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268" r:id="rId2"/>
    <p:sldId id="273" r:id="rId3"/>
    <p:sldId id="271" r:id="rId4"/>
    <p:sldId id="272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9 – Section 1- Introduction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Introduction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343271-BE4B-7640-A71B-9A1E8C408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Arial" pitchFamily="34" charset="0"/>
              </a:rPr>
              <a:t>Introduction to Digital Photography</a:t>
            </a:r>
          </a:p>
          <a:p>
            <a:r>
              <a:rPr lang="en-US" dirty="0">
                <a:cs typeface="Arial" pitchFamily="34" charset="0"/>
              </a:rPr>
              <a:t>Usage of smartphone camera</a:t>
            </a:r>
          </a:p>
          <a:p>
            <a:pPr lvl="1"/>
            <a:r>
              <a:rPr lang="en-US" dirty="0">
                <a:cs typeface="Arial" pitchFamily="34" charset="0"/>
              </a:rPr>
              <a:t>IF you have an DSLR, I would recommend using it instead</a:t>
            </a:r>
          </a:p>
          <a:p>
            <a:r>
              <a:rPr lang="en-US" dirty="0">
                <a:cs typeface="Arial" pitchFamily="34" charset="0"/>
              </a:rPr>
              <a:t>Google Classroom Codes</a:t>
            </a:r>
          </a:p>
          <a:p>
            <a:r>
              <a:rPr lang="en-US" dirty="0">
                <a:cs typeface="Arial" pitchFamily="34" charset="0"/>
              </a:rPr>
              <a:t>Review of design principles</a:t>
            </a:r>
          </a:p>
          <a:p>
            <a:r>
              <a:rPr lang="en-US" dirty="0">
                <a:cs typeface="Arial" pitchFamily="34" charset="0"/>
              </a:rPr>
              <a:t>Review of Rule of Thirds</a:t>
            </a:r>
          </a:p>
          <a:p>
            <a:r>
              <a:rPr lang="en-US" dirty="0">
                <a:cs typeface="Arial" pitchFamily="34" charset="0"/>
              </a:rPr>
              <a:t>Review of yesterday’s video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 err="1"/>
              <a:t>rhxkpt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70215-46E5-4005-85CE-133602621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/>
              <a:t>	7mdo2ur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C3FCFA-AD85-457E-9F1C-C0A01F9D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Principles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E9CEA-1179-4B8D-8180-C6E3F07AE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Shape and Form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Primary</a:t>
            </a:r>
          </a:p>
          <a:p>
            <a:pPr lvl="2"/>
            <a:r>
              <a:rPr lang="en-US" dirty="0"/>
              <a:t>Secondary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Texture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A51F13-B4BB-48F4-B5D2-B0E12A761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Rules of Thirds</a:t>
            </a:r>
          </a:p>
          <a:p>
            <a:pPr lvl="1"/>
            <a:r>
              <a:rPr lang="en-US" dirty="0"/>
              <a:t>Unity and Variety</a:t>
            </a:r>
          </a:p>
          <a:p>
            <a:pPr lvl="1"/>
            <a:r>
              <a:rPr lang="en-US" dirty="0"/>
              <a:t>Movement and Rhythm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Proportion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5032-334D-482B-9501-CD1752D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79B94A-1144-7042-8F3A-32E5C540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Projects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AC985A-657A-6042-A1A8-FA468951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Familiar with capturing images, saving, and uploading to Google Classroom assignments</a:t>
            </a:r>
          </a:p>
          <a:p>
            <a:r>
              <a:rPr lang="en-US" dirty="0"/>
              <a:t>Each assignment worth 100 points and will involve 5 images per</a:t>
            </a:r>
          </a:p>
          <a:p>
            <a:r>
              <a:rPr lang="en-US" dirty="0"/>
              <a:t>Images will need to focus on various design elements and principles</a:t>
            </a:r>
          </a:p>
          <a:p>
            <a:r>
              <a:rPr lang="en-US" dirty="0"/>
              <a:t>Will require classroom critique/discussion</a:t>
            </a:r>
          </a:p>
          <a:p>
            <a:r>
              <a:rPr lang="en-US" dirty="0"/>
              <a:t>Will involve classroom group grading</a:t>
            </a:r>
          </a:p>
          <a:p>
            <a:r>
              <a:rPr lang="en-US" dirty="0"/>
              <a:t>Highest voted photo will be our classroom banner for the week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696E-F132-A942-B4F4-A47579E5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8D8B1-1DEC-984E-AC4B-FCE2913D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262626"/>
                </a:solidFill>
              </a:rPr>
              <a:t>Google Classroom Assignment Submission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76696D-14D0-4716-BCBB-8DAD02F1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Can add the file right from your phones storage</a:t>
            </a:r>
          </a:p>
          <a:p>
            <a:r>
              <a:rPr lang="en-US" sz="1800" dirty="0">
                <a:solidFill>
                  <a:srgbClr val="262626"/>
                </a:solidFill>
              </a:rPr>
              <a:t>Can download ‘Google Drive’ to upload images their to add form their as well</a:t>
            </a:r>
          </a:p>
          <a:p>
            <a:r>
              <a:rPr lang="en-US" sz="1800" dirty="0">
                <a:solidFill>
                  <a:srgbClr val="262626"/>
                </a:solidFill>
              </a:rPr>
              <a:t>If using Google Drive I recommend creating a new folder called Photography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88F28AB-8BD2-D549-B70C-BA3C3429F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116711"/>
            <a:ext cx="6098041" cy="45735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F192D-9FA3-684D-9C22-B1CB5FDD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8466" y="6379383"/>
            <a:ext cx="3649133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7324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ED46E6-1FB7-3949-88EA-BB256CC6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Sample Submission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8AAA978-38F7-F24C-9B65-A0750813A2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08" r="-2" b="-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FB3ABD-5286-4665-8103-F238FF97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Use of vertical and horizontal lines</a:t>
            </a:r>
          </a:p>
          <a:p>
            <a:r>
              <a:rPr lang="en-US" dirty="0"/>
              <a:t>Black and white to create depth and contrasting of lights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4B2B9-D3FC-CE4E-AAE8-4FEA0BB2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1608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ED46E6-1FB7-3949-88EA-BB256CC6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Sample Submission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F9C3D-570B-B54E-BA87-11D2348656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79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FB3ABD-5286-4665-8103-F238FF97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Park bench</a:t>
            </a:r>
          </a:p>
          <a:p>
            <a:r>
              <a:rPr lang="en-US" dirty="0"/>
              <a:t>Black and white again creates depth and feel</a:t>
            </a:r>
          </a:p>
          <a:p>
            <a:r>
              <a:rPr lang="en-US" dirty="0"/>
              <a:t>Fog introduces mystery scary feel</a:t>
            </a:r>
          </a:p>
          <a:p>
            <a:r>
              <a:rPr lang="en-US" dirty="0"/>
              <a:t>Use of perspective, close-up, illusion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4B2B9-D3FC-CE4E-AAE8-4FEA0BB2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511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264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Photography</vt:lpstr>
      <vt:lpstr>Unit 9 – Introduction Projects</vt:lpstr>
      <vt:lpstr>The big idea</vt:lpstr>
      <vt:lpstr>Google Classroom Code</vt:lpstr>
      <vt:lpstr>Elements and Principles</vt:lpstr>
      <vt:lpstr>Introduction Projects</vt:lpstr>
      <vt:lpstr>Google Classroom Assignment Submission</vt:lpstr>
      <vt:lpstr>Sample Submission</vt:lpstr>
      <vt:lpstr>Sample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</dc:title>
  <dc:creator>Nick Vertucci</dc:creator>
  <cp:lastModifiedBy>Nick Vertucci</cp:lastModifiedBy>
  <cp:revision>4</cp:revision>
  <dcterms:created xsi:type="dcterms:W3CDTF">2018-12-19T13:18:38Z</dcterms:created>
  <dcterms:modified xsi:type="dcterms:W3CDTF">2018-12-19T13:24:16Z</dcterms:modified>
</cp:coreProperties>
</file>