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272" r:id="rId4"/>
    <p:sldId id="275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u032Mfs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</a:t>
            </a:r>
            <a:r>
              <a:rPr lang="en-US" dirty="0" err="1"/>
              <a:t>electroics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Electricity and electronics is a large field with a wide array of opportunities</a:t>
            </a:r>
          </a:p>
          <a:p>
            <a:r>
              <a:rPr lang="en-US" dirty="0">
                <a:cs typeface="Arial" pitchFamily="34" charset="0"/>
              </a:rPr>
              <a:t>Although it has changed rapidly over the last few years new opportunities have sprung</a:t>
            </a:r>
          </a:p>
          <a:p>
            <a:r>
              <a:rPr lang="en-US" dirty="0">
                <a:cs typeface="Arial" pitchFamily="34" charset="0"/>
              </a:rPr>
              <a:t>Think of the current products being developed and how they are developed</a:t>
            </a:r>
          </a:p>
          <a:p>
            <a:pPr marL="0" indent="0">
              <a:buNone/>
            </a:pP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239-03C3-46C0-A2F6-B0450638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9C3A-FCDE-4255-AB3B-BB9C3141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come careers or opportunities within the electricity/electronics field?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EC170-7F5C-4D74-A52D-D9544100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and Electronic Engineering</a:t>
            </a:r>
          </a:p>
          <a:p>
            <a:r>
              <a:rPr lang="en-US" dirty="0"/>
              <a:t>Technicians</a:t>
            </a:r>
          </a:p>
          <a:p>
            <a:pPr lvl="1"/>
            <a:r>
              <a:rPr lang="en-US" dirty="0"/>
              <a:t>Laser Technicians</a:t>
            </a:r>
          </a:p>
          <a:p>
            <a:pPr lvl="1"/>
            <a:r>
              <a:rPr lang="en-US" dirty="0"/>
              <a:t>Robotics Technicians</a:t>
            </a:r>
          </a:p>
          <a:p>
            <a:pPr lvl="1"/>
            <a:r>
              <a:rPr lang="en-US" dirty="0"/>
              <a:t>Broadcast Technicians</a:t>
            </a:r>
          </a:p>
          <a:p>
            <a:r>
              <a:rPr lang="en-US" dirty="0"/>
              <a:t>Electricians</a:t>
            </a:r>
          </a:p>
          <a:p>
            <a:r>
              <a:rPr lang="en-US" dirty="0"/>
              <a:t>Computer Support Technicians</a:t>
            </a:r>
          </a:p>
          <a:p>
            <a:r>
              <a:rPr lang="en-US" dirty="0"/>
              <a:t>Line Installers and Line Repairers</a:t>
            </a:r>
          </a:p>
          <a:p>
            <a:r>
              <a:rPr lang="en-US" dirty="0"/>
              <a:t>HVAC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https://www.youtube.com/watch?v=ru032Mfsfig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50</TotalTime>
  <Words>147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Wireframe Building 16x9</vt:lpstr>
      <vt:lpstr>Electricity and electroics</vt:lpstr>
      <vt:lpstr>The big idea</vt:lpstr>
      <vt:lpstr>Google classroom code</vt:lpstr>
      <vt:lpstr>Do now</vt:lpstr>
      <vt:lpstr>Career Opportunities</vt:lpstr>
      <vt:lpstr>What is electricity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14</cp:revision>
  <dcterms:created xsi:type="dcterms:W3CDTF">2018-01-26T05:18:24Z</dcterms:created>
  <dcterms:modified xsi:type="dcterms:W3CDTF">2018-09-07T13:01:37Z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