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7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HomePage" TargetMode="External"/><Relationship Id="rId2" Type="http://schemas.openxmlformats.org/officeDocument/2006/relationships/hyperlink" Target="https://www.arduino.cc/en/Main/Produ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cessing.org/" TargetMode="External"/><Relationship Id="rId5" Type="http://schemas.openxmlformats.org/officeDocument/2006/relationships/hyperlink" Target="https://www.arduino.cc/en/Main/Software" TargetMode="External"/><Relationship Id="rId4" Type="http://schemas.openxmlformats.org/officeDocument/2006/relationships/hyperlink" Target="http://wiring.org.c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newv2?tenant=circuits&amp;lessonid=EIC0NAWJD0K8S1O&amp;projectid=OMOZACHJ9IR8LRE&amp;collectionid=OMOZACHJ9IR8LRE&amp;title=Blink%20an%20LED%20With%20Digital%20Outpu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9 – What is </a:t>
            </a:r>
            <a:r>
              <a:rPr lang="en-US" dirty="0" err="1"/>
              <a:t>arduino</a:t>
            </a:r>
            <a:endParaRPr lang="en-US" dirty="0"/>
          </a:p>
          <a:p>
            <a:endParaRPr lang="en-US" dirty="0"/>
          </a:p>
          <a:p>
            <a:r>
              <a:rPr lang="en-US" dirty="0"/>
              <a:t>Section 2 – Blink A 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C37F-2BEA-C44C-991E-1B584962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Multiple LED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640D-B683-7C43-9598-29A7E145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// the loop routine runs over and over again FOREVER: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void loop() {</a:t>
            </a:r>
            <a:br>
              <a:rPr lang="en-US" sz="1600" dirty="0"/>
            </a:br>
            <a:r>
              <a:rPr lang="en-US" sz="1600" dirty="0" err="1"/>
              <a:t>digitalWrite</a:t>
            </a:r>
            <a:r>
              <a:rPr lang="en-US" sz="1600" dirty="0"/>
              <a:t>(led, HIGH);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delay(100);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digitalWrite</a:t>
            </a:r>
            <a:r>
              <a:rPr lang="en-US" sz="1600" dirty="0"/>
              <a:t>(led, LOW); </a:t>
            </a:r>
            <a:br>
              <a:rPr lang="en-US" sz="1600" dirty="0"/>
            </a:br>
            <a:r>
              <a:rPr lang="en-US" sz="1600" dirty="0"/>
              <a:t>delay(100); </a:t>
            </a:r>
            <a:br>
              <a:rPr lang="en-US" sz="1600" dirty="0"/>
            </a:br>
            <a:r>
              <a:rPr lang="en-US" sz="1600" dirty="0"/>
              <a:t>{</a:t>
            </a:r>
            <a:r>
              <a:rPr lang="en-US" sz="1600" dirty="0" err="1"/>
              <a:t>digitalWrite</a:t>
            </a:r>
            <a:r>
              <a:rPr lang="en-US" sz="1600" dirty="0"/>
              <a:t>(led2, HIGH);</a:t>
            </a:r>
            <a:br>
              <a:rPr lang="en-US" sz="1600" dirty="0"/>
            </a:br>
            <a:r>
              <a:rPr lang="en-US" sz="1600" dirty="0"/>
              <a:t>delay(100);</a:t>
            </a:r>
            <a:br>
              <a:rPr lang="en-US" sz="1600" dirty="0"/>
            </a:br>
            <a:r>
              <a:rPr lang="en-US" sz="1600" dirty="0" err="1"/>
              <a:t>digitalWrite</a:t>
            </a:r>
            <a:r>
              <a:rPr lang="en-US" sz="1600" dirty="0"/>
              <a:t>(led2, LOW);</a:t>
            </a:r>
            <a:br>
              <a:rPr lang="en-US" sz="1600" dirty="0"/>
            </a:br>
            <a:r>
              <a:rPr lang="en-US" sz="1600" dirty="0"/>
              <a:t>delay(100);}</a:t>
            </a:r>
            <a:br>
              <a:rPr lang="en-US" sz="1600" dirty="0"/>
            </a:br>
            <a:r>
              <a:rPr lang="en-US" sz="1600" dirty="0"/>
              <a:t>{</a:t>
            </a:r>
            <a:r>
              <a:rPr lang="en-US" sz="1600" dirty="0" err="1"/>
              <a:t>digitalWrite</a:t>
            </a:r>
            <a:r>
              <a:rPr lang="en-US" sz="1600" dirty="0"/>
              <a:t>(led3, HIGH);</a:t>
            </a:r>
            <a:br>
              <a:rPr lang="en-US" sz="1600" dirty="0"/>
            </a:br>
            <a:r>
              <a:rPr lang="en-US" sz="1600" dirty="0"/>
              <a:t>delay(100);</a:t>
            </a:r>
            <a:br>
              <a:rPr lang="en-US" sz="1600" dirty="0"/>
            </a:br>
            <a:r>
              <a:rPr lang="en-US" sz="1600" dirty="0" err="1"/>
              <a:t>digitalWrite</a:t>
            </a:r>
            <a:r>
              <a:rPr lang="en-US" sz="1600" dirty="0"/>
              <a:t>(led3, LOW);</a:t>
            </a:r>
            <a:br>
              <a:rPr lang="en-US" sz="1600" dirty="0"/>
            </a:br>
            <a:r>
              <a:rPr lang="en-US" sz="1600" dirty="0"/>
              <a:t>delay(100);} 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/>
              <a:t>// END OF CODE</a:t>
            </a:r>
            <a:br>
              <a:rPr lang="en-US" sz="1600" dirty="0"/>
            </a:br>
            <a:br>
              <a:rPr lang="en-US" sz="1600" dirty="0"/>
            </a:br>
            <a:br>
              <a:rPr lang="en-US" sz="900" dirty="0"/>
            </a:br>
            <a:endParaRPr lang="en-US" sz="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4A1B5-3351-0C42-9B2F-39C54FF9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6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A 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Breadboard circuit prototyping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Applying code through Arduino 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Rapid prototyping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Code, electronics, and prototyping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Building models to 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5457B-ED62-7544-B514-C0DD8738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Arduino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A1C97-30A2-004C-A992-4138B53B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41E32-6B92-F74D-900A-654C8AAD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88" y="280351"/>
            <a:ext cx="5773615" cy="57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8CFE-E979-B04B-A044-6E6259B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Arduino?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5AD7B-D314-0F43-9D43-77C683D0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 Arduino is an open-source electronics platform based on easy-to-use hardware and software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Arduino boards</a:t>
            </a:r>
            <a:r>
              <a:rPr lang="en-US" dirty="0"/>
              <a:t> are able to read inputs - light on a sensor, a finger on a button, or a Twitter message - and turn it into an output - activating a motor, turning on an LED, publishing something online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You can tell your board what to do by sending a set of instructions to the microcontroller on the board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To do so you use the </a:t>
            </a:r>
            <a:r>
              <a:rPr lang="en-US" dirty="0">
                <a:hlinkClick r:id="rId3"/>
              </a:rPr>
              <a:t>Arduino programming language</a:t>
            </a:r>
            <a:r>
              <a:rPr lang="en-US" dirty="0"/>
              <a:t> (based on </a:t>
            </a:r>
            <a:r>
              <a:rPr lang="en-US" dirty="0">
                <a:hlinkClick r:id="rId4"/>
              </a:rPr>
              <a:t>Wiring</a:t>
            </a:r>
            <a:r>
              <a:rPr lang="en-US" dirty="0"/>
              <a:t>), and </a:t>
            </a:r>
            <a:r>
              <a:rPr lang="en-US" dirty="0">
                <a:hlinkClick r:id="rId5"/>
              </a:rPr>
              <a:t>the Arduino Software (IDE)</a:t>
            </a:r>
            <a:r>
              <a:rPr lang="en-US" dirty="0"/>
              <a:t>, based on </a:t>
            </a:r>
            <a:r>
              <a:rPr lang="en-US" dirty="0">
                <a:hlinkClick r:id="rId6"/>
              </a:rPr>
              <a:t>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04B22-5B2F-0E4B-A8AD-8531201B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A9317-0CB4-2844-8B67-09EC2D21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BLINK A 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E598B-B456-DA42-8A36-E3B4B9ED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49296"/>
            <a:ext cx="6909801" cy="50959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B7DE-D881-4348-A0CB-3F541622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this </a:t>
            </a:r>
            <a:r>
              <a:rPr lang="en-US" dirty="0" err="1"/>
              <a:t>TinkerCAD</a:t>
            </a:r>
            <a:r>
              <a:rPr lang="en-US" dirty="0"/>
              <a:t> project will go over how to Blink an LED through the Digital Output of the Arduino board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Rather then working through a regular code editor, simple block doing will be used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1BCC5-D1EF-CB4C-9667-932103B5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3466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EDFC-D101-C443-8C57-3501160F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9EF0-8A4B-1649-ABBA-1E77A7C27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 Try and alter the time the LED stays on for both the built-in LED and connected LED</a:t>
            </a:r>
          </a:p>
          <a:p>
            <a:pPr marL="0" indent="0">
              <a:buNone/>
            </a:pPr>
            <a:endParaRPr lang="en-US" sz="3200" dirty="0"/>
          </a:p>
          <a:p>
            <a:pPr lvl="1">
              <a:buFont typeface="Wingdings" pitchFamily="2" charset="2"/>
              <a:buChar char="q"/>
            </a:pPr>
            <a:r>
              <a:rPr lang="en-US" sz="3000" dirty="0"/>
              <a:t> REMEMBER: The built-in LED used the block code while the LED component used the text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704A7-A41C-9640-92E8-842936B0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C37F-2BEA-C44C-991E-1B584962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Multiple LED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640D-B683-7C43-9598-29A7E145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4400" dirty="0"/>
          </a:p>
          <a:p>
            <a:r>
              <a:rPr lang="en-US" sz="4400" dirty="0"/>
              <a:t>//START OF CODE</a:t>
            </a:r>
            <a:br>
              <a:rPr lang="en-US" sz="4400" dirty="0"/>
            </a:br>
            <a:endParaRPr lang="en-US" sz="4400" dirty="0"/>
          </a:p>
          <a:p>
            <a:r>
              <a:rPr lang="en-US" sz="4400" dirty="0" err="1"/>
              <a:t>int</a:t>
            </a:r>
            <a:r>
              <a:rPr lang="en-US" sz="4400" dirty="0"/>
              <a:t> led = 13;</a:t>
            </a:r>
            <a:br>
              <a:rPr lang="en-US" sz="4400" dirty="0"/>
            </a:br>
            <a:r>
              <a:rPr lang="en-US" sz="4400" dirty="0" err="1"/>
              <a:t>int</a:t>
            </a:r>
            <a:r>
              <a:rPr lang="en-US" sz="4400" dirty="0"/>
              <a:t> led2 = 12;</a:t>
            </a:r>
            <a:br>
              <a:rPr lang="en-US" sz="4400" dirty="0"/>
            </a:br>
            <a:r>
              <a:rPr lang="en-US" sz="4400" dirty="0" err="1"/>
              <a:t>int</a:t>
            </a:r>
            <a:r>
              <a:rPr lang="en-US" sz="4400" dirty="0"/>
              <a:t> led3 = 11;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4A1B5-3351-0C42-9B2F-39C54FF9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C37F-2BEA-C44C-991E-1B584962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Multiple LED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640D-B683-7C43-9598-29A7E145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sz="4400" dirty="0"/>
            </a:br>
            <a:r>
              <a:rPr lang="en-US" sz="7400" dirty="0"/>
              <a:t>// the setup routine runs once when you press reset:</a:t>
            </a:r>
            <a:br>
              <a:rPr lang="en-US" sz="7400" dirty="0"/>
            </a:br>
            <a:endParaRPr lang="en-US" sz="7400" dirty="0"/>
          </a:p>
          <a:p>
            <a:pPr marL="0" indent="0">
              <a:buNone/>
            </a:pPr>
            <a:r>
              <a:rPr lang="en-US" sz="7400" dirty="0"/>
              <a:t>void setup() { </a:t>
            </a:r>
            <a:br>
              <a:rPr lang="en-US" sz="7400" dirty="0"/>
            </a:br>
            <a:endParaRPr lang="en-US" sz="7400" dirty="0"/>
          </a:p>
          <a:p>
            <a:pPr marL="0" indent="0">
              <a:buNone/>
            </a:pPr>
            <a:r>
              <a:rPr lang="en-US" sz="7400" dirty="0"/>
              <a:t>// initialize the digital pin as an output.</a:t>
            </a:r>
            <a:br>
              <a:rPr lang="en-US" sz="7400" dirty="0"/>
            </a:br>
            <a:endParaRPr lang="en-US" sz="7400" dirty="0"/>
          </a:p>
          <a:p>
            <a:pPr marL="0" indent="0">
              <a:buNone/>
            </a:pPr>
            <a:r>
              <a:rPr lang="en-US" sz="7400" dirty="0" err="1"/>
              <a:t>pinMode</a:t>
            </a:r>
            <a:r>
              <a:rPr lang="en-US" sz="7400" dirty="0"/>
              <a:t>(led, OUTPUT);</a:t>
            </a:r>
            <a:br>
              <a:rPr lang="en-US" sz="7400" dirty="0"/>
            </a:br>
            <a:r>
              <a:rPr lang="en-US" sz="7400" dirty="0" err="1"/>
              <a:t>pinMode</a:t>
            </a:r>
            <a:r>
              <a:rPr lang="en-US" sz="7400" dirty="0"/>
              <a:t>(led2, OUTPUT);</a:t>
            </a:r>
            <a:br>
              <a:rPr lang="en-US" sz="7400" dirty="0"/>
            </a:br>
            <a:r>
              <a:rPr lang="en-US" sz="7400" dirty="0" err="1"/>
              <a:t>pinMode</a:t>
            </a:r>
            <a:r>
              <a:rPr lang="en-US" sz="7400" dirty="0"/>
              <a:t>(led3, OUTPUT); </a:t>
            </a:r>
            <a:br>
              <a:rPr lang="en-US" sz="7400" dirty="0"/>
            </a:br>
            <a:r>
              <a:rPr lang="en-US" sz="7400" dirty="0"/>
              <a:t>}</a:t>
            </a:r>
            <a:br>
              <a:rPr lang="en-US" sz="4400" dirty="0"/>
            </a:br>
            <a:br>
              <a:rPr lang="en-US" sz="4400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4A1B5-3351-0C42-9B2F-39C54FF9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215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Electronics &amp; Electricity</vt:lpstr>
      <vt:lpstr>Blink A LED</vt:lpstr>
      <vt:lpstr>The big idea</vt:lpstr>
      <vt:lpstr>Arduino</vt:lpstr>
      <vt:lpstr>What is Arduino?</vt:lpstr>
      <vt:lpstr>BLINK A LED</vt:lpstr>
      <vt:lpstr>Add-On</vt:lpstr>
      <vt:lpstr>Blink Multiple LED Code Example</vt:lpstr>
      <vt:lpstr>Blink Multiple LED Code Example</vt:lpstr>
      <vt:lpstr>Blink Multiple LED Code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4</cp:revision>
  <dcterms:created xsi:type="dcterms:W3CDTF">2019-02-26T13:07:44Z</dcterms:created>
  <dcterms:modified xsi:type="dcterms:W3CDTF">2019-02-28T13:35:49Z</dcterms:modified>
</cp:coreProperties>
</file>