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7 – Intro to Dimensioning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 to Dimensioning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Unit 7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Dimensioning helps communicate object size relative to scale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Without dimensioning nothing could be properly communicated to create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Dimensioning allows designers and architects to communicate on criteria and specifications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Unit 7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dimension is for size and position (the design/modeled shape)</a:t>
            </a:r>
          </a:p>
          <a:p>
            <a:r>
              <a:rPr lang="en-US" dirty="0"/>
              <a:t>A dimension is a numerical value expressed in appropriate units of measurement and used to define the size, location, orientation, form or other geometric characteristics of a part</a:t>
            </a:r>
          </a:p>
          <a:p>
            <a:r>
              <a:rPr lang="en-US" dirty="0"/>
              <a:t>A method of communication to machinists in production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Aligned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Radius/Diameter</a:t>
            </a:r>
          </a:p>
          <a:p>
            <a:pPr lvl="1"/>
            <a:r>
              <a:rPr lang="en-US" dirty="0"/>
              <a:t>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Unit 7 – Section 1 - Day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94C8FC-D908-4BFE-99DF-7DAA23DB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70" y="954829"/>
            <a:ext cx="7069061" cy="49483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397307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Unit 7 – Section 1 - Day 1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inches (preferred), fractional inches, feet and fractional inches</a:t>
            </a:r>
          </a:p>
          <a:p>
            <a:r>
              <a:rPr lang="en-US" dirty="0"/>
              <a:t>SI or metric – millimeter (mm)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Unit 7 – Section 1 - Day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Design and drawing for production</vt:lpstr>
      <vt:lpstr>The big idea</vt:lpstr>
      <vt:lpstr>Dimensioning</vt:lpstr>
      <vt:lpstr>PowerPoint Presentation</vt:lpstr>
      <vt:lpstr>UNITS OF MEASURE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</dc:title>
  <dc:creator>Nick Vertucci</dc:creator>
  <cp:lastModifiedBy>Nick Vertucci</cp:lastModifiedBy>
  <cp:revision>7</cp:revision>
  <dcterms:created xsi:type="dcterms:W3CDTF">2018-12-04T13:39:27Z</dcterms:created>
  <dcterms:modified xsi:type="dcterms:W3CDTF">2020-01-09T01:35:57Z</dcterms:modified>
</cp:coreProperties>
</file>