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  <p:sldId id="277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10 – Puzzle Cube Design Challenge</a:t>
            </a:r>
          </a:p>
          <a:p>
            <a:endParaRPr lang="en-US" dirty="0"/>
          </a:p>
          <a:p>
            <a:r>
              <a:rPr lang="en-US" dirty="0"/>
              <a:t>Section 1 - 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successful in this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Be Prepared</a:t>
            </a:r>
          </a:p>
          <a:p>
            <a:r>
              <a:rPr lang="en-US" dirty="0">
                <a:cs typeface="Arial" pitchFamily="34" charset="0"/>
              </a:rPr>
              <a:t>Be Respectful</a:t>
            </a:r>
          </a:p>
          <a:p>
            <a:r>
              <a:rPr lang="en-US" dirty="0">
                <a:cs typeface="Arial" pitchFamily="34" charset="0"/>
              </a:rPr>
              <a:t>Be on-time</a:t>
            </a:r>
          </a:p>
          <a:p>
            <a:r>
              <a:rPr lang="en-US" dirty="0">
                <a:cs typeface="Arial" pitchFamily="34" charset="0"/>
              </a:rPr>
              <a:t>1 x folder</a:t>
            </a:r>
          </a:p>
          <a:p>
            <a:pPr marL="0" indent="0">
              <a:buNone/>
            </a:pPr>
            <a:r>
              <a:rPr lang="en-US" sz="1400" dirty="0">
                <a:cs typeface="Arial" pitchFamily="34" charset="0"/>
              </a:rPr>
              <a:t>***Laptops are allowed and encouraged as long as they are utilized towards course work and not a distraction or they will not be permitted in class. All students are provided the G Suite of tools via Google and their school account.***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attributes of design</a:t>
            </a:r>
          </a:p>
          <a:p>
            <a:r>
              <a:rPr lang="en-US" dirty="0">
                <a:cs typeface="Arial" pitchFamily="34" charset="0"/>
              </a:rPr>
              <a:t>Understand engineering design</a:t>
            </a:r>
          </a:p>
          <a:p>
            <a:r>
              <a:rPr lang="en-US" dirty="0">
                <a:cs typeface="Arial" pitchFamily="34" charset="0"/>
              </a:rPr>
              <a:t>Apply the design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E115-DF9F-E94F-A51D-4F1D6331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4C8D-F38A-D740-85AA-E834A987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your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Brainstorm and analyze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 your ideas to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your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6091B-86D7-D44F-9061-00F61D56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E6A9-3A85-4B4C-903D-46A458F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8B1A-3393-6341-ACDD-68BE9C37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statement answering all needed questions</a:t>
            </a:r>
          </a:p>
          <a:p>
            <a:r>
              <a:rPr lang="en-US" dirty="0"/>
              <a:t>Was due today at 9:26AM</a:t>
            </a:r>
          </a:p>
          <a:p>
            <a:r>
              <a:rPr lang="en-US" dirty="0"/>
              <a:t>Late submissions are -15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8796C-0275-4941-8BE6-94DF0563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7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0FAF-78C9-E04E-B527-B4D8C587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EC33-4D4C-D644-A5D7-5BBDF931E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Friday at midnight</a:t>
            </a:r>
          </a:p>
          <a:p>
            <a:r>
              <a:rPr lang="en-US" dirty="0"/>
              <a:t>Include a small write-up explaining how you plan to organize your designs and solve the problem (small paragraph)</a:t>
            </a:r>
          </a:p>
          <a:p>
            <a:r>
              <a:rPr lang="en-US" dirty="0"/>
              <a:t>Include any digital file designs or prototypes you currently have</a:t>
            </a:r>
          </a:p>
          <a:p>
            <a:r>
              <a:rPr lang="en-US" dirty="0"/>
              <a:t>Include any photos of mechanical designs or sketches of ideas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FF0000"/>
                </a:solidFill>
              </a:rPr>
              <a:t>LATE SUBMISSION -15 points per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91B5A-A586-2544-B64F-DCAD538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0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E115-DF9F-E94F-A51D-4F1D6331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4C8D-F38A-D740-85AA-E834A987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your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b="1" dirty="0"/>
              <a:t>Brainstorm and analyze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 your ideas to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your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6091B-86D7-D44F-9061-00F61D56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5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B557-A20B-B94F-9844-1BD3247D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Part ideation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9E86-595D-0340-BDA9-D59F32CD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3-6 cubes  per part / 27 cubes total</a:t>
            </a:r>
          </a:p>
          <a:p>
            <a:r>
              <a:rPr lang="en-US" dirty="0"/>
              <a:t>5 parts</a:t>
            </a:r>
          </a:p>
          <a:p>
            <a:r>
              <a:rPr lang="en-US" dirty="0"/>
              <a:t>No repeated shapes</a:t>
            </a:r>
          </a:p>
          <a:p>
            <a:r>
              <a:rPr lang="en-US" dirty="0"/>
              <a:t>The block needs to be a standard dimensions of 2.25" (L) x 2.25" (W) x 2.25" (H)</a:t>
            </a:r>
          </a:p>
          <a:p>
            <a:r>
              <a:rPr lang="en-US" dirty="0"/>
              <a:t>Each individual block needs to be a standard dimension of .75" (L) x .75" (W) x .75" (H)</a:t>
            </a:r>
          </a:p>
          <a:p>
            <a:r>
              <a:rPr lang="en-US" dirty="0"/>
              <a:t>Submit digital file to the classroom assignment from </a:t>
            </a:r>
            <a:r>
              <a:rPr lang="en-US" dirty="0" err="1"/>
              <a:t>TinkerCAD</a:t>
            </a:r>
            <a:r>
              <a:rPr lang="en-US" dirty="0"/>
              <a:t> or SketchUp</a:t>
            </a:r>
          </a:p>
          <a:p>
            <a:r>
              <a:rPr lang="en-US" dirty="0"/>
              <a:t>It can be a single file with all 20 parts or 20 individual files each with a single part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0E9CB-0747-914E-999B-A6227678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166</TotalTime>
  <Words>356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Wireframe Building 16x9</vt:lpstr>
      <vt:lpstr>Design and drawing for production</vt:lpstr>
      <vt:lpstr>To be successful in this challenge</vt:lpstr>
      <vt:lpstr>The big idea</vt:lpstr>
      <vt:lpstr>Google classroom code</vt:lpstr>
      <vt:lpstr>Design Process</vt:lpstr>
      <vt:lpstr>Design brief</vt:lpstr>
      <vt:lpstr>First design submission</vt:lpstr>
      <vt:lpstr>Design Process</vt:lpstr>
      <vt:lpstr>20 Part ideation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22</cp:revision>
  <dcterms:created xsi:type="dcterms:W3CDTF">2018-01-26T05:18:24Z</dcterms:created>
  <dcterms:modified xsi:type="dcterms:W3CDTF">2019-01-28T12:56:22Z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