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0"/>
  </p:notesMasterIdLst>
  <p:handoutMasterIdLst>
    <p:handoutMasterId r:id="rId11"/>
  </p:handoutMasterIdLst>
  <p:sldIdLst>
    <p:sldId id="268" r:id="rId2"/>
    <p:sldId id="277" r:id="rId3"/>
    <p:sldId id="271" r:id="rId4"/>
    <p:sldId id="278" r:id="rId5"/>
    <p:sldId id="279" r:id="rId6"/>
    <p:sldId id="286" r:id="rId7"/>
    <p:sldId id="280" r:id="rId8"/>
    <p:sldId id="28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88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1/28/19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5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4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4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0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38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7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9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3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139942-0A2E-443A-842F-D6DE74360370}" type="datetime1">
              <a:rPr lang="en-US" smtClean="0"/>
              <a:t>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D56F55-9FC0-474B-ADC4-A77A47F498E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138946-C5C1-4A11-BA69-F12F43F8A94B}" type="datetime1">
              <a:rPr lang="en-US" smtClean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67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65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Electronics &amp; Electricity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Unit 8 – Schematic Builds</a:t>
            </a:r>
          </a:p>
          <a:p>
            <a:endParaRPr lang="en-US" dirty="0"/>
          </a:p>
          <a:p>
            <a:r>
              <a:rPr lang="en-US" dirty="0"/>
              <a:t>Section 3 – 555 Timer Chip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9E9C-644B-40CF-8B60-7CD77F3E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Builds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6FA5-60EE-4E88-BF08-02C91A452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555 timer chip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F2B1D-5AE8-4375-BC2B-5E2210E6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8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Breadboard circuit prototyping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Circuit schematics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Ohm’s Law application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The 555 timer chip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E6AA15AE-DAFE-4E1E-B05F-F57962FD3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5457B-ED62-7544-B514-C0DD8738A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0" y="639097"/>
            <a:ext cx="361827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Integrated Circuit</a:t>
            </a:r>
          </a:p>
        </p:txBody>
      </p:sp>
      <p:pic>
        <p:nvPicPr>
          <p:cNvPr id="40" name="Content Placeholder 5">
            <a:extLst>
              <a:ext uri="{FF2B5EF4-FFF2-40B4-BE49-F238E27FC236}">
                <a16:creationId xmlns:a16="http://schemas.microsoft.com/office/drawing/2014/main" id="{64AFCACF-D019-3C48-B394-2E4513C85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463" y="640081"/>
            <a:ext cx="6039288" cy="5054156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07141D5-A57C-43F5-A655-5BA2D0D2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9DB1F97-BFF9-46CC-8EB4-BB63B98F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CAE6E3-39B4-4A16-97BC-9C376B9B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A1C97-30A2-004C-A992-4138B53B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5458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83BAE65-D215-4292-9498-D9610AC2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21930-62A1-6646-818A-8BA66304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555 timer chip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9C004-AD60-F54C-8B1A-4C7B97070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67" y="640081"/>
            <a:ext cx="6350264" cy="531440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C99ACED-3F9B-471D-97BC-E5D2D231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06E95-4137-294C-AC00-2271473CA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700" dirty="0"/>
              <a:t> Circuit that has been shrunk down in size to make a little chip</a:t>
            </a:r>
          </a:p>
          <a:p>
            <a:pPr>
              <a:buFont typeface="Wingdings" pitchFamily="2" charset="2"/>
              <a:buChar char="q"/>
            </a:pPr>
            <a:r>
              <a:rPr lang="en-US" sz="1700" dirty="0"/>
              <a:t> Same exact components however just scaled </a:t>
            </a:r>
            <a:r>
              <a:rPr lang="en-US" sz="1700" dirty="0" err="1"/>
              <a:t>wayyyyyy</a:t>
            </a:r>
            <a:r>
              <a:rPr lang="en-US" sz="1700" dirty="0"/>
              <a:t> down</a:t>
            </a:r>
          </a:p>
          <a:p>
            <a:pPr>
              <a:buFont typeface="Wingdings" pitchFamily="2" charset="2"/>
              <a:buChar char="q"/>
            </a:pPr>
            <a:r>
              <a:rPr lang="en-US" sz="1700" dirty="0"/>
              <a:t>Always check the datasheet to see what your circuit does</a:t>
            </a:r>
          </a:p>
          <a:p>
            <a:pPr>
              <a:buFont typeface="Wingdings" pitchFamily="2" charset="2"/>
              <a:buChar char="q"/>
            </a:pPr>
            <a:r>
              <a:rPr lang="en-US" sz="1700" dirty="0"/>
              <a:t>Typically the manufacturer and and model can be found at the top of the integrated circuit</a:t>
            </a:r>
          </a:p>
          <a:p>
            <a:pPr>
              <a:buFont typeface="Wingdings" pitchFamily="2" charset="2"/>
              <a:buChar char="q"/>
            </a:pPr>
            <a:endParaRPr lang="en-US" sz="1700" dirty="0"/>
          </a:p>
          <a:p>
            <a:pPr>
              <a:buFont typeface="Wingdings" pitchFamily="2" charset="2"/>
              <a:buChar char="q"/>
            </a:pPr>
            <a:endParaRPr lang="en-US" sz="1700" dirty="0"/>
          </a:p>
          <a:p>
            <a:pPr>
              <a:buFont typeface="Wingdings" pitchFamily="2" charset="2"/>
              <a:buChar char="q"/>
            </a:pPr>
            <a:endParaRPr lang="en-US" sz="17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6C05757-249C-4F2B-B326-B940FDD9C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E922679-5189-4C5C-9FBB-6839F89C6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E45A5-F47D-E244-8224-06E0D585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76901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08EBF-9D8E-D74D-BD99-0BF6B314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3472A-BBFF-4C4C-92F5-F4A7E01D3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23" y="33313"/>
            <a:ext cx="10081846" cy="62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3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1D53CA0-FDE7-4B62-AE74-A671E6B82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FA22A8-DAD2-4DBF-BCF6-AA00E9D83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CF2381-9166-48DC-8859-93B6A5893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B774B55-DEEF-410A-9F9B-E3F6C9F71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98DCD-0E2A-C543-8D3B-9CEB0EC07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Metronome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CB02A-5F74-1140-B69E-DEE975FC2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99" y="5727515"/>
            <a:ext cx="10925101" cy="5154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E8DF9D-0366-C74E-88BE-591A03B26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18" r="-1" b="-1"/>
          <a:stretch/>
        </p:blipFill>
        <p:spPr>
          <a:xfrm>
            <a:off x="635457" y="640080"/>
            <a:ext cx="10916463" cy="36027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6F63E5-80CB-48C0-8847-43E22C537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7318D88-D9BB-4846-BF7B-49CBE4094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8E6CEE-A5A7-4FF2-A9BA-8E59C72B3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BCA7C-1329-134D-BFC8-87EC4E964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6684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C3EDB-6DE2-6741-B8FA-16DE08C24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56" y="516185"/>
            <a:ext cx="5696262" cy="582737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B17A1-41B3-E144-8D77-81EE270E2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89436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122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</vt:lpstr>
      <vt:lpstr>Electronics &amp; Electricity</vt:lpstr>
      <vt:lpstr>Schematic Builds</vt:lpstr>
      <vt:lpstr>The big idea</vt:lpstr>
      <vt:lpstr>Integrated Circuit</vt:lpstr>
      <vt:lpstr>555 timer chip</vt:lpstr>
      <vt:lpstr>PowerPoint Presentation</vt:lpstr>
      <vt:lpstr>The Metronome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&amp; Electricity</dc:title>
  <dc:creator>Nick Vertucci</dc:creator>
  <cp:lastModifiedBy>Nick Vertucci</cp:lastModifiedBy>
  <cp:revision>2</cp:revision>
  <dcterms:created xsi:type="dcterms:W3CDTF">2019-01-28T13:24:39Z</dcterms:created>
  <dcterms:modified xsi:type="dcterms:W3CDTF">2019-01-28T13:38:17Z</dcterms:modified>
</cp:coreProperties>
</file>