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2"/>
  </p:notesMasterIdLst>
  <p:handoutMasterIdLst>
    <p:handoutMasterId r:id="rId23"/>
  </p:handoutMasterIdLst>
  <p:sldIdLst>
    <p:sldId id="268" r:id="rId2"/>
    <p:sldId id="277" r:id="rId3"/>
    <p:sldId id="272" r:id="rId4"/>
    <p:sldId id="271" r:id="rId5"/>
    <p:sldId id="274" r:id="rId6"/>
    <p:sldId id="279" r:id="rId7"/>
    <p:sldId id="278" r:id="rId8"/>
    <p:sldId id="280" r:id="rId9"/>
    <p:sldId id="281" r:id="rId10"/>
    <p:sldId id="282" r:id="rId11"/>
    <p:sldId id="283" r:id="rId12"/>
    <p:sldId id="287" r:id="rId13"/>
    <p:sldId id="289" r:id="rId14"/>
    <p:sldId id="288" r:id="rId15"/>
    <p:sldId id="285" r:id="rId16"/>
    <p:sldId id="286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3 – Ohms Law</a:t>
            </a:r>
          </a:p>
          <a:p>
            <a:endParaRPr lang="en-US" dirty="0"/>
          </a:p>
          <a:p>
            <a:r>
              <a:rPr lang="en-US" dirty="0"/>
              <a:t>Section 2 – Electric and Power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053E2E-CDA8-45CF-ABC5-16C306BE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A614AF-C144-4321-8CA5-D781C547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2: Find the </a:t>
            </a:r>
            <a:r>
              <a:rPr lang="en-US" b="1" u="sng" dirty="0"/>
              <a:t>current</a:t>
            </a:r>
            <a:r>
              <a:rPr lang="en-US" dirty="0"/>
              <a:t> that flows through a 60-W incandescent lamp operating at 120 V. Also find the current though a 200-W lamp and a 300-W lamp operating at 120 V.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60-W,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60-W / 120-V = 0.5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200-W,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200-W / 120-V = 1.67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300-W,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300-W / 120-V = 2.5 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035835-DE58-4E94-85B9-5446A9C0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DC0DAF5-50E1-4BBE-95D4-84C50BB0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9F48DB-12FB-4F7E-8836-3D16C42A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0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and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6285E71-5B74-4947-B192-667DF0B2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3DA7A0-E9F9-49DF-85D8-84EF29A4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Ohm’s law and how to apply the formula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Worksheet for Ohm’s Law practice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Practice soldering testing and fixing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80/20 rule ideation and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New soldering assignment, radio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Next week, </a:t>
            </a:r>
            <a:r>
              <a:rPr lang="en-US" b="1" dirty="0"/>
              <a:t>Unit 4 - Series-Parallel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83E97C-084E-42C9-A293-26482ADB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Power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Power is the time rate of doing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basic unit of power is the watt (W)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Named after Scottish inventor James Watt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watt is based on the </a:t>
            </a:r>
            <a:r>
              <a:rPr lang="en-US" b="1" dirty="0"/>
              <a:t>unit of work energy</a:t>
            </a:r>
            <a:r>
              <a:rPr lang="en-US" dirty="0"/>
              <a:t>, </a:t>
            </a:r>
            <a:r>
              <a:rPr lang="en-US" i="1" dirty="0"/>
              <a:t>joules per second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Most electrical equipment are rated in terms of power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60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100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200 watt light bulb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power formula shows the relationship between electric power (P), voltage (E/V), and current (I) in a circuit</a:t>
            </a:r>
          </a:p>
          <a:p>
            <a:pPr marL="0" indent="0" algn="ctr">
              <a:buNone/>
            </a:pPr>
            <a:r>
              <a:rPr lang="en-US" sz="13800" b="1" dirty="0"/>
              <a:t>P = V x I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Ohm’s law states that V = I x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I x R in place of V you get</a:t>
            </a:r>
          </a:p>
          <a:p>
            <a:pPr marL="0" indent="0" algn="ctr">
              <a:buNone/>
            </a:pPr>
            <a:r>
              <a:rPr lang="en-US" dirty="0"/>
              <a:t>P = I x R x I</a:t>
            </a:r>
          </a:p>
          <a:p>
            <a:pPr marL="0" indent="0" algn="ctr">
              <a:buNone/>
            </a:pPr>
            <a:r>
              <a:rPr lang="en-US" dirty="0"/>
              <a:t>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Also we know I = V/R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V/R in place of I you get</a:t>
            </a:r>
          </a:p>
          <a:p>
            <a:pPr marL="0" indent="0" algn="ctr">
              <a:buNone/>
            </a:pPr>
            <a:r>
              <a:rPr lang="en-US" dirty="0"/>
              <a:t>P = V x V/R</a:t>
            </a:r>
          </a:p>
          <a:p>
            <a:pPr marL="0" indent="0" algn="ctr">
              <a:buNone/>
            </a:pPr>
            <a:r>
              <a:rPr lang="en-US" dirty="0"/>
              <a:t>= V</a:t>
            </a:r>
            <a:r>
              <a:rPr lang="en-US" baseline="30000" dirty="0"/>
              <a:t>2</a:t>
            </a:r>
            <a:r>
              <a:rPr lang="en-US" dirty="0"/>
              <a:t> /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DC0DAF5-50E1-4BBE-95D4-84C50BB0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9F48DB-12FB-4F7E-8836-3D16C42A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6285E71-5B74-4947-B192-667DF0B2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in E&amp;E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3DA7A0-E9F9-49DF-85D8-84EF29A4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Working on FM radio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By Friday you should be starting to or close to testing section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Reminder, work slow, take your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These soldering projects are to improve our skill from our previous Euro alarm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Smaller contact points needs higher attention to connection for a successful radio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Friday will also be a 80/20 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Going to begin ‘Series Circuit’ tomorrow, Tuesday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Unit 3 – Ohm’s Law quiz will open up Friday 9AM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83E97C-084E-42C9-A293-26482ADB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b="1" dirty="0" smtClean="0"/>
              <a:t>P </a:t>
            </a:r>
            <a:r>
              <a:rPr lang="en-US" sz="13800" b="1" dirty="0"/>
              <a:t>= V x I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and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Ohm’s Law Formula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b="1" dirty="0"/>
              <a:t>V</a:t>
            </a:r>
            <a:r>
              <a:rPr lang="en-US" sz="13800" b="1" dirty="0" smtClean="0"/>
              <a:t> </a:t>
            </a:r>
            <a:r>
              <a:rPr lang="en-US" sz="13800" b="1" dirty="0"/>
              <a:t>= </a:t>
            </a:r>
            <a:r>
              <a:rPr lang="en-US" sz="13800" b="1" dirty="0" smtClean="0"/>
              <a:t>I </a:t>
            </a:r>
            <a:r>
              <a:rPr lang="en-US" sz="13800" b="1" dirty="0"/>
              <a:t>x </a:t>
            </a:r>
            <a:r>
              <a:rPr lang="en-US" sz="13800" b="1" dirty="0" smtClean="0"/>
              <a:t>R</a:t>
            </a:r>
            <a:endParaRPr lang="en-US" sz="13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0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Use the letter symbols for voltage, current, and resistance to show the relationship between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Calculate the current, voltage, and resistance in a circuit when any two are known quantities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Determine the wattage of an electric circuit when the current and voltage are known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Find the cost of operating an electrical product for a period of time if the cost per kilowatt-hour is 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Power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Power is the time rate of doing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basic unit of power is the watt (W)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Named after Scottish inventor James Watt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watt is based on the </a:t>
            </a:r>
            <a:r>
              <a:rPr lang="en-US" b="1" dirty="0"/>
              <a:t>unit of work energy</a:t>
            </a:r>
            <a:r>
              <a:rPr lang="en-US" dirty="0"/>
              <a:t>, </a:t>
            </a:r>
            <a:r>
              <a:rPr lang="en-US" i="1" dirty="0"/>
              <a:t>joules per second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Most electrical equipment are rated in terms of power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60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100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200 watt light bulb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power formula shows the relationship between electric power (P), voltage (E/V), and current (I) in a circuit</a:t>
            </a:r>
          </a:p>
          <a:p>
            <a:pPr marL="0" indent="0" algn="ctr">
              <a:buNone/>
            </a:pPr>
            <a:r>
              <a:rPr lang="en-US" sz="13800" b="1" dirty="0"/>
              <a:t>P = V x I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Ohm’s law states that V = I x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I x R in place of V you get</a:t>
            </a:r>
          </a:p>
          <a:p>
            <a:pPr marL="0" indent="0" algn="ctr">
              <a:buNone/>
            </a:pPr>
            <a:r>
              <a:rPr lang="en-US" dirty="0"/>
              <a:t>P = I x R x I</a:t>
            </a:r>
          </a:p>
          <a:p>
            <a:pPr marL="0" indent="0" algn="ctr">
              <a:buNone/>
            </a:pPr>
            <a:r>
              <a:rPr lang="en-US" dirty="0"/>
              <a:t>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Also we know I = V/R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V/R in place of I you get</a:t>
            </a:r>
          </a:p>
          <a:p>
            <a:pPr marL="0" indent="0" algn="ctr">
              <a:buNone/>
            </a:pPr>
            <a:r>
              <a:rPr lang="en-US" dirty="0"/>
              <a:t>P = V x V/R</a:t>
            </a:r>
          </a:p>
          <a:p>
            <a:pPr marL="0" indent="0" algn="ctr">
              <a:buNone/>
            </a:pPr>
            <a:r>
              <a:rPr lang="en-US" dirty="0"/>
              <a:t>= V</a:t>
            </a:r>
            <a:r>
              <a:rPr lang="en-US" baseline="30000" dirty="0"/>
              <a:t>2</a:t>
            </a:r>
            <a:r>
              <a:rPr lang="en-US" dirty="0"/>
              <a:t> /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basic unit of power is the watt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1: The current through a 100-ohm resister that is to be used in a circuit is 0.15 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should be the </a:t>
            </a:r>
            <a:r>
              <a:rPr lang="en-US" b="1" u="sng" dirty="0"/>
              <a:t>wattage rating of the resistor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Solution: Since the two known quantities in this problem are current and resistance, us the formula P 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P 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= .15</a:t>
            </a:r>
            <a:r>
              <a:rPr lang="en-US" baseline="30000" dirty="0"/>
              <a:t>2 </a:t>
            </a:r>
            <a:r>
              <a:rPr lang="en-US" dirty="0"/>
              <a:t>x 100</a:t>
            </a:r>
          </a:p>
          <a:p>
            <a:pPr marL="0" indent="0" algn="ctr">
              <a:buNone/>
            </a:pPr>
            <a:r>
              <a:rPr lang="en-US" b="1" dirty="0"/>
              <a:t>= 2.25 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In order to keep the resistor from overheating, its wattage rating should be about twice the wattage, about 5 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452DC8-C88F-4500-AFF1-57ABD0F4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C27465-3270-493B-85BE-2B770606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Knowing current, voltage, resistance you can safely operate machinery,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Assist in knowing how safe the wiring is in your home to apply accessories (stereo, appliances, TVs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E0C9E9-5759-45CA-AC89-D31D254D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822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Electronics &amp; Electricity</vt:lpstr>
      <vt:lpstr>Electric and Power</vt:lpstr>
      <vt:lpstr>Google classroom code</vt:lpstr>
      <vt:lpstr>The big idea</vt:lpstr>
      <vt:lpstr>Electric Power and Energy</vt:lpstr>
      <vt:lpstr>Power Formulas</vt:lpstr>
      <vt:lpstr>Power Formulas</vt:lpstr>
      <vt:lpstr>Power Formula In Use</vt:lpstr>
      <vt:lpstr>WHY IS THIS IMPORTANT?</vt:lpstr>
      <vt:lpstr>Power Formula In Use</vt:lpstr>
      <vt:lpstr>LP 2</vt:lpstr>
      <vt:lpstr>Electric and Power</vt:lpstr>
      <vt:lpstr>Weekly Review</vt:lpstr>
      <vt:lpstr>Electric Power and Energy</vt:lpstr>
      <vt:lpstr>Power Formulas</vt:lpstr>
      <vt:lpstr>Power Formulas</vt:lpstr>
      <vt:lpstr>LP 3</vt:lpstr>
      <vt:lpstr>This Week in E&amp;E</vt:lpstr>
      <vt:lpstr>Power Formula</vt:lpstr>
      <vt:lpstr>Ohm’s Law Formula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Vertucci, Nicholas</cp:lastModifiedBy>
  <cp:revision>14</cp:revision>
  <dcterms:created xsi:type="dcterms:W3CDTF">2018-10-15T12:52:15Z</dcterms:created>
  <dcterms:modified xsi:type="dcterms:W3CDTF">2018-10-22T12:51:43Z</dcterms:modified>
</cp:coreProperties>
</file>