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69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10 – Puzzle Cube Design Challenge</a:t>
            </a:r>
          </a:p>
          <a:p>
            <a:endParaRPr lang="en-US" dirty="0"/>
          </a:p>
          <a:p>
            <a:r>
              <a:rPr lang="en-US" dirty="0"/>
              <a:t>Section 1 - 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this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52</TotalTime>
  <Words>123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Wireframe Building 16x9</vt:lpstr>
      <vt:lpstr>Design and drawing for production</vt:lpstr>
      <vt:lpstr>To be successful in this challenge</vt:lpstr>
      <vt:lpstr>The big idea</vt:lpstr>
      <vt:lpstr>Google classroom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12</cp:revision>
  <dcterms:created xsi:type="dcterms:W3CDTF">2018-01-26T05:18:24Z</dcterms:created>
  <dcterms:modified xsi:type="dcterms:W3CDTF">2019-01-24T12:33:22Z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