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268" r:id="rId2"/>
    <p:sldId id="277" r:id="rId3"/>
    <p:sldId id="271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6 – </a:t>
            </a:r>
            <a:r>
              <a:rPr lang="en-US" dirty="0" err="1"/>
              <a:t>TinkerCAD</a:t>
            </a:r>
            <a:r>
              <a:rPr lang="en-US" dirty="0"/>
              <a:t> Circuits</a:t>
            </a:r>
          </a:p>
          <a:p>
            <a:endParaRPr lang="en-US" dirty="0"/>
          </a:p>
          <a:p>
            <a:r>
              <a:rPr lang="en-US" dirty="0"/>
              <a:t>Section 2 – </a:t>
            </a:r>
            <a:r>
              <a:rPr lang="en-US" dirty="0" err="1"/>
              <a:t>TinkerCAD</a:t>
            </a:r>
            <a:r>
              <a:rPr lang="en-US" dirty="0"/>
              <a:t> Breadboards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C66ED-649E-3547-AA0C-3BCB7CB1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8" y="125282"/>
            <a:ext cx="10767024" cy="62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8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F4F15-B3AD-7A41-A07C-E4196C49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59" y="227962"/>
            <a:ext cx="10194682" cy="59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2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E676C5-A0DA-654C-ACCF-91C18FBA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EE#1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6C9F-7137-214C-BFDB-5063FA78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Requirements for </a:t>
            </a:r>
            <a:r>
              <a:rPr lang="en-US" sz="3600" b="1" dirty="0" err="1">
                <a:latin typeface="+mj-lt"/>
              </a:rPr>
              <a:t>TinkerCAD</a:t>
            </a:r>
            <a:r>
              <a:rPr lang="en-US" sz="3600" b="1" dirty="0">
                <a:latin typeface="+mj-lt"/>
              </a:rPr>
              <a:t> EE#1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>
                <a:latin typeface="+mj-lt"/>
              </a:rPr>
              <a:t> Create a series circuit with a 9V source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>
                <a:latin typeface="+mj-lt"/>
              </a:rPr>
              <a:t> Include a push button and a single (1) LED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>
                <a:latin typeface="+mj-lt"/>
              </a:rPr>
              <a:t> Your series circuit should successfully light the LED when the push button is enabled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66C012-D599-3141-9410-DA2FFE1D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424-7966-4644-8744-55E01F77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31B32-A9E3-194A-B10C-D6151079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3" y="254833"/>
            <a:ext cx="10251574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C342C-2DC7-0045-A9C5-BA30AD92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Workday Wednesday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B4EA-3802-154A-99C5-22DEB0D3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Complete Electricity &amp; Electronics #1 via </a:t>
            </a:r>
            <a:r>
              <a:rPr lang="en-US" dirty="0" err="1"/>
              <a:t>TinkerCAD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Be sure to share the </a:t>
            </a:r>
            <a:r>
              <a:rPr lang="en-US" b="1" u="sng" dirty="0"/>
              <a:t>LINK </a:t>
            </a:r>
            <a:r>
              <a:rPr lang="en-US" dirty="0"/>
              <a:t> when completing the Classroom assignment in the comments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b="1" u="sng" dirty="0"/>
              <a:t>BOTH group members must complete the assignment </a:t>
            </a:r>
            <a:r>
              <a:rPr lang="en-US" b="1" u="sng"/>
              <a:t>in Classroom</a:t>
            </a:r>
            <a:endParaRPr lang="en-US" b="1" u="sn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114A67-8B14-E04C-B6FE-533881D8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Breadboards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Breadboards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Familiarity with </a:t>
            </a:r>
            <a:r>
              <a:rPr lang="en-US" dirty="0" err="1">
                <a:cs typeface="Arial" pitchFamily="34" charset="0"/>
              </a:rPr>
              <a:t>TinkerCAD</a:t>
            </a:r>
            <a:r>
              <a:rPr lang="en-US" dirty="0">
                <a:cs typeface="Arial" pitchFamily="34" charset="0"/>
              </a:rPr>
              <a:t>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Designed circuits in a virtual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Circuit design both series and parallel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Virtual breadboard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2D71-EC72-E34F-9248-EB11108F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39169-4671-FC47-8F37-0E48904B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51" y="1824117"/>
            <a:ext cx="8078657" cy="46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2E9D9-B45A-3C4A-83FF-3DCEF41C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8" y="374754"/>
            <a:ext cx="10461984" cy="60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7E56F-73C0-AA47-93C2-ECD8DD5F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8" y="359764"/>
            <a:ext cx="9968784" cy="57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8C0C4-1427-E446-9109-CDD6C94C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73" y="488075"/>
            <a:ext cx="10112653" cy="58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69006-AE68-ED4B-B842-B46CF17E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7" y="186076"/>
            <a:ext cx="9957425" cy="57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7355-FB2E-D142-9F45-B6535C8E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F4539-A788-624F-9752-F1F602F4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59" y="398215"/>
            <a:ext cx="10194682" cy="59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173</Words>
  <Application>Microsoft Macintosh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Electronics &amp; Electricity</vt:lpstr>
      <vt:lpstr>TinkerCAD Breadboards</vt:lpstr>
      <vt:lpstr>The big idea</vt:lpstr>
      <vt:lpstr>TinkerCAD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TinkerCAD EE#1</vt:lpstr>
      <vt:lpstr>PowerPoint Presentation</vt:lpstr>
      <vt:lpstr>Workday Wednesday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48</cp:revision>
  <dcterms:created xsi:type="dcterms:W3CDTF">2018-09-25T12:32:29Z</dcterms:created>
  <dcterms:modified xsi:type="dcterms:W3CDTF">2018-12-05T16:25:43Z</dcterms:modified>
</cp:coreProperties>
</file>