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268" r:id="rId2"/>
    <p:sldId id="277" r:id="rId3"/>
    <p:sldId id="272" r:id="rId4"/>
    <p:sldId id="271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2 – Electric Circuits and Devices</a:t>
            </a:r>
          </a:p>
          <a:p>
            <a:endParaRPr lang="en-US" dirty="0"/>
          </a:p>
          <a:p>
            <a:r>
              <a:rPr lang="en-US" dirty="0"/>
              <a:t>Section 1 – Circuits, Voltage, and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7AE8-7A56-46D0-B4EA-BB186827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0F-B702-4D2D-8A7B-B6FAC649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Conductors in a circuit provide an easy path through which electrons can move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Copper is the most commonly used conductor material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Copper wire might be bare or covered with some kind of insulating material</a:t>
            </a:r>
          </a:p>
        </p:txBody>
      </p:sp>
      <p:pic>
        <p:nvPicPr>
          <p:cNvPr id="3074" name="Picture 2" descr="Image result for copper wire insulation">
            <a:extLst>
              <a:ext uri="{FF2B5EF4-FFF2-40B4-BE49-F238E27FC236}">
                <a16:creationId xmlns:a16="http://schemas.microsoft.com/office/drawing/2014/main" id="{E1B8815E-2209-413F-ACF9-ECACFDA6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977C-C12B-45FC-A686-3D19AAB8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843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77AE8-7A56-46D0-B4EA-BB186827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Load</a:t>
            </a:r>
          </a:p>
        </p:txBody>
      </p:sp>
      <p:pic>
        <p:nvPicPr>
          <p:cNvPr id="4098" name="Picture 2" descr="Image result for light bulb circuit">
            <a:extLst>
              <a:ext uri="{FF2B5EF4-FFF2-40B4-BE49-F238E27FC236}">
                <a16:creationId xmlns:a16="http://schemas.microsoft.com/office/drawing/2014/main" id="{8962F3B2-B560-48E7-8B15-4D0B091FD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42351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0F-B702-4D2D-8A7B-B6FAC649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Part of a circuit that changes the energy moving electrons into some other useful form of energy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Common load is that of a light bulb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Loads can be connected in series or parallel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977C-C12B-45FC-A686-3D19AAB8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693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06934-EBD5-4935-AEE0-97C1D3FA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483-BCF6-45A6-9FD3-ACCDBB8D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Provides only one path, or one loop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Image result for series circuit">
            <a:extLst>
              <a:ext uri="{FF2B5EF4-FFF2-40B4-BE49-F238E27FC236}">
                <a16:creationId xmlns:a16="http://schemas.microsoft.com/office/drawing/2014/main" id="{99653EFD-62D4-4433-9F20-D68604AC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17" y="1540644"/>
            <a:ext cx="6798082" cy="37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9E4EE-F6BE-4E1A-8F3E-31C9E3D1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363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1A687-9B59-4BCF-9B67-5698FDAF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3D84-EFB0-41CA-A52A-8BA85F3F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There may be two or more different paths, or loops through which electrons flow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Image result for parallel circuit">
            <a:extLst>
              <a:ext uri="{FF2B5EF4-FFF2-40B4-BE49-F238E27FC236}">
                <a16:creationId xmlns:a16="http://schemas.microsoft.com/office/drawing/2014/main" id="{C31FBA32-0A89-4D60-9B12-B05C4728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17" y="1632364"/>
            <a:ext cx="6798082" cy="3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B4F8-68FD-4856-B9AC-58E4D41C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55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236CE-9095-434B-A6FA-C66706F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Control Device</a:t>
            </a:r>
          </a:p>
        </p:txBody>
      </p:sp>
      <p:pic>
        <p:nvPicPr>
          <p:cNvPr id="7170" name="Picture 2" descr="Image result for electrical wall switch">
            <a:extLst>
              <a:ext uri="{FF2B5EF4-FFF2-40B4-BE49-F238E27FC236}">
                <a16:creationId xmlns:a16="http://schemas.microsoft.com/office/drawing/2014/main" id="{FB841CB5-4C06-4CE0-94E2-6D05343F9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7" r="28262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B463-FC17-43BA-828A-F5D5D8EA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Your typical control device is a wall on-off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opens and closes a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Acts as a conductor when on to keep electrons flowing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circuit is said to be CLOSED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off, the circuit path is interrupted and electrons can no longer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circuit is said to be OPEN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CF92A-B024-45B1-AEEF-5F68DD9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0433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Circuits and Devices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Circuits, Voltage, and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Ability to sketch a basic circuit and identify its four parts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Explain differences between series, parallel, and series-parallel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Define voltage and current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Difference between direct current (DC) and alternating current (AC)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Explain sine waves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Alternating current</a:t>
            </a:r>
          </a:p>
          <a:p>
            <a:r>
              <a:rPr lang="en-US" dirty="0"/>
              <a:t>Ampere</a:t>
            </a:r>
          </a:p>
          <a:p>
            <a:r>
              <a:rPr lang="en-US" dirty="0"/>
              <a:t>Conductor</a:t>
            </a:r>
          </a:p>
          <a:p>
            <a:r>
              <a:rPr lang="en-US" dirty="0"/>
              <a:t>Current</a:t>
            </a:r>
          </a:p>
          <a:p>
            <a:r>
              <a:rPr lang="en-US" dirty="0"/>
              <a:t>Cycle</a:t>
            </a:r>
          </a:p>
          <a:p>
            <a:r>
              <a:rPr lang="en-US" dirty="0"/>
              <a:t>Direct Current</a:t>
            </a:r>
          </a:p>
          <a:p>
            <a:r>
              <a:rPr lang="en-US" dirty="0"/>
              <a:t>Electric Circuit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Parallel circuit</a:t>
            </a:r>
          </a:p>
          <a:p>
            <a:r>
              <a:rPr lang="en-US" dirty="0"/>
              <a:t>Series circuit</a:t>
            </a:r>
          </a:p>
          <a:p>
            <a:r>
              <a:rPr lang="en-US" dirty="0"/>
              <a:t>Voltage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 circuit is a combination of parts connected to form a complete path through which electrons move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basic complete circuit has four parts:</a:t>
            </a:r>
          </a:p>
          <a:p>
            <a:pPr marL="457200" indent="-457200">
              <a:buAutoNum type="arabicPeriod"/>
            </a:pPr>
            <a:r>
              <a:rPr lang="en-US" dirty="0"/>
              <a:t>The energy source</a:t>
            </a:r>
          </a:p>
          <a:p>
            <a:pPr marL="457200" indent="-457200">
              <a:buAutoNum type="arabicPeriod"/>
            </a:pPr>
            <a:r>
              <a:rPr lang="en-US" dirty="0"/>
              <a:t>The conductors</a:t>
            </a:r>
          </a:p>
          <a:p>
            <a:pPr marL="457200" indent="-457200">
              <a:buAutoNum type="arabicPeriod"/>
            </a:pPr>
            <a:r>
              <a:rPr lang="en-US" dirty="0"/>
              <a:t>The load</a:t>
            </a:r>
          </a:p>
          <a:p>
            <a:pPr marL="457200" indent="-457200">
              <a:buAutoNum type="arabicPeriod"/>
            </a:pPr>
            <a:r>
              <a:rPr lang="en-US" dirty="0"/>
              <a:t>The control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2743-03E1-4D57-90B7-B85AF072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basic electric circuit">
            <a:extLst>
              <a:ext uri="{FF2B5EF4-FFF2-40B4-BE49-F238E27FC236}">
                <a16:creationId xmlns:a16="http://schemas.microsoft.com/office/drawing/2014/main" id="{5DCD0330-E353-4368-AA46-9C22C9B7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33" y="96286"/>
            <a:ext cx="10164534" cy="611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Produces the force that causes electrons to move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Acts like a water pump pushing water through a pipe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FORCE </a:t>
            </a:r>
            <a:r>
              <a:rPr lang="en-US" dirty="0"/>
              <a:t>is called voltage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Electrons are negatively charged so they are attracted by positive charges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Electrons flow from negatively charged object to the positive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FLOW</a:t>
            </a:r>
            <a:r>
              <a:rPr lang="en-US" dirty="0"/>
              <a:t> of electrons is called current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low of electrons">
            <a:extLst>
              <a:ext uri="{FF2B5EF4-FFF2-40B4-BE49-F238E27FC236}">
                <a16:creationId xmlns:a16="http://schemas.microsoft.com/office/drawing/2014/main" id="{0E75D7C2-852D-4059-A483-8B3E26059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8" y="643467"/>
            <a:ext cx="6412984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E44F35-0EB4-4EF7-8EB5-7EA2B0B6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586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Electronics &amp; Electricity</vt:lpstr>
      <vt:lpstr>Electric Circuits and Devices </vt:lpstr>
      <vt:lpstr>Google classroom code</vt:lpstr>
      <vt:lpstr>The big idea</vt:lpstr>
      <vt:lpstr>Terms</vt:lpstr>
      <vt:lpstr>Parts of a circuit</vt:lpstr>
      <vt:lpstr>PowerPoint Presentation</vt:lpstr>
      <vt:lpstr>Energy Source</vt:lpstr>
      <vt:lpstr>PowerPoint Presentation</vt:lpstr>
      <vt:lpstr>Conductors</vt:lpstr>
      <vt:lpstr>Load</vt:lpstr>
      <vt:lpstr>In series</vt:lpstr>
      <vt:lpstr>In parallel </vt:lpstr>
      <vt:lpstr>Control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2</cp:revision>
  <dcterms:created xsi:type="dcterms:W3CDTF">2018-09-25T12:32:29Z</dcterms:created>
  <dcterms:modified xsi:type="dcterms:W3CDTF">2018-09-25T12:38:38Z</dcterms:modified>
</cp:coreProperties>
</file>