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2"/>
  </p:notesMasterIdLst>
  <p:handoutMasterIdLst>
    <p:handoutMasterId r:id="rId13"/>
  </p:handoutMasterIdLst>
  <p:sldIdLst>
    <p:sldId id="268" r:id="rId2"/>
    <p:sldId id="277" r:id="rId3"/>
    <p:sldId id="272" r:id="rId4"/>
    <p:sldId id="271" r:id="rId5"/>
    <p:sldId id="274" r:id="rId6"/>
    <p:sldId id="279" r:id="rId7"/>
    <p:sldId id="278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39942-0A2E-443A-842F-D6DE74360370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56F55-9FC0-474B-ADC4-A77A47F498E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8946-C5C1-4A11-BA69-F12F43F8A94B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&amp;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3 – Ohms Law</a:t>
            </a:r>
          </a:p>
          <a:p>
            <a:endParaRPr lang="en-US" dirty="0"/>
          </a:p>
          <a:p>
            <a:r>
              <a:rPr lang="en-US" dirty="0"/>
              <a:t>Section 2 – Electric and Power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3E2E-CDA8-45CF-ABC5-16C306BE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Formula In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614AF-C144-4321-8CA5-D781C5470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Problem 2: Find the </a:t>
            </a:r>
            <a:r>
              <a:rPr lang="en-US" b="1" u="sng" dirty="0"/>
              <a:t>current</a:t>
            </a:r>
            <a:r>
              <a:rPr lang="en-US" dirty="0"/>
              <a:t> that flows through a 60-W incandescent lamp operating at 120 V. Also find the current though a 200-W lamp and a 300-W lamp operating at 120 V.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60-W, 120-V lamp:</a:t>
            </a:r>
          </a:p>
          <a:p>
            <a:pPr marL="0" indent="0">
              <a:buNone/>
            </a:pPr>
            <a:r>
              <a:rPr lang="en-US" dirty="0"/>
              <a:t>				I = P / V                      60-W / 120-V = 0.5 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200-W, 120-V lamp:</a:t>
            </a:r>
          </a:p>
          <a:p>
            <a:pPr marL="0" indent="0">
              <a:buNone/>
            </a:pPr>
            <a:r>
              <a:rPr lang="en-US" dirty="0"/>
              <a:t>				I = P / V                      200-W / 120-V = 1.67 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300-W, 120-V lamp:</a:t>
            </a:r>
          </a:p>
          <a:p>
            <a:pPr marL="0" indent="0">
              <a:buNone/>
            </a:pPr>
            <a:r>
              <a:rPr lang="en-US" dirty="0"/>
              <a:t>				I = P / V                      300-W / 120-V = 2.5 A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35835-DE58-4E94-85B9-5446A9C0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0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and Power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dirty="0"/>
              <a:t>1c62ger</a:t>
            </a:r>
            <a:endParaRPr lang="en-US" sz="4000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Use the letter symbols for voltage, current, and resistance to show the relationship between them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Calculate the current, voltage, and resistance in a circuit when any two are known quantities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Determine the wattage of an electric circuit when the current and voltage are known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Find the cost of operating an electrical product for a period of time if the cost per kilowatt-hour is known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0D00-89FD-4E98-BEB1-3C142574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Power and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6B08-D3F4-43CD-81E4-5A5504F8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Power is the time rate of doing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basic unit of power is the watt (W)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Named after Scottish inventor James Watt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watt is based on the </a:t>
            </a:r>
            <a:r>
              <a:rPr lang="en-US" b="1" dirty="0"/>
              <a:t>unit of work energy</a:t>
            </a:r>
            <a:r>
              <a:rPr lang="en-US" dirty="0"/>
              <a:t>, </a:t>
            </a:r>
            <a:r>
              <a:rPr lang="en-US" i="1" dirty="0"/>
              <a:t>joules per second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 </a:t>
            </a:r>
            <a:r>
              <a:rPr lang="en-US" dirty="0"/>
              <a:t>Most electrical equipment are rated in terms of power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60 watt light bulb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100 watt light bulb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200 watt light bulb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5F161-54A9-47C9-BB10-85BDF717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BFC9-1719-40C0-A257-2BFA8C84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0B9E-FF1E-47BC-B1A7-D9D083B5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power formula shows the relationship between electric power (P), voltage (E/V), and current (I) in a circuit</a:t>
            </a:r>
          </a:p>
          <a:p>
            <a:pPr marL="0" indent="0" algn="ctr">
              <a:buNone/>
            </a:pPr>
            <a:r>
              <a:rPr lang="en-US" sz="13800" b="1" dirty="0"/>
              <a:t>P = V x I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08270-D0C2-4BEE-9CDB-02091B79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4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BFC9-1719-40C0-A257-2BFA8C84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0B9E-FF1E-47BC-B1A7-D9D083B5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Ohm’s law states that V = I x 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By putting I x R in place of V you get</a:t>
            </a:r>
          </a:p>
          <a:p>
            <a:pPr marL="0" indent="0" algn="ctr">
              <a:buNone/>
            </a:pPr>
            <a:r>
              <a:rPr lang="en-US" dirty="0"/>
              <a:t>P = I x R x I</a:t>
            </a:r>
          </a:p>
          <a:p>
            <a:pPr marL="0" indent="0" algn="ctr">
              <a:buNone/>
            </a:pPr>
            <a:r>
              <a:rPr lang="en-US" dirty="0"/>
              <a:t>= I</a:t>
            </a:r>
            <a:r>
              <a:rPr lang="en-US" baseline="30000" dirty="0"/>
              <a:t>2</a:t>
            </a:r>
            <a:r>
              <a:rPr lang="en-US" dirty="0"/>
              <a:t>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Also we know I = V/R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By putting V/R in place of I you get</a:t>
            </a:r>
          </a:p>
          <a:p>
            <a:pPr marL="0" indent="0" algn="ctr">
              <a:buNone/>
            </a:pPr>
            <a:r>
              <a:rPr lang="en-US" dirty="0"/>
              <a:t>P = V x V/R</a:t>
            </a:r>
          </a:p>
          <a:p>
            <a:pPr marL="0" indent="0" algn="ctr">
              <a:buNone/>
            </a:pPr>
            <a:r>
              <a:rPr lang="en-US" dirty="0"/>
              <a:t>= V</a:t>
            </a:r>
            <a:r>
              <a:rPr lang="en-US" baseline="30000" dirty="0"/>
              <a:t>2</a:t>
            </a:r>
            <a:r>
              <a:rPr lang="en-US" dirty="0"/>
              <a:t> / 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08270-D0C2-4BEE-9CDB-02091B79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BFC9-1719-40C0-A257-2BFA8C84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Formula In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0B9E-FF1E-47BC-B1A7-D9D083B5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basic unit of power is the watt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Problem 1: The current through a 100-ohm resister that is to be used in a circuit is 0.15 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should be the </a:t>
            </a:r>
            <a:r>
              <a:rPr lang="en-US" b="1" u="sng" dirty="0"/>
              <a:t>wattage rating of the resistor</a:t>
            </a:r>
            <a:r>
              <a:rPr lang="en-US" dirty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Solution: Since the two known quantities in this problem are current and resistance, us the formula P = I</a:t>
            </a:r>
            <a:r>
              <a:rPr lang="en-US" baseline="30000" dirty="0"/>
              <a:t>2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P = I</a:t>
            </a:r>
            <a:r>
              <a:rPr lang="en-US" baseline="30000" dirty="0"/>
              <a:t>2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= .15</a:t>
            </a:r>
            <a:r>
              <a:rPr lang="en-US" baseline="30000" dirty="0"/>
              <a:t>2 </a:t>
            </a:r>
            <a:r>
              <a:rPr lang="en-US" dirty="0"/>
              <a:t>x 100</a:t>
            </a:r>
          </a:p>
          <a:p>
            <a:pPr marL="0" indent="0" algn="ctr">
              <a:buNone/>
            </a:pPr>
            <a:r>
              <a:rPr lang="en-US" b="1" dirty="0"/>
              <a:t>= 2.25 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In order to keep the resistor from overheating, its wattage rating should be about twice the wattage, about 5 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08270-D0C2-4BEE-9CDB-02091B79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9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2DC8-C88F-4500-AFF1-57ABD0F4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27465-3270-493B-85BE-2B770606A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Knowing current, voltage, resistance you can safely operate machinery, tools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Assist in knowing how safe the wiring is in your home to apply accessories (stereo, appliances, TVs etc.)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0C9E9-5759-45CA-AC89-D31D254D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1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495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Electronics &amp; Electricity</vt:lpstr>
      <vt:lpstr>Electric and Power</vt:lpstr>
      <vt:lpstr>Google classroom code</vt:lpstr>
      <vt:lpstr>The big idea</vt:lpstr>
      <vt:lpstr>Electric Power and Energy</vt:lpstr>
      <vt:lpstr>Power Formulas</vt:lpstr>
      <vt:lpstr>Power Formulas</vt:lpstr>
      <vt:lpstr>Power Formula In Use</vt:lpstr>
      <vt:lpstr>WHY IS THIS IMPORTANT?</vt:lpstr>
      <vt:lpstr>Power Formula In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&amp; Electricity</dc:title>
  <dc:creator>Nick Vertucci</dc:creator>
  <cp:lastModifiedBy>Nick Vertucci</cp:lastModifiedBy>
  <cp:revision>7</cp:revision>
  <dcterms:created xsi:type="dcterms:W3CDTF">2018-10-15T12:52:15Z</dcterms:created>
  <dcterms:modified xsi:type="dcterms:W3CDTF">2018-10-18T13:20:19Z</dcterms:modified>
</cp:coreProperties>
</file>