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8" r:id="rId2"/>
    <p:sldId id="269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5DD-9819-4ABC-A784-477AFBA19C86}" type="datetime1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E545-DA4D-4588-A168-A47EEF327FC2}" type="datetime1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6042-7092-4D96-B3CE-E8E6CFEE88C8}" type="datetime1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9729644A-97F2-4BC4-BBF7-FC141F507563}" type="datetime1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EB7-77EC-481E-BDC6-73CA182AC952}" type="datetime1">
              <a:rPr lang="en-US" smtClean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6069-A392-4E44-934F-6743D63E2A4F}" type="datetime1">
              <a:rPr lang="en-US" smtClean="0"/>
              <a:t>3/6/2018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9843-3551-47D6-BD3E-346FBDF458AF}" type="datetime1">
              <a:rPr lang="en-US" smtClean="0"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3/6/2018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C03C-1F27-412D-AD0B-6423348F1B9B}" type="datetime1">
              <a:rPr lang="en-US" smtClean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619CFDC2-5630-4611-9BF0-0EF7C8C4398D}" type="datetime1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Residential Wall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</a:t>
            </a:r>
            <a:r>
              <a:rPr lang="en-US" smtClean="0"/>
              <a:t>the walls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2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two (2) ¾” scale walls and join them together</a:t>
            </a:r>
            <a:endParaRPr lang="en-US" dirty="0"/>
          </a:p>
          <a:p>
            <a:r>
              <a:rPr lang="en-US" dirty="0" smtClean="0"/>
              <a:t>One (1) wall will have a window centered</a:t>
            </a:r>
          </a:p>
          <a:p>
            <a:r>
              <a:rPr lang="en-US" dirty="0" smtClean="0"/>
              <a:t>One (1) wall will have a door centered</a:t>
            </a:r>
            <a:endParaRPr lang="en-US" dirty="0"/>
          </a:p>
          <a:p>
            <a:r>
              <a:rPr lang="en-US" dirty="0" smtClean="0"/>
              <a:t>A floor plan will be drawn and we will build to certain building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1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Cripple Stud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9372600" cy="1016251"/>
          </a:xfrm>
        </p:spPr>
        <p:txBody>
          <a:bodyPr anchor="t"/>
          <a:lstStyle/>
          <a:p>
            <a:r>
              <a:rPr lang="en-US" dirty="0" smtClean="0"/>
              <a:t>A short piece of stud used to transfer a load from a top plate to a header or from a sill to a sole plate.</a:t>
            </a:r>
            <a:endParaRPr lang="en-US" dirty="0"/>
          </a:p>
        </p:txBody>
      </p:sp>
      <p:pic>
        <p:nvPicPr>
          <p:cNvPr id="1026" name="Picture 2" descr="Image result for cripple st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62" y="2695699"/>
            <a:ext cx="4843886" cy="355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89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 blocks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9372600" cy="1016251"/>
          </a:xfrm>
        </p:spPr>
        <p:txBody>
          <a:bodyPr anchor="t"/>
          <a:lstStyle/>
          <a:p>
            <a:r>
              <a:rPr lang="en-US" dirty="0" smtClean="0"/>
              <a:t>Horizontal boards nailed in between the vertical studs to help prevent fire from moving up through the inside of a wall.</a:t>
            </a:r>
            <a:endParaRPr lang="en-US" dirty="0"/>
          </a:p>
        </p:txBody>
      </p:sp>
      <p:pic>
        <p:nvPicPr>
          <p:cNvPr id="2050" name="Picture 2" descr="Image result for fire bloc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2461181"/>
            <a:ext cx="594360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21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9372600" cy="1016251"/>
          </a:xfrm>
        </p:spPr>
        <p:txBody>
          <a:bodyPr anchor="t"/>
          <a:lstStyle/>
          <a:p>
            <a:r>
              <a:rPr lang="en-US" dirty="0" smtClean="0"/>
              <a:t>A doubled 2x6 or 2x8 that is held up by trimmer boards. Used to transfer the weight of the wall around an opening down to the sole plate</a:t>
            </a:r>
            <a:endParaRPr lang="en-US" dirty="0"/>
          </a:p>
        </p:txBody>
      </p:sp>
      <p:pic>
        <p:nvPicPr>
          <p:cNvPr id="3074" name="Picture 2" descr="Image result for header fra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467099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00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Opening (RO)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9372600" cy="1016251"/>
          </a:xfrm>
        </p:spPr>
        <p:txBody>
          <a:bodyPr anchor="t"/>
          <a:lstStyle/>
          <a:p>
            <a:r>
              <a:rPr lang="en-US" dirty="0" smtClean="0"/>
              <a:t>Take the finished opening of the door or window and add 2 inches to the total 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9372600" cy="1016251"/>
          </a:xfrm>
        </p:spPr>
        <p:txBody>
          <a:bodyPr anchor="t"/>
          <a:lstStyle/>
          <a:p>
            <a:r>
              <a:rPr lang="en-US" dirty="0" smtClean="0"/>
              <a:t>The horizontal board below the opening of a window</a:t>
            </a:r>
            <a:endParaRPr lang="en-US" dirty="0"/>
          </a:p>
        </p:txBody>
      </p:sp>
      <p:pic>
        <p:nvPicPr>
          <p:cNvPr id="4098" name="Picture 2" descr="Image result for sill fra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642" y="2175698"/>
            <a:ext cx="4415107" cy="441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91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Sole plate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9372600" cy="1016251"/>
          </a:xfrm>
        </p:spPr>
        <p:txBody>
          <a:bodyPr anchor="t"/>
          <a:lstStyle/>
          <a:p>
            <a:r>
              <a:rPr lang="en-US" dirty="0" smtClean="0"/>
              <a:t>A 2x4 that forms the base of the wall, and lies horizontal on the floor. Vertical studs are nailed to the sole and top plates.</a:t>
            </a:r>
            <a:endParaRPr lang="en-US" dirty="0"/>
          </a:p>
        </p:txBody>
      </p:sp>
      <p:pic>
        <p:nvPicPr>
          <p:cNvPr id="6146" name="Picture 2" descr="Image result for sole plate timber fr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406" y="2384063"/>
            <a:ext cx="5812188" cy="435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74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21</TotalTime>
  <Words>199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Wireframe Building 16x9</vt:lpstr>
      <vt:lpstr>Residential Wall</vt:lpstr>
      <vt:lpstr>The Project</vt:lpstr>
      <vt:lpstr>Terms</vt:lpstr>
      <vt:lpstr>Cripple Stud</vt:lpstr>
      <vt:lpstr>Fire blocks</vt:lpstr>
      <vt:lpstr>header</vt:lpstr>
      <vt:lpstr>Rough Opening (RO)</vt:lpstr>
      <vt:lpstr>Sill</vt:lpstr>
      <vt:lpstr>Sole plate</vt:lpstr>
      <vt:lpstr>Designing the walls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Vertucci, Nicholas</cp:lastModifiedBy>
  <cp:revision>4</cp:revision>
  <dcterms:created xsi:type="dcterms:W3CDTF">2018-01-26T05:18:24Z</dcterms:created>
  <dcterms:modified xsi:type="dcterms:W3CDTF">2018-03-06T13:35:17Z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