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71" r:id="rId3"/>
    <p:sldId id="273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8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2/12/19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2/12/19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2/12/19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2/12/19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2/12/19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10 – Puzzle Cube Design Challenge</a:t>
            </a:r>
          </a:p>
          <a:p>
            <a:endParaRPr lang="en-US" dirty="0"/>
          </a:p>
          <a:p>
            <a:r>
              <a:rPr lang="en-US" dirty="0"/>
              <a:t>Section 3 – Final Puzzle Cube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Understand the attributes of design</a:t>
            </a:r>
          </a:p>
          <a:p>
            <a:r>
              <a:rPr lang="en-US" dirty="0">
                <a:cs typeface="Arial" pitchFamily="34" charset="0"/>
              </a:rPr>
              <a:t>Understand engineering design</a:t>
            </a:r>
          </a:p>
          <a:p>
            <a:r>
              <a:rPr lang="en-US" dirty="0">
                <a:cs typeface="Arial" pitchFamily="34" charset="0"/>
              </a:rPr>
              <a:t>Apply the design process</a:t>
            </a:r>
          </a:p>
          <a:p>
            <a:r>
              <a:rPr lang="en-US" dirty="0">
                <a:cs typeface="Arial" pitchFamily="34" charset="0"/>
              </a:rPr>
              <a:t>Finalize your puzzle cube design</a:t>
            </a:r>
          </a:p>
          <a:p>
            <a:r>
              <a:rPr lang="en-US" dirty="0">
                <a:cs typeface="Arial" pitchFamily="34" charset="0"/>
              </a:rPr>
              <a:t>Review criteria and requirements for final submission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E115-DF9F-E94F-A51D-4F1D6331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4C8D-F38A-D740-85AA-E834A987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your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Collect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Brainstorm and analyze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solutions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 your ideas to feedback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Improve your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6091B-86D7-D44F-9061-00F61D56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B557-A20B-B94F-9844-1BD3247D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Puzzle Cube Design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9E86-595D-0340-BDA9-D59F32CD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 parts ONLY</a:t>
            </a:r>
          </a:p>
          <a:p>
            <a:r>
              <a:rPr lang="en-US" dirty="0"/>
              <a:t>Each part needs to be made of 3 – 6 pieces</a:t>
            </a:r>
          </a:p>
          <a:p>
            <a:r>
              <a:rPr lang="en-US" dirty="0"/>
              <a:t>Each piece should measure .75” x .75” x .75”</a:t>
            </a:r>
          </a:p>
          <a:p>
            <a:r>
              <a:rPr lang="en-US" dirty="0"/>
              <a:t>The cube should form a 2.25” x 2.25” x 2.25” solution</a:t>
            </a:r>
          </a:p>
          <a:p>
            <a:r>
              <a:rPr lang="en-US" dirty="0"/>
              <a:t>FINAL DESIGN SUBMISSION IS FRIDAY</a:t>
            </a:r>
          </a:p>
          <a:p>
            <a:pPr marL="0" indent="0">
              <a:buNone/>
            </a:pPr>
            <a:r>
              <a:rPr lang="en-US" b="1" i="1" dirty="0"/>
              <a:t>TIP: Use CAD to solve your solution before submitting your files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sz="3200" b="1" dirty="0">
                <a:solidFill>
                  <a:srgbClr val="FF0000"/>
                </a:solidFill>
              </a:rPr>
              <a:t>NOTE: Each day late is -15 points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0E9CB-0747-914E-999B-A6227678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3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4D70-14DA-DF42-BEB3-0EED930F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your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79A8-7A01-3E45-BADA-DF9DE6B3A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should be submitted by 1 file per part</a:t>
            </a:r>
          </a:p>
          <a:p>
            <a:r>
              <a:rPr lang="en-US" dirty="0"/>
              <a:t>IN TOTAL you should submit 5 files for 5 parts</a:t>
            </a:r>
          </a:p>
          <a:p>
            <a:r>
              <a:rPr lang="en-US" dirty="0"/>
              <a:t>Name your files like this:</a:t>
            </a:r>
          </a:p>
          <a:p>
            <a:pPr marL="0" indent="0" algn="ctr">
              <a:buNone/>
            </a:pPr>
            <a:r>
              <a:rPr lang="en-US" sz="3200" b="1" dirty="0"/>
              <a:t>[LASTNAME]_part_1</a:t>
            </a:r>
          </a:p>
          <a:p>
            <a:pPr marL="0" indent="0" algn="ctr">
              <a:buNone/>
            </a:pPr>
            <a:r>
              <a:rPr lang="en-US" sz="3200" b="1" i="1" dirty="0"/>
              <a:t>Ex. Vertucci_part_1</a:t>
            </a:r>
          </a:p>
          <a:p>
            <a:r>
              <a:rPr lang="en-US" sz="3200" dirty="0"/>
              <a:t>IF in </a:t>
            </a:r>
            <a:r>
              <a:rPr lang="en-US" sz="3200" b="1" dirty="0" err="1"/>
              <a:t>TinkerCAD</a:t>
            </a:r>
            <a:r>
              <a:rPr lang="en-US" sz="3200" dirty="0"/>
              <a:t>, submit an ’.STL’ file</a:t>
            </a:r>
          </a:p>
          <a:p>
            <a:r>
              <a:rPr lang="en-US" sz="3200" dirty="0"/>
              <a:t>IF in </a:t>
            </a:r>
            <a:r>
              <a:rPr lang="en-US" sz="3200" b="1" dirty="0"/>
              <a:t>SketchUp</a:t>
            </a:r>
            <a:r>
              <a:rPr lang="en-US" sz="3200" dirty="0"/>
              <a:t>, submit an ’.SKP’ file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F30EA-B143-1541-894F-B2692302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171</TotalTime>
  <Words>226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Wireframe Building 16x9</vt:lpstr>
      <vt:lpstr>Design and drawing for production</vt:lpstr>
      <vt:lpstr>The big idea</vt:lpstr>
      <vt:lpstr>Design Process</vt:lpstr>
      <vt:lpstr>Final Puzzle Cube Design Review</vt:lpstr>
      <vt:lpstr>How to submit your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25</cp:revision>
  <dcterms:created xsi:type="dcterms:W3CDTF">2018-01-26T05:18:24Z</dcterms:created>
  <dcterms:modified xsi:type="dcterms:W3CDTF">2019-02-12T13:43:20Z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