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506" r:id="rId2"/>
    <p:sldId id="418" r:id="rId3"/>
    <p:sldId id="446" r:id="rId4"/>
    <p:sldId id="422" r:id="rId5"/>
    <p:sldId id="425" r:id="rId6"/>
    <p:sldId id="426" r:id="rId7"/>
    <p:sldId id="505" r:id="rId8"/>
    <p:sldId id="292" r:id="rId9"/>
    <p:sldId id="282" r:id="rId10"/>
    <p:sldId id="503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AI" initials="F" lastIdx="1" clrIdx="0">
    <p:extLst>
      <p:ext uri="{19B8F6BF-5375-455C-9EA6-DF929625EA0E}">
        <p15:presenceInfo xmlns:p15="http://schemas.microsoft.com/office/powerpoint/2012/main" userId="FL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F54C9"/>
    <a:srgbClr val="E6E6E6"/>
    <a:srgbClr val="D9E8FF"/>
    <a:srgbClr val="81E2F3"/>
    <a:srgbClr val="CDE0FE"/>
    <a:srgbClr val="5BB5EA"/>
    <a:srgbClr val="00B0F0"/>
    <a:srgbClr val="000B1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6F52D-FC16-4B95-87B3-3A2D955D1804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0453F-29E0-448A-8B46-74EA772B20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32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7" y="1122363"/>
            <a:ext cx="10363205" cy="2387598"/>
          </a:xfrm>
        </p:spPr>
        <p:txBody>
          <a:bodyPr anchor="b"/>
          <a:lstStyle>
            <a:lvl1pPr algn="ctr">
              <a:defRPr sz="449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8" y="3602041"/>
            <a:ext cx="9144005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1" indent="0" algn="ctr">
              <a:buNone/>
              <a:defRPr sz="1501"/>
            </a:lvl2pPr>
            <a:lvl3pPr marL="685722" indent="0" algn="ctr">
              <a:buNone/>
              <a:defRPr sz="1351"/>
            </a:lvl3pPr>
            <a:lvl4pPr marL="1028583" indent="0" algn="ctr">
              <a:buNone/>
              <a:defRPr sz="1202"/>
            </a:lvl4pPr>
            <a:lvl5pPr marL="1371443" indent="0" algn="ctr">
              <a:buNone/>
              <a:defRPr sz="1202"/>
            </a:lvl5pPr>
            <a:lvl6pPr marL="1714299" indent="0" algn="ctr">
              <a:buNone/>
              <a:defRPr sz="1202"/>
            </a:lvl6pPr>
            <a:lvl7pPr marL="2057160" indent="0" algn="ctr">
              <a:buNone/>
              <a:defRPr sz="1202"/>
            </a:lvl7pPr>
            <a:lvl8pPr marL="2400020" indent="0" algn="ctr">
              <a:buNone/>
              <a:defRPr sz="1202"/>
            </a:lvl8pPr>
            <a:lvl9pPr marL="2742881" indent="0" algn="ctr">
              <a:buNone/>
              <a:defRPr sz="1202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5480-347C-435A-BBA3-1A0BC1BB9C65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A6B4-2344-497E-B84A-71A1B3475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41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5480-347C-435A-BBA3-1A0BC1BB9C65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A6B4-2344-497E-B84A-71A1B3475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86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4" y="365123"/>
            <a:ext cx="2628903" cy="581184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8" y="365123"/>
            <a:ext cx="7734302" cy="581184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5480-347C-435A-BBA3-1A0BC1BB9C65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A6B4-2344-497E-B84A-71A1B3475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92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5480-347C-435A-BBA3-1A0BC1BB9C65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A6B4-2344-497E-B84A-71A1B3475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93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7" y="1709740"/>
            <a:ext cx="10515604" cy="2852740"/>
          </a:xfrm>
        </p:spPr>
        <p:txBody>
          <a:bodyPr anchor="b"/>
          <a:lstStyle>
            <a:lvl1pPr>
              <a:defRPr sz="449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7" y="4589466"/>
            <a:ext cx="10515604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61" indent="0">
              <a:buNone/>
              <a:defRPr sz="1501">
                <a:solidFill>
                  <a:schemeClr val="tx1">
                    <a:tint val="75000"/>
                  </a:schemeClr>
                </a:solidFill>
              </a:defRPr>
            </a:lvl2pPr>
            <a:lvl3pPr marL="685722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583" indent="0">
              <a:buNone/>
              <a:defRPr sz="1202">
                <a:solidFill>
                  <a:schemeClr val="tx1">
                    <a:tint val="75000"/>
                  </a:schemeClr>
                </a:solidFill>
              </a:defRPr>
            </a:lvl4pPr>
            <a:lvl5pPr marL="1371443" indent="0">
              <a:buNone/>
              <a:defRPr sz="1202">
                <a:solidFill>
                  <a:schemeClr val="tx1">
                    <a:tint val="75000"/>
                  </a:schemeClr>
                </a:solidFill>
              </a:defRPr>
            </a:lvl5pPr>
            <a:lvl6pPr marL="1714299" indent="0">
              <a:buNone/>
              <a:defRPr sz="1202">
                <a:solidFill>
                  <a:schemeClr val="tx1">
                    <a:tint val="75000"/>
                  </a:schemeClr>
                </a:solidFill>
              </a:defRPr>
            </a:lvl6pPr>
            <a:lvl7pPr marL="2057160" indent="0">
              <a:buNone/>
              <a:defRPr sz="1202">
                <a:solidFill>
                  <a:schemeClr val="tx1">
                    <a:tint val="75000"/>
                  </a:schemeClr>
                </a:solidFill>
              </a:defRPr>
            </a:lvl7pPr>
            <a:lvl8pPr marL="2400020" indent="0">
              <a:buNone/>
              <a:defRPr sz="1202">
                <a:solidFill>
                  <a:schemeClr val="tx1">
                    <a:tint val="75000"/>
                  </a:schemeClr>
                </a:solidFill>
              </a:defRPr>
            </a:lvl8pPr>
            <a:lvl9pPr marL="2742881" indent="0">
              <a:buNone/>
              <a:defRPr sz="12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5480-347C-435A-BBA3-1A0BC1BB9C65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A6B4-2344-497E-B84A-71A1B3475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84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3" y="1825626"/>
            <a:ext cx="5181598" cy="4351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6"/>
            <a:ext cx="5181598" cy="4351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5480-347C-435A-BBA3-1A0BC1BB9C65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A6B4-2344-497E-B84A-71A1B3475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82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3" y="365129"/>
            <a:ext cx="10515604" cy="13255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1"/>
            <a:ext cx="5157790" cy="82391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1" indent="0">
              <a:buNone/>
              <a:defRPr sz="1501" b="1"/>
            </a:lvl2pPr>
            <a:lvl3pPr marL="685722" indent="0">
              <a:buNone/>
              <a:defRPr sz="1351" b="1"/>
            </a:lvl3pPr>
            <a:lvl4pPr marL="1028583" indent="0">
              <a:buNone/>
              <a:defRPr sz="1202" b="1"/>
            </a:lvl4pPr>
            <a:lvl5pPr marL="1371443" indent="0">
              <a:buNone/>
              <a:defRPr sz="1202" b="1"/>
            </a:lvl5pPr>
            <a:lvl6pPr marL="1714299" indent="0">
              <a:buNone/>
              <a:defRPr sz="1202" b="1"/>
            </a:lvl6pPr>
            <a:lvl7pPr marL="2057160" indent="0">
              <a:buNone/>
              <a:defRPr sz="1202" b="1"/>
            </a:lvl7pPr>
            <a:lvl8pPr marL="2400020" indent="0">
              <a:buNone/>
              <a:defRPr sz="1202" b="1"/>
            </a:lvl8pPr>
            <a:lvl9pPr marL="2742881" indent="0">
              <a:buNone/>
              <a:defRPr sz="1202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7"/>
            <a:ext cx="5157790" cy="368458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681161"/>
            <a:ext cx="5183193" cy="82391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1" indent="0">
              <a:buNone/>
              <a:defRPr sz="1501" b="1"/>
            </a:lvl2pPr>
            <a:lvl3pPr marL="685722" indent="0">
              <a:buNone/>
              <a:defRPr sz="1351" b="1"/>
            </a:lvl3pPr>
            <a:lvl4pPr marL="1028583" indent="0">
              <a:buNone/>
              <a:defRPr sz="1202" b="1"/>
            </a:lvl4pPr>
            <a:lvl5pPr marL="1371443" indent="0">
              <a:buNone/>
              <a:defRPr sz="1202" b="1"/>
            </a:lvl5pPr>
            <a:lvl6pPr marL="1714299" indent="0">
              <a:buNone/>
              <a:defRPr sz="1202" b="1"/>
            </a:lvl6pPr>
            <a:lvl7pPr marL="2057160" indent="0">
              <a:buNone/>
              <a:defRPr sz="1202" b="1"/>
            </a:lvl7pPr>
            <a:lvl8pPr marL="2400020" indent="0">
              <a:buNone/>
              <a:defRPr sz="1202" b="1"/>
            </a:lvl8pPr>
            <a:lvl9pPr marL="2742881" indent="0">
              <a:buNone/>
              <a:defRPr sz="1202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505077"/>
            <a:ext cx="5183193" cy="368458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5480-347C-435A-BBA3-1A0BC1BB9C65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A6B4-2344-497E-B84A-71A1B3475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58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5480-347C-435A-BBA3-1A0BC1BB9C65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A6B4-2344-497E-B84A-71A1B3475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53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5480-347C-435A-BBA3-1A0BC1BB9C65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A6B4-2344-497E-B84A-71A1B3475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61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3"/>
            <a:ext cx="3932239" cy="1600200"/>
          </a:xfrm>
        </p:spPr>
        <p:txBody>
          <a:bodyPr anchor="b"/>
          <a:lstStyle>
            <a:lvl1pPr>
              <a:defRPr sz="23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3" y="987424"/>
            <a:ext cx="6172199" cy="4873625"/>
          </a:xfrm>
        </p:spPr>
        <p:txBody>
          <a:bodyPr/>
          <a:lstStyle>
            <a:lvl1pPr>
              <a:defRPr sz="2398"/>
            </a:lvl1pPr>
            <a:lvl2pPr>
              <a:defRPr sz="2099"/>
            </a:lvl2pPr>
            <a:lvl3pPr>
              <a:defRPr sz="1800"/>
            </a:lvl3pPr>
            <a:lvl4pPr>
              <a:defRPr sz="1501"/>
            </a:lvl4pPr>
            <a:lvl5pPr>
              <a:defRPr sz="1501"/>
            </a:lvl5pPr>
            <a:lvl6pPr>
              <a:defRPr sz="1501"/>
            </a:lvl6pPr>
            <a:lvl7pPr>
              <a:defRPr sz="1501"/>
            </a:lvl7pPr>
            <a:lvl8pPr>
              <a:defRPr sz="1501"/>
            </a:lvl8pPr>
            <a:lvl9pPr>
              <a:defRPr sz="1501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3"/>
            <a:ext cx="3932239" cy="3811586"/>
          </a:xfrm>
        </p:spPr>
        <p:txBody>
          <a:bodyPr/>
          <a:lstStyle>
            <a:lvl1pPr marL="0" indent="0">
              <a:buNone/>
              <a:defRPr sz="1202"/>
            </a:lvl1pPr>
            <a:lvl2pPr marL="342861" indent="0">
              <a:buNone/>
              <a:defRPr sz="1052"/>
            </a:lvl2pPr>
            <a:lvl3pPr marL="685722" indent="0">
              <a:buNone/>
              <a:defRPr sz="897"/>
            </a:lvl3pPr>
            <a:lvl4pPr marL="1028583" indent="0">
              <a:buNone/>
              <a:defRPr sz="748"/>
            </a:lvl4pPr>
            <a:lvl5pPr marL="1371443" indent="0">
              <a:buNone/>
              <a:defRPr sz="748"/>
            </a:lvl5pPr>
            <a:lvl6pPr marL="1714299" indent="0">
              <a:buNone/>
              <a:defRPr sz="748"/>
            </a:lvl6pPr>
            <a:lvl7pPr marL="2057160" indent="0">
              <a:buNone/>
              <a:defRPr sz="748"/>
            </a:lvl7pPr>
            <a:lvl8pPr marL="2400020" indent="0">
              <a:buNone/>
              <a:defRPr sz="748"/>
            </a:lvl8pPr>
            <a:lvl9pPr marL="2742881" indent="0">
              <a:buNone/>
              <a:defRPr sz="74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5480-347C-435A-BBA3-1A0BC1BB9C65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A6B4-2344-497E-B84A-71A1B3475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39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3"/>
            <a:ext cx="3932239" cy="1600200"/>
          </a:xfrm>
        </p:spPr>
        <p:txBody>
          <a:bodyPr anchor="b"/>
          <a:lstStyle>
            <a:lvl1pPr>
              <a:defRPr sz="23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93" y="987424"/>
            <a:ext cx="6172199" cy="4873625"/>
          </a:xfrm>
        </p:spPr>
        <p:txBody>
          <a:bodyPr anchor="t"/>
          <a:lstStyle>
            <a:lvl1pPr marL="0" indent="0">
              <a:buNone/>
              <a:defRPr sz="2398"/>
            </a:lvl1pPr>
            <a:lvl2pPr marL="342861" indent="0">
              <a:buNone/>
              <a:defRPr sz="2099"/>
            </a:lvl2pPr>
            <a:lvl3pPr marL="685722" indent="0">
              <a:buNone/>
              <a:defRPr sz="1800"/>
            </a:lvl3pPr>
            <a:lvl4pPr marL="1028583" indent="0">
              <a:buNone/>
              <a:defRPr sz="1501"/>
            </a:lvl4pPr>
            <a:lvl5pPr marL="1371443" indent="0">
              <a:buNone/>
              <a:defRPr sz="1501"/>
            </a:lvl5pPr>
            <a:lvl6pPr marL="1714299" indent="0">
              <a:buNone/>
              <a:defRPr sz="1501"/>
            </a:lvl6pPr>
            <a:lvl7pPr marL="2057160" indent="0">
              <a:buNone/>
              <a:defRPr sz="1501"/>
            </a:lvl7pPr>
            <a:lvl8pPr marL="2400020" indent="0">
              <a:buNone/>
              <a:defRPr sz="1501"/>
            </a:lvl8pPr>
            <a:lvl9pPr marL="2742881" indent="0">
              <a:buNone/>
              <a:defRPr sz="1501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3"/>
            <a:ext cx="3932239" cy="3811586"/>
          </a:xfrm>
        </p:spPr>
        <p:txBody>
          <a:bodyPr/>
          <a:lstStyle>
            <a:lvl1pPr marL="0" indent="0">
              <a:buNone/>
              <a:defRPr sz="1202"/>
            </a:lvl1pPr>
            <a:lvl2pPr marL="342861" indent="0">
              <a:buNone/>
              <a:defRPr sz="1052"/>
            </a:lvl2pPr>
            <a:lvl3pPr marL="685722" indent="0">
              <a:buNone/>
              <a:defRPr sz="897"/>
            </a:lvl3pPr>
            <a:lvl4pPr marL="1028583" indent="0">
              <a:buNone/>
              <a:defRPr sz="748"/>
            </a:lvl4pPr>
            <a:lvl5pPr marL="1371443" indent="0">
              <a:buNone/>
              <a:defRPr sz="748"/>
            </a:lvl5pPr>
            <a:lvl6pPr marL="1714299" indent="0">
              <a:buNone/>
              <a:defRPr sz="748"/>
            </a:lvl6pPr>
            <a:lvl7pPr marL="2057160" indent="0">
              <a:buNone/>
              <a:defRPr sz="748"/>
            </a:lvl7pPr>
            <a:lvl8pPr marL="2400020" indent="0">
              <a:buNone/>
              <a:defRPr sz="748"/>
            </a:lvl8pPr>
            <a:lvl9pPr marL="2742881" indent="0">
              <a:buNone/>
              <a:defRPr sz="74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5480-347C-435A-BBA3-1A0BC1BB9C65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A6B4-2344-497E-B84A-71A1B3475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29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8" y="365129"/>
            <a:ext cx="10515604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8" y="1825626"/>
            <a:ext cx="10515604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3" y="6356357"/>
            <a:ext cx="2743198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25480-347C-435A-BBA3-1A0BC1BB9C65}" type="datetimeFigureOut">
              <a:rPr lang="pt-BR" smtClean="0"/>
              <a:t>30/06/2021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12" y="6356357"/>
            <a:ext cx="4114796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599" y="6356357"/>
            <a:ext cx="2743198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2A6B4-2344-497E-B84A-71A1B3475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99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22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28" indent="-171428" algn="l" defTabSz="68572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9" kern="1200">
          <a:solidFill>
            <a:schemeClr val="bg1"/>
          </a:solidFill>
          <a:latin typeface="+mn-lt"/>
          <a:ea typeface="+mn-ea"/>
          <a:cs typeface="+mn-cs"/>
        </a:defRPr>
      </a:lvl1pPr>
      <a:lvl2pPr marL="514288" indent="-171428" algn="l" defTabSz="685722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149" indent="-171428" algn="l" defTabSz="685722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501" kern="1200">
          <a:solidFill>
            <a:schemeClr val="bg1"/>
          </a:solidFill>
          <a:latin typeface="+mn-lt"/>
          <a:ea typeface="+mn-ea"/>
          <a:cs typeface="+mn-cs"/>
        </a:defRPr>
      </a:lvl3pPr>
      <a:lvl4pPr marL="1200010" indent="-171428" algn="l" defTabSz="685722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1" kern="1200">
          <a:solidFill>
            <a:schemeClr val="bg1"/>
          </a:solidFill>
          <a:latin typeface="+mn-lt"/>
          <a:ea typeface="+mn-ea"/>
          <a:cs typeface="+mn-cs"/>
        </a:defRPr>
      </a:lvl4pPr>
      <a:lvl5pPr marL="1542871" indent="-171428" algn="l" defTabSz="685722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1" kern="1200">
          <a:solidFill>
            <a:schemeClr val="bg1"/>
          </a:solidFill>
          <a:latin typeface="+mn-lt"/>
          <a:ea typeface="+mn-ea"/>
          <a:cs typeface="+mn-cs"/>
        </a:defRPr>
      </a:lvl5pPr>
      <a:lvl6pPr marL="1885732" indent="-171428" algn="l" defTabSz="685722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93" indent="-171428" algn="l" defTabSz="685722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454" indent="-171428" algn="l" defTabSz="685722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309" indent="-171428" algn="l" defTabSz="685722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2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61" algn="l" defTabSz="685722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22" algn="l" defTabSz="685722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583" algn="l" defTabSz="685722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443" algn="l" defTabSz="685722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299" algn="l" defTabSz="685722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160" algn="l" defTabSz="685722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020" algn="l" defTabSz="685722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2881" algn="l" defTabSz="685722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sv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10" Type="http://schemas.openxmlformats.org/officeDocument/2006/relationships/image" Target="../media/image1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3BB92E85-853C-4E4C-868E-86A604E27E88}"/>
              </a:ext>
            </a:extLst>
          </p:cNvPr>
          <p:cNvSpPr txBox="1">
            <a:spLocks/>
          </p:cNvSpPr>
          <p:nvPr/>
        </p:nvSpPr>
        <p:spPr>
          <a:xfrm>
            <a:off x="838200" y="2636779"/>
            <a:ext cx="10515600" cy="15844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72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8800" spc="50" dirty="0">
                <a:ln w="9525" cmpd="sng">
                  <a:noFill/>
                  <a:prstDash val="solid"/>
                </a:ln>
                <a:solidFill>
                  <a:srgbClr val="002060"/>
                </a:solidFill>
                <a:latin typeface="Fira Sans ExtraBold" panose="020B0903050000020004" pitchFamily="34" charset="0"/>
                <a:ea typeface="+mn-ea"/>
                <a:cs typeface="+mn-cs"/>
              </a:rPr>
              <a:t>Machine Learning</a:t>
            </a:r>
            <a:endParaRPr lang="pt-BR" sz="6600" dirty="0">
              <a:solidFill>
                <a:srgbClr val="0F54C9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25CB18B-72F9-45E2-B480-072BE7ABD1D6}"/>
              </a:ext>
            </a:extLst>
          </p:cNvPr>
          <p:cNvSpPr/>
          <p:nvPr/>
        </p:nvSpPr>
        <p:spPr>
          <a:xfrm>
            <a:off x="0" y="0"/>
            <a:ext cx="1577313" cy="1574160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53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F5A9447-B956-403F-AF41-15EFDFDBC06B}"/>
              </a:ext>
            </a:extLst>
          </p:cNvPr>
          <p:cNvSpPr txBox="1"/>
          <p:nvPr/>
        </p:nvSpPr>
        <p:spPr>
          <a:xfrm>
            <a:off x="1435101" y="367139"/>
            <a:ext cx="932179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7200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000" dirty="0">
                <a:ln w="9525" cmpd="sng">
                  <a:noFill/>
                  <a:prstDash val="solid"/>
                </a:ln>
                <a:solidFill>
                  <a:srgbClr val="002060"/>
                </a:solidFill>
                <a:effectLst/>
                <a:latin typeface="Fira Sans ExtraBold" panose="020B0903050000020004" pitchFamily="34" charset="0"/>
              </a:rPr>
              <a:t>VALIDAÇÃO CRUZADA K-FOLD</a:t>
            </a:r>
            <a:endParaRPr kumimoji="0" lang="pt-BR" sz="4000" i="0" u="none" strike="noStrike" kern="1200" cap="none" spc="50" normalizeH="0" baseline="0" noProof="0" dirty="0">
              <a:ln w="9525" cmpd="sng">
                <a:noFill/>
                <a:prstDash val="solid"/>
              </a:ln>
              <a:solidFill>
                <a:srgbClr val="002060"/>
              </a:solidFill>
              <a:effectLst/>
              <a:uLnTx/>
              <a:uFillTx/>
              <a:latin typeface="Fira Sans ExtraBold" panose="020B0903050000020004" pitchFamily="34" charset="0"/>
            </a:endParaRP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03899001-4DF5-40BC-9084-AE44429F6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9472" y="1473739"/>
            <a:ext cx="2010056" cy="800212"/>
          </a:xfrm>
          <a:prstGeom prst="rect">
            <a:avLst/>
          </a:prstGeom>
        </p:spPr>
      </p:pic>
      <p:pic>
        <p:nvPicPr>
          <p:cNvPr id="74" name="Imagem 73">
            <a:extLst>
              <a:ext uri="{FF2B5EF4-FFF2-40B4-BE49-F238E27FC236}">
                <a16:creationId xmlns:a16="http://schemas.microsoft.com/office/drawing/2014/main" id="{EC7C2A1F-77E5-45C7-BD6E-57AF2EEBA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0983" y="2708069"/>
            <a:ext cx="924054" cy="885949"/>
          </a:xfrm>
          <a:prstGeom prst="rect">
            <a:avLst/>
          </a:prstGeom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27DE8B7-1124-43C3-9642-D3A827ED5A41}"/>
              </a:ext>
            </a:extLst>
          </p:cNvPr>
          <p:cNvGrpSpPr/>
          <p:nvPr/>
        </p:nvGrpSpPr>
        <p:grpSpPr>
          <a:xfrm>
            <a:off x="-11346158" y="3081530"/>
            <a:ext cx="8488637" cy="3737318"/>
            <a:chOff x="1851682" y="2391480"/>
            <a:chExt cx="8488637" cy="3737318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22BE3AC5-62BA-4ED2-A66D-31DDB440D9E3}"/>
                </a:ext>
              </a:extLst>
            </p:cNvPr>
            <p:cNvGrpSpPr/>
            <p:nvPr/>
          </p:nvGrpSpPr>
          <p:grpSpPr>
            <a:xfrm>
              <a:off x="1851682" y="2397681"/>
              <a:ext cx="3526005" cy="3724917"/>
              <a:chOff x="1851682" y="2391381"/>
              <a:chExt cx="3526005" cy="3724917"/>
            </a:xfrm>
          </p:grpSpPr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34000D5E-49FF-407E-BE37-2A61C6AF42E4}"/>
                  </a:ext>
                </a:extLst>
              </p:cNvPr>
              <p:cNvSpPr/>
              <p:nvPr/>
            </p:nvSpPr>
            <p:spPr>
              <a:xfrm>
                <a:off x="1851682" y="2590293"/>
                <a:ext cx="3526005" cy="3526005"/>
              </a:xfrm>
              <a:prstGeom prst="roundRect">
                <a:avLst>
                  <a:gd name="adj" fmla="val 0"/>
                </a:avLst>
              </a:prstGeom>
              <a:solidFill>
                <a:srgbClr val="00B0F0"/>
              </a:solidFill>
              <a:ln w="19050">
                <a:solidFill>
                  <a:srgbClr val="0F54C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54" name="Agrupar 53">
                <a:extLst>
                  <a:ext uri="{FF2B5EF4-FFF2-40B4-BE49-F238E27FC236}">
                    <a16:creationId xmlns:a16="http://schemas.microsoft.com/office/drawing/2014/main" id="{C69CACB2-3DF6-48A4-8A0E-807EA9742A2E}"/>
                  </a:ext>
                </a:extLst>
              </p:cNvPr>
              <p:cNvGrpSpPr/>
              <p:nvPr/>
            </p:nvGrpSpPr>
            <p:grpSpPr>
              <a:xfrm>
                <a:off x="2232715" y="3148664"/>
                <a:ext cx="2763940" cy="2409262"/>
                <a:chOff x="7576022" y="3412342"/>
                <a:chExt cx="2088477" cy="1820478"/>
              </a:xfrm>
            </p:grpSpPr>
            <p:cxnSp>
              <p:nvCxnSpPr>
                <p:cNvPr id="21" name="Conector reto 20">
                  <a:extLst>
                    <a:ext uri="{FF2B5EF4-FFF2-40B4-BE49-F238E27FC236}">
                      <a16:creationId xmlns:a16="http://schemas.microsoft.com/office/drawing/2014/main" id="{A944B1DA-2983-4A15-A652-942559390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77997" y="3412342"/>
                  <a:ext cx="2086502" cy="1820478"/>
                </a:xfrm>
                <a:prstGeom prst="line">
                  <a:avLst/>
                </a:prstGeom>
                <a:ln w="57150">
                  <a:solidFill>
                    <a:srgbClr val="002060"/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37" name="Elipse 36">
                  <a:extLst>
                    <a:ext uri="{FF2B5EF4-FFF2-40B4-BE49-F238E27FC236}">
                      <a16:creationId xmlns:a16="http://schemas.microsoft.com/office/drawing/2014/main" id="{E56E9988-2ECF-434F-9F3E-E4F31C4C89C1}"/>
                    </a:ext>
                  </a:extLst>
                </p:cNvPr>
                <p:cNvSpPr/>
                <p:nvPr/>
              </p:nvSpPr>
              <p:spPr>
                <a:xfrm>
                  <a:off x="9167284" y="3640749"/>
                  <a:ext cx="114300" cy="114300"/>
                </a:xfrm>
                <a:prstGeom prst="ellipse">
                  <a:avLst/>
                </a:prstGeom>
                <a:solidFill>
                  <a:srgbClr val="00206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>
                  <a:extLst>
                    <a:ext uri="{FF2B5EF4-FFF2-40B4-BE49-F238E27FC236}">
                      <a16:creationId xmlns:a16="http://schemas.microsoft.com/office/drawing/2014/main" id="{686B831B-4F27-4049-ABCF-694DE1339EA7}"/>
                    </a:ext>
                  </a:extLst>
                </p:cNvPr>
                <p:cNvSpPr/>
                <p:nvPr/>
              </p:nvSpPr>
              <p:spPr>
                <a:xfrm>
                  <a:off x="8439622" y="4512782"/>
                  <a:ext cx="114300" cy="114300"/>
                </a:xfrm>
                <a:prstGeom prst="ellipse">
                  <a:avLst/>
                </a:prstGeom>
                <a:solidFill>
                  <a:srgbClr val="00206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AFF4C3AE-A316-40C9-8973-98BDCD39B86A}"/>
                    </a:ext>
                  </a:extLst>
                </p:cNvPr>
                <p:cNvSpPr/>
                <p:nvPr/>
              </p:nvSpPr>
              <p:spPr>
                <a:xfrm>
                  <a:off x="8743610" y="3805174"/>
                  <a:ext cx="114300" cy="114300"/>
                </a:xfrm>
                <a:prstGeom prst="ellipse">
                  <a:avLst/>
                </a:prstGeom>
                <a:solidFill>
                  <a:srgbClr val="00206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Elipse 39">
                  <a:extLst>
                    <a:ext uri="{FF2B5EF4-FFF2-40B4-BE49-F238E27FC236}">
                      <a16:creationId xmlns:a16="http://schemas.microsoft.com/office/drawing/2014/main" id="{C28C247C-19C8-407E-AC30-7265542E9B16}"/>
                    </a:ext>
                  </a:extLst>
                </p:cNvPr>
                <p:cNvSpPr/>
                <p:nvPr/>
              </p:nvSpPr>
              <p:spPr>
                <a:xfrm>
                  <a:off x="8636654" y="4096516"/>
                  <a:ext cx="114300" cy="114300"/>
                </a:xfrm>
                <a:prstGeom prst="ellipse">
                  <a:avLst/>
                </a:prstGeom>
                <a:solidFill>
                  <a:srgbClr val="00206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" name="Elipse 40">
                  <a:extLst>
                    <a:ext uri="{FF2B5EF4-FFF2-40B4-BE49-F238E27FC236}">
                      <a16:creationId xmlns:a16="http://schemas.microsoft.com/office/drawing/2014/main" id="{2DFE9E06-5225-4446-AD69-476045A56B35}"/>
                    </a:ext>
                  </a:extLst>
                </p:cNvPr>
                <p:cNvSpPr/>
                <p:nvPr/>
              </p:nvSpPr>
              <p:spPr>
                <a:xfrm>
                  <a:off x="8075084" y="4992199"/>
                  <a:ext cx="114300" cy="114300"/>
                </a:xfrm>
                <a:prstGeom prst="ellipse">
                  <a:avLst/>
                </a:prstGeom>
                <a:solidFill>
                  <a:srgbClr val="00206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>
                  <a:extLst>
                    <a:ext uri="{FF2B5EF4-FFF2-40B4-BE49-F238E27FC236}">
                      <a16:creationId xmlns:a16="http://schemas.microsoft.com/office/drawing/2014/main" id="{64371072-86E1-4712-B441-1C6BAB338E03}"/>
                    </a:ext>
                  </a:extLst>
                </p:cNvPr>
                <p:cNvSpPr/>
                <p:nvPr/>
              </p:nvSpPr>
              <p:spPr>
                <a:xfrm>
                  <a:off x="8907794" y="4612299"/>
                  <a:ext cx="114300" cy="114300"/>
                </a:xfrm>
                <a:prstGeom prst="ellipse">
                  <a:avLst/>
                </a:prstGeom>
                <a:solidFill>
                  <a:srgbClr val="00206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Elipse 42">
                  <a:extLst>
                    <a:ext uri="{FF2B5EF4-FFF2-40B4-BE49-F238E27FC236}">
                      <a16:creationId xmlns:a16="http://schemas.microsoft.com/office/drawing/2014/main" id="{7792394A-12D2-4F40-9463-F70E463AB7C2}"/>
                    </a:ext>
                  </a:extLst>
                </p:cNvPr>
                <p:cNvSpPr/>
                <p:nvPr/>
              </p:nvSpPr>
              <p:spPr>
                <a:xfrm>
                  <a:off x="8989484" y="4078899"/>
                  <a:ext cx="114300" cy="114300"/>
                </a:xfrm>
                <a:prstGeom prst="ellipse">
                  <a:avLst/>
                </a:prstGeom>
                <a:solidFill>
                  <a:srgbClr val="00206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Elipse 43">
                  <a:extLst>
                    <a:ext uri="{FF2B5EF4-FFF2-40B4-BE49-F238E27FC236}">
                      <a16:creationId xmlns:a16="http://schemas.microsoft.com/office/drawing/2014/main" id="{213DBBF0-1DB1-4B3F-B8ED-1486C7BFFC45}"/>
                    </a:ext>
                  </a:extLst>
                </p:cNvPr>
                <p:cNvSpPr/>
                <p:nvPr/>
              </p:nvSpPr>
              <p:spPr>
                <a:xfrm>
                  <a:off x="8215186" y="4303552"/>
                  <a:ext cx="114300" cy="114300"/>
                </a:xfrm>
                <a:prstGeom prst="ellipse">
                  <a:avLst/>
                </a:prstGeom>
                <a:solidFill>
                  <a:srgbClr val="00206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>
                  <a:extLst>
                    <a:ext uri="{FF2B5EF4-FFF2-40B4-BE49-F238E27FC236}">
                      <a16:creationId xmlns:a16="http://schemas.microsoft.com/office/drawing/2014/main" id="{46ECF974-9059-446A-A46A-E33EA1A17FFE}"/>
                    </a:ext>
                  </a:extLst>
                </p:cNvPr>
                <p:cNvSpPr/>
                <p:nvPr/>
              </p:nvSpPr>
              <p:spPr>
                <a:xfrm>
                  <a:off x="7576022" y="4677976"/>
                  <a:ext cx="114300" cy="114300"/>
                </a:xfrm>
                <a:prstGeom prst="ellipse">
                  <a:avLst/>
                </a:prstGeom>
                <a:solidFill>
                  <a:srgbClr val="00206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>
                  <a:extLst>
                    <a:ext uri="{FF2B5EF4-FFF2-40B4-BE49-F238E27FC236}">
                      <a16:creationId xmlns:a16="http://schemas.microsoft.com/office/drawing/2014/main" id="{AC7B176F-E340-4AEE-9CB1-B9994A10B800}"/>
                    </a:ext>
                  </a:extLst>
                </p:cNvPr>
                <p:cNvSpPr/>
                <p:nvPr/>
              </p:nvSpPr>
              <p:spPr>
                <a:xfrm>
                  <a:off x="8043736" y="4677976"/>
                  <a:ext cx="114300" cy="114300"/>
                </a:xfrm>
                <a:prstGeom prst="ellipse">
                  <a:avLst/>
                </a:prstGeom>
                <a:solidFill>
                  <a:srgbClr val="00206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Elipse 46">
                  <a:extLst>
                    <a:ext uri="{FF2B5EF4-FFF2-40B4-BE49-F238E27FC236}">
                      <a16:creationId xmlns:a16="http://schemas.microsoft.com/office/drawing/2014/main" id="{E04ECF22-3A8F-433E-B4E3-A59C42256B16}"/>
                    </a:ext>
                  </a:extLst>
                </p:cNvPr>
                <p:cNvSpPr/>
                <p:nvPr/>
              </p:nvSpPr>
              <p:spPr>
                <a:xfrm>
                  <a:off x="8692246" y="4373326"/>
                  <a:ext cx="114300" cy="114300"/>
                </a:xfrm>
                <a:prstGeom prst="ellipse">
                  <a:avLst/>
                </a:prstGeom>
                <a:solidFill>
                  <a:srgbClr val="00206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" name="Elipse 47">
                  <a:extLst>
                    <a:ext uri="{FF2B5EF4-FFF2-40B4-BE49-F238E27FC236}">
                      <a16:creationId xmlns:a16="http://schemas.microsoft.com/office/drawing/2014/main" id="{4F566489-1562-442F-8D3A-E78EEF623DD6}"/>
                    </a:ext>
                  </a:extLst>
                </p:cNvPr>
                <p:cNvSpPr/>
                <p:nvPr/>
              </p:nvSpPr>
              <p:spPr>
                <a:xfrm>
                  <a:off x="9193651" y="3891637"/>
                  <a:ext cx="114300" cy="114300"/>
                </a:xfrm>
                <a:prstGeom prst="ellipse">
                  <a:avLst/>
                </a:prstGeom>
                <a:solidFill>
                  <a:srgbClr val="00206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Elipse 48">
                  <a:extLst>
                    <a:ext uri="{FF2B5EF4-FFF2-40B4-BE49-F238E27FC236}">
                      <a16:creationId xmlns:a16="http://schemas.microsoft.com/office/drawing/2014/main" id="{CC382EE6-EE15-4ADE-9914-108CF3EB28D9}"/>
                    </a:ext>
                  </a:extLst>
                </p:cNvPr>
                <p:cNvSpPr/>
                <p:nvPr/>
              </p:nvSpPr>
              <p:spPr>
                <a:xfrm>
                  <a:off x="9531509" y="3526449"/>
                  <a:ext cx="114300" cy="114300"/>
                </a:xfrm>
                <a:prstGeom prst="ellipse">
                  <a:avLst/>
                </a:prstGeom>
                <a:solidFill>
                  <a:srgbClr val="00206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1" name="Elipse 50">
                  <a:extLst>
                    <a:ext uri="{FF2B5EF4-FFF2-40B4-BE49-F238E27FC236}">
                      <a16:creationId xmlns:a16="http://schemas.microsoft.com/office/drawing/2014/main" id="{1F0B16C4-A03F-4852-9BEA-E0887EA435F8}"/>
                    </a:ext>
                  </a:extLst>
                </p:cNvPr>
                <p:cNvSpPr/>
                <p:nvPr/>
              </p:nvSpPr>
              <p:spPr>
                <a:xfrm>
                  <a:off x="9371654" y="3895377"/>
                  <a:ext cx="114300" cy="114300"/>
                </a:xfrm>
                <a:prstGeom prst="ellipse">
                  <a:avLst/>
                </a:prstGeom>
                <a:solidFill>
                  <a:srgbClr val="00206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2" name="Elipse 51">
                  <a:extLst>
                    <a:ext uri="{FF2B5EF4-FFF2-40B4-BE49-F238E27FC236}">
                      <a16:creationId xmlns:a16="http://schemas.microsoft.com/office/drawing/2014/main" id="{220B0370-5F01-4101-8B55-F315ADDF1A3C}"/>
                    </a:ext>
                  </a:extLst>
                </p:cNvPr>
                <p:cNvSpPr/>
                <p:nvPr/>
              </p:nvSpPr>
              <p:spPr>
                <a:xfrm>
                  <a:off x="7620631" y="4981727"/>
                  <a:ext cx="114300" cy="114300"/>
                </a:xfrm>
                <a:prstGeom prst="ellipse">
                  <a:avLst/>
                </a:prstGeom>
                <a:solidFill>
                  <a:srgbClr val="00206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Elipse 52">
                  <a:extLst>
                    <a:ext uri="{FF2B5EF4-FFF2-40B4-BE49-F238E27FC236}">
                      <a16:creationId xmlns:a16="http://schemas.microsoft.com/office/drawing/2014/main" id="{9838B87E-9BB4-4C6D-B85F-9D876B5C1451}"/>
                    </a:ext>
                  </a:extLst>
                </p:cNvPr>
                <p:cNvSpPr/>
                <p:nvPr/>
              </p:nvSpPr>
              <p:spPr>
                <a:xfrm>
                  <a:off x="8279405" y="3852022"/>
                  <a:ext cx="114300" cy="114300"/>
                </a:xfrm>
                <a:prstGeom prst="ellipse">
                  <a:avLst/>
                </a:prstGeom>
                <a:solidFill>
                  <a:srgbClr val="00206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3" name="CaixaDeTexto 92">
                <a:extLst>
                  <a:ext uri="{FF2B5EF4-FFF2-40B4-BE49-F238E27FC236}">
                    <a16:creationId xmlns:a16="http://schemas.microsoft.com/office/drawing/2014/main" id="{B18A99BB-6D82-4828-8740-091891DA4061}"/>
                  </a:ext>
                </a:extLst>
              </p:cNvPr>
              <p:cNvSpPr txBox="1"/>
              <p:nvPr/>
            </p:nvSpPr>
            <p:spPr>
              <a:xfrm>
                <a:off x="2595851" y="2391381"/>
                <a:ext cx="2037667" cy="369332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rgbClr val="0F54C9"/>
                </a:solidFill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>
                    <a:solidFill>
                      <a:schemeClr val="bg1"/>
                    </a:solidFill>
                    <a:latin typeface="Fira Sans" panose="020B0503050000020004" pitchFamily="34" charset="0"/>
                  </a:rPr>
                  <a:t>REGRESSÃO</a:t>
                </a:r>
              </a:p>
            </p:txBody>
          </p:sp>
        </p:grp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01619F40-931C-495F-9F8E-195790E59EBE}"/>
                </a:ext>
              </a:extLst>
            </p:cNvPr>
            <p:cNvGrpSpPr/>
            <p:nvPr/>
          </p:nvGrpSpPr>
          <p:grpSpPr>
            <a:xfrm>
              <a:off x="6814314" y="2391480"/>
              <a:ext cx="3526005" cy="3737318"/>
              <a:chOff x="6814314" y="2391580"/>
              <a:chExt cx="3526005" cy="3737318"/>
            </a:xfrm>
          </p:grpSpPr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E73B3454-7C34-4341-B43F-C33013EB0A9A}"/>
                  </a:ext>
                </a:extLst>
              </p:cNvPr>
              <p:cNvSpPr/>
              <p:nvPr/>
            </p:nvSpPr>
            <p:spPr>
              <a:xfrm>
                <a:off x="6814314" y="2602893"/>
                <a:ext cx="3526005" cy="3526005"/>
              </a:xfrm>
              <a:prstGeom prst="roundRect">
                <a:avLst>
                  <a:gd name="adj" fmla="val 0"/>
                </a:avLst>
              </a:prstGeom>
              <a:solidFill>
                <a:srgbClr val="00B0F0"/>
              </a:solidFill>
              <a:ln w="19050">
                <a:solidFill>
                  <a:srgbClr val="0F54C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4718DCAF-54CC-4DA6-AC4F-D11BDAF7ED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7960" y="3161264"/>
                <a:ext cx="2761326" cy="2409262"/>
              </a:xfrm>
              <a:prstGeom prst="line">
                <a:avLst/>
              </a:prstGeom>
              <a:ln w="57150">
                <a:solidFill>
                  <a:srgbClr val="002060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626E9903-C132-4360-842F-81FFFBD9BDE3}"/>
                  </a:ext>
                </a:extLst>
              </p:cNvPr>
              <p:cNvSpPr/>
              <p:nvPr/>
            </p:nvSpPr>
            <p:spPr>
              <a:xfrm>
                <a:off x="9414026" y="4305090"/>
                <a:ext cx="151267" cy="151267"/>
              </a:xfrm>
              <a:prstGeom prst="ellipse">
                <a:avLst/>
              </a:prstGeom>
              <a:solidFill>
                <a:srgbClr val="00206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CFA6907F-83E8-4BF9-8F64-AD1719247C09}"/>
                  </a:ext>
                </a:extLst>
              </p:cNvPr>
              <p:cNvSpPr/>
              <p:nvPr/>
            </p:nvSpPr>
            <p:spPr>
              <a:xfrm>
                <a:off x="8338255" y="4617611"/>
                <a:ext cx="151267" cy="151267"/>
              </a:xfrm>
              <a:prstGeom prst="ellipse">
                <a:avLst/>
              </a:prstGeom>
              <a:solidFill>
                <a:srgbClr val="00206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9B6A9EE2-8819-4249-99DF-E3C24D21E6FE}"/>
                  </a:ext>
                </a:extLst>
              </p:cNvPr>
              <p:cNvSpPr/>
              <p:nvPr/>
            </p:nvSpPr>
            <p:spPr>
              <a:xfrm>
                <a:off x="9026418" y="4340712"/>
                <a:ext cx="151267" cy="151267"/>
              </a:xfrm>
              <a:prstGeom prst="ellipse">
                <a:avLst/>
              </a:prstGeom>
              <a:solidFill>
                <a:srgbClr val="00206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A4C31103-E54A-4440-81BA-F33A5659E5CE}"/>
                  </a:ext>
                </a:extLst>
              </p:cNvPr>
              <p:cNvSpPr/>
              <p:nvPr/>
            </p:nvSpPr>
            <p:spPr>
              <a:xfrm>
                <a:off x="8702582" y="4448277"/>
                <a:ext cx="151267" cy="151267"/>
              </a:xfrm>
              <a:prstGeom prst="ellipse">
                <a:avLst/>
              </a:prstGeom>
              <a:solidFill>
                <a:srgbClr val="00206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BBF80E8C-4002-4F0C-870A-2051B8C5FF04}"/>
                  </a:ext>
                </a:extLst>
              </p:cNvPr>
              <p:cNvSpPr/>
              <p:nvPr/>
            </p:nvSpPr>
            <p:spPr>
              <a:xfrm>
                <a:off x="7855816" y="5252083"/>
                <a:ext cx="151267" cy="151267"/>
              </a:xfrm>
              <a:prstGeom prst="ellipse">
                <a:avLst/>
              </a:prstGeom>
              <a:solidFill>
                <a:srgbClr val="00206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7A1DD63B-590E-4FA0-A697-43C7A1EC7FDE}"/>
                  </a:ext>
                </a:extLst>
              </p:cNvPr>
              <p:cNvSpPr/>
              <p:nvPr/>
            </p:nvSpPr>
            <p:spPr>
              <a:xfrm>
                <a:off x="8957845" y="4749314"/>
                <a:ext cx="151267" cy="151267"/>
              </a:xfrm>
              <a:prstGeom prst="ellipse">
                <a:avLst/>
              </a:prstGeom>
              <a:solidFill>
                <a:srgbClr val="00206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6A8DE231-80A6-45DF-93DD-F73B7EFBE517}"/>
                  </a:ext>
                </a:extLst>
              </p:cNvPr>
              <p:cNvSpPr/>
              <p:nvPr/>
            </p:nvSpPr>
            <p:spPr>
              <a:xfrm>
                <a:off x="9065955" y="4043401"/>
                <a:ext cx="151267" cy="151267"/>
              </a:xfrm>
              <a:prstGeom prst="ellipse">
                <a:avLst/>
              </a:prstGeom>
              <a:solidFill>
                <a:srgbClr val="00206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C376F881-AFD1-4381-A52A-E2E90FAFAEAD}"/>
                  </a:ext>
                </a:extLst>
              </p:cNvPr>
              <p:cNvSpPr/>
              <p:nvPr/>
            </p:nvSpPr>
            <p:spPr>
              <a:xfrm>
                <a:off x="8339580" y="5106859"/>
                <a:ext cx="151267" cy="151267"/>
              </a:xfrm>
              <a:prstGeom prst="ellipse">
                <a:avLst/>
              </a:prstGeom>
              <a:solidFill>
                <a:srgbClr val="00206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>
                <a:extLst>
                  <a:ext uri="{FF2B5EF4-FFF2-40B4-BE49-F238E27FC236}">
                    <a16:creationId xmlns:a16="http://schemas.microsoft.com/office/drawing/2014/main" id="{7F945642-17B0-4513-A011-38B84E2B094F}"/>
                  </a:ext>
                </a:extLst>
              </p:cNvPr>
              <p:cNvSpPr/>
              <p:nvPr/>
            </p:nvSpPr>
            <p:spPr>
              <a:xfrm>
                <a:off x="7839479" y="4987500"/>
                <a:ext cx="151267" cy="151267"/>
              </a:xfrm>
              <a:prstGeom prst="ellipse">
                <a:avLst/>
              </a:prstGeom>
              <a:solidFill>
                <a:srgbClr val="00206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26857A58-3C34-43D4-AB75-00257EB897A2}"/>
                  </a:ext>
                </a:extLst>
              </p:cNvPr>
              <p:cNvSpPr/>
              <p:nvPr/>
            </p:nvSpPr>
            <p:spPr>
              <a:xfrm>
                <a:off x="8823749" y="5006649"/>
                <a:ext cx="151267" cy="151267"/>
              </a:xfrm>
              <a:prstGeom prst="ellipse">
                <a:avLst/>
              </a:prstGeom>
              <a:solidFill>
                <a:srgbClr val="00206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CFCCFFBC-D875-4D06-8C3B-F0A5A3AD4C62}"/>
                  </a:ext>
                </a:extLst>
              </p:cNvPr>
              <p:cNvSpPr/>
              <p:nvPr/>
            </p:nvSpPr>
            <p:spPr>
              <a:xfrm>
                <a:off x="9336155" y="3795574"/>
                <a:ext cx="151267" cy="151267"/>
              </a:xfrm>
              <a:prstGeom prst="ellipse">
                <a:avLst/>
              </a:prstGeom>
              <a:solidFill>
                <a:srgbClr val="00206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id="{72A25A9A-9A91-477A-9E35-EEB97BF75AC9}"/>
                  </a:ext>
                </a:extLst>
              </p:cNvPr>
              <p:cNvSpPr/>
              <p:nvPr/>
            </p:nvSpPr>
            <p:spPr>
              <a:xfrm>
                <a:off x="9783284" y="3312276"/>
                <a:ext cx="151267" cy="151267"/>
              </a:xfrm>
              <a:prstGeom prst="ellipse">
                <a:avLst/>
              </a:prstGeom>
              <a:solidFill>
                <a:srgbClr val="00206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87DF31AB-F9DD-4B24-96D1-CB52AD8B851B}"/>
                  </a:ext>
                </a:extLst>
              </p:cNvPr>
              <p:cNvSpPr/>
              <p:nvPr/>
            </p:nvSpPr>
            <p:spPr>
              <a:xfrm>
                <a:off x="9571728" y="3800524"/>
                <a:ext cx="151267" cy="151267"/>
              </a:xfrm>
              <a:prstGeom prst="ellipse">
                <a:avLst/>
              </a:prstGeom>
              <a:solidFill>
                <a:srgbClr val="00206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07DF1A5E-ABB0-4123-8153-85AA038FCE64}"/>
                  </a:ext>
                </a:extLst>
              </p:cNvPr>
              <p:cNvSpPr/>
              <p:nvPr/>
            </p:nvSpPr>
            <p:spPr>
              <a:xfrm>
                <a:off x="8445217" y="5333542"/>
                <a:ext cx="151267" cy="151267"/>
              </a:xfrm>
              <a:prstGeom prst="ellipse">
                <a:avLst/>
              </a:prstGeom>
              <a:solidFill>
                <a:srgbClr val="00206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Losango 72">
                <a:extLst>
                  <a:ext uri="{FF2B5EF4-FFF2-40B4-BE49-F238E27FC236}">
                    <a16:creationId xmlns:a16="http://schemas.microsoft.com/office/drawing/2014/main" id="{0993EB3D-5AEC-4590-B286-01E5720A4CE8}"/>
                  </a:ext>
                </a:extLst>
              </p:cNvPr>
              <p:cNvSpPr/>
              <p:nvPr/>
            </p:nvSpPr>
            <p:spPr>
              <a:xfrm>
                <a:off x="8489522" y="3047803"/>
                <a:ext cx="151200" cy="151200"/>
              </a:xfrm>
              <a:prstGeom prst="diamond">
                <a:avLst/>
              </a:prstGeom>
              <a:solidFill>
                <a:srgbClr val="D9E8FF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Losango 74">
                <a:extLst>
                  <a:ext uri="{FF2B5EF4-FFF2-40B4-BE49-F238E27FC236}">
                    <a16:creationId xmlns:a16="http://schemas.microsoft.com/office/drawing/2014/main" id="{ADBA11CD-CE69-4F4E-BC09-DC08EDB96EF3}"/>
                  </a:ext>
                </a:extLst>
              </p:cNvPr>
              <p:cNvSpPr/>
              <p:nvPr/>
            </p:nvSpPr>
            <p:spPr>
              <a:xfrm>
                <a:off x="8903020" y="2991614"/>
                <a:ext cx="151200" cy="151200"/>
              </a:xfrm>
              <a:prstGeom prst="diamond">
                <a:avLst/>
              </a:prstGeom>
              <a:solidFill>
                <a:srgbClr val="D9E8FF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Losango 75">
                <a:extLst>
                  <a:ext uri="{FF2B5EF4-FFF2-40B4-BE49-F238E27FC236}">
                    <a16:creationId xmlns:a16="http://schemas.microsoft.com/office/drawing/2014/main" id="{DD4ABFA0-1635-4E66-9EF4-D5F7886163A2}"/>
                  </a:ext>
                </a:extLst>
              </p:cNvPr>
              <p:cNvSpPr/>
              <p:nvPr/>
            </p:nvSpPr>
            <p:spPr>
              <a:xfrm>
                <a:off x="8304104" y="4029995"/>
                <a:ext cx="151200" cy="151200"/>
              </a:xfrm>
              <a:prstGeom prst="diamond">
                <a:avLst/>
              </a:prstGeom>
              <a:solidFill>
                <a:srgbClr val="D9E8FF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Losango 76">
                <a:extLst>
                  <a:ext uri="{FF2B5EF4-FFF2-40B4-BE49-F238E27FC236}">
                    <a16:creationId xmlns:a16="http://schemas.microsoft.com/office/drawing/2014/main" id="{0E8DCE23-D45E-4F6A-AD02-CEA2C161F324}"/>
                  </a:ext>
                </a:extLst>
              </p:cNvPr>
              <p:cNvSpPr/>
              <p:nvPr/>
            </p:nvSpPr>
            <p:spPr>
              <a:xfrm>
                <a:off x="8542549" y="3771839"/>
                <a:ext cx="151200" cy="151200"/>
              </a:xfrm>
              <a:prstGeom prst="diamond">
                <a:avLst/>
              </a:prstGeom>
              <a:solidFill>
                <a:srgbClr val="D9E8FF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Losango 77">
                <a:extLst>
                  <a:ext uri="{FF2B5EF4-FFF2-40B4-BE49-F238E27FC236}">
                    <a16:creationId xmlns:a16="http://schemas.microsoft.com/office/drawing/2014/main" id="{08838548-0DDF-4117-B671-5D6EC3B79455}"/>
                  </a:ext>
                </a:extLst>
              </p:cNvPr>
              <p:cNvSpPr/>
              <p:nvPr/>
            </p:nvSpPr>
            <p:spPr>
              <a:xfrm>
                <a:off x="8046105" y="3584265"/>
                <a:ext cx="151200" cy="151200"/>
              </a:xfrm>
              <a:prstGeom prst="diamond">
                <a:avLst/>
              </a:prstGeom>
              <a:solidFill>
                <a:srgbClr val="D9E8FF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Losango 78">
                <a:extLst>
                  <a:ext uri="{FF2B5EF4-FFF2-40B4-BE49-F238E27FC236}">
                    <a16:creationId xmlns:a16="http://schemas.microsoft.com/office/drawing/2014/main" id="{95242DA1-AB68-40C0-9CFF-5D713DF4B237}"/>
                  </a:ext>
                </a:extLst>
              </p:cNvPr>
              <p:cNvSpPr/>
              <p:nvPr/>
            </p:nvSpPr>
            <p:spPr>
              <a:xfrm>
                <a:off x="8982745" y="3644374"/>
                <a:ext cx="151200" cy="151200"/>
              </a:xfrm>
              <a:prstGeom prst="diamond">
                <a:avLst/>
              </a:prstGeom>
              <a:solidFill>
                <a:srgbClr val="D9E8FF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Losango 79">
                <a:extLst>
                  <a:ext uri="{FF2B5EF4-FFF2-40B4-BE49-F238E27FC236}">
                    <a16:creationId xmlns:a16="http://schemas.microsoft.com/office/drawing/2014/main" id="{BFE80B38-5557-425F-B52C-3D1BE2B97DA8}"/>
                  </a:ext>
                </a:extLst>
              </p:cNvPr>
              <p:cNvSpPr/>
              <p:nvPr/>
            </p:nvSpPr>
            <p:spPr>
              <a:xfrm>
                <a:off x="8656034" y="3413242"/>
                <a:ext cx="151200" cy="151200"/>
              </a:xfrm>
              <a:prstGeom prst="diamond">
                <a:avLst/>
              </a:prstGeom>
              <a:solidFill>
                <a:srgbClr val="D9E8FF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Losango 80">
                <a:extLst>
                  <a:ext uri="{FF2B5EF4-FFF2-40B4-BE49-F238E27FC236}">
                    <a16:creationId xmlns:a16="http://schemas.microsoft.com/office/drawing/2014/main" id="{E19CA5EA-7A86-4FA9-ABD3-6CA44CE5B90E}"/>
                  </a:ext>
                </a:extLst>
              </p:cNvPr>
              <p:cNvSpPr/>
              <p:nvPr/>
            </p:nvSpPr>
            <p:spPr>
              <a:xfrm>
                <a:off x="8926992" y="3199003"/>
                <a:ext cx="151200" cy="151200"/>
              </a:xfrm>
              <a:prstGeom prst="diamond">
                <a:avLst/>
              </a:prstGeom>
              <a:solidFill>
                <a:srgbClr val="D9E8FF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Losango 81">
                <a:extLst>
                  <a:ext uri="{FF2B5EF4-FFF2-40B4-BE49-F238E27FC236}">
                    <a16:creationId xmlns:a16="http://schemas.microsoft.com/office/drawing/2014/main" id="{ADA15EA8-DA84-406D-820E-08F54D800688}"/>
                  </a:ext>
                </a:extLst>
              </p:cNvPr>
              <p:cNvSpPr/>
              <p:nvPr/>
            </p:nvSpPr>
            <p:spPr>
              <a:xfrm>
                <a:off x="8010316" y="3899982"/>
                <a:ext cx="151200" cy="151200"/>
              </a:xfrm>
              <a:prstGeom prst="diamond">
                <a:avLst/>
              </a:prstGeom>
              <a:solidFill>
                <a:srgbClr val="D9E8FF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Losango 82">
                <a:extLst>
                  <a:ext uri="{FF2B5EF4-FFF2-40B4-BE49-F238E27FC236}">
                    <a16:creationId xmlns:a16="http://schemas.microsoft.com/office/drawing/2014/main" id="{47C86328-88E7-4939-97EC-50ED4DF5C732}"/>
                  </a:ext>
                </a:extLst>
              </p:cNvPr>
              <p:cNvSpPr/>
              <p:nvPr/>
            </p:nvSpPr>
            <p:spPr>
              <a:xfrm>
                <a:off x="7629911" y="4016392"/>
                <a:ext cx="151200" cy="151200"/>
              </a:xfrm>
              <a:prstGeom prst="diamond">
                <a:avLst/>
              </a:prstGeom>
              <a:solidFill>
                <a:srgbClr val="D9E8FF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Losango 83">
                <a:extLst>
                  <a:ext uri="{FF2B5EF4-FFF2-40B4-BE49-F238E27FC236}">
                    <a16:creationId xmlns:a16="http://schemas.microsoft.com/office/drawing/2014/main" id="{30169937-3177-49AB-BE6D-9D8306AB12DA}"/>
                  </a:ext>
                </a:extLst>
              </p:cNvPr>
              <p:cNvSpPr/>
              <p:nvPr/>
            </p:nvSpPr>
            <p:spPr>
              <a:xfrm>
                <a:off x="9347112" y="3320564"/>
                <a:ext cx="151200" cy="151200"/>
              </a:xfrm>
              <a:prstGeom prst="diamond">
                <a:avLst/>
              </a:prstGeom>
              <a:solidFill>
                <a:srgbClr val="D9E8FF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Losango 84">
                <a:extLst>
                  <a:ext uri="{FF2B5EF4-FFF2-40B4-BE49-F238E27FC236}">
                    <a16:creationId xmlns:a16="http://schemas.microsoft.com/office/drawing/2014/main" id="{35C057D6-1E16-4D42-B6C9-70168CA5C7D3}"/>
                  </a:ext>
                </a:extLst>
              </p:cNvPr>
              <p:cNvSpPr/>
              <p:nvPr/>
            </p:nvSpPr>
            <p:spPr>
              <a:xfrm>
                <a:off x="8215589" y="4320149"/>
                <a:ext cx="151200" cy="151200"/>
              </a:xfrm>
              <a:prstGeom prst="diamond">
                <a:avLst/>
              </a:prstGeom>
              <a:solidFill>
                <a:srgbClr val="D9E8FF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Losango 85">
                <a:extLst>
                  <a:ext uri="{FF2B5EF4-FFF2-40B4-BE49-F238E27FC236}">
                    <a16:creationId xmlns:a16="http://schemas.microsoft.com/office/drawing/2014/main" id="{274BDB39-EE00-4393-B0E5-4030CC654FF8}"/>
                  </a:ext>
                </a:extLst>
              </p:cNvPr>
              <p:cNvSpPr/>
              <p:nvPr/>
            </p:nvSpPr>
            <p:spPr>
              <a:xfrm>
                <a:off x="7541308" y="4700726"/>
                <a:ext cx="151200" cy="151200"/>
              </a:xfrm>
              <a:prstGeom prst="diamond">
                <a:avLst/>
              </a:prstGeom>
              <a:solidFill>
                <a:srgbClr val="D9E8FF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Losango 86">
                <a:extLst>
                  <a:ext uri="{FF2B5EF4-FFF2-40B4-BE49-F238E27FC236}">
                    <a16:creationId xmlns:a16="http://schemas.microsoft.com/office/drawing/2014/main" id="{5DB420DD-60E7-4676-9E5F-626058F1D81E}"/>
                  </a:ext>
                </a:extLst>
              </p:cNvPr>
              <p:cNvSpPr/>
              <p:nvPr/>
            </p:nvSpPr>
            <p:spPr>
              <a:xfrm>
                <a:off x="7738471" y="4397542"/>
                <a:ext cx="151200" cy="151200"/>
              </a:xfrm>
              <a:prstGeom prst="diamond">
                <a:avLst/>
              </a:prstGeom>
              <a:solidFill>
                <a:srgbClr val="D9E8FF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CaixaDeTexto 93">
                <a:extLst>
                  <a:ext uri="{FF2B5EF4-FFF2-40B4-BE49-F238E27FC236}">
                    <a16:creationId xmlns:a16="http://schemas.microsoft.com/office/drawing/2014/main" id="{E5E6A47C-75A9-485F-9BB8-9972A1138410}"/>
                  </a:ext>
                </a:extLst>
              </p:cNvPr>
              <p:cNvSpPr txBox="1"/>
              <p:nvPr/>
            </p:nvSpPr>
            <p:spPr>
              <a:xfrm>
                <a:off x="7581308" y="2391580"/>
                <a:ext cx="2037667" cy="369332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rgbClr val="0F54C9"/>
                </a:solidFill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>
                    <a:solidFill>
                      <a:schemeClr val="bg1"/>
                    </a:solidFill>
                    <a:latin typeface="Fira Sans" panose="020B0503050000020004" pitchFamily="34" charset="0"/>
                  </a:rPr>
                  <a:t>CLASSIFICAÇÃO</a:t>
                </a:r>
              </a:p>
            </p:txBody>
          </p:sp>
        </p:grpSp>
      </p:grpSp>
      <p:pic>
        <p:nvPicPr>
          <p:cNvPr id="15" name="Imagem 1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C2A33032-5DC4-418D-97F8-DC533DD182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85"/>
          <a:stretch/>
        </p:blipFill>
        <p:spPr>
          <a:xfrm>
            <a:off x="12714473" y="465963"/>
            <a:ext cx="768356" cy="775660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27DD4B4F-B4C4-4AC7-9CF1-CCAC9CDFC626}"/>
              </a:ext>
            </a:extLst>
          </p:cNvPr>
          <p:cNvSpPr/>
          <p:nvPr/>
        </p:nvSpPr>
        <p:spPr>
          <a:xfrm>
            <a:off x="0" y="0"/>
            <a:ext cx="1577313" cy="1574160"/>
          </a:xfrm>
          <a:prstGeom prst="rect">
            <a:avLst/>
          </a:prstGeom>
          <a:blipFill dpi="0" rotWithShape="1">
            <a:blip r:embed="rId5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7" name="Imagem 66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67821BF8-1903-4AF5-9E2C-17944D1516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41" y="-3802524"/>
            <a:ext cx="6260123" cy="3521319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A3321A9B-7FE0-43D0-B1AD-D27217A022ED}"/>
              </a:ext>
            </a:extLst>
          </p:cNvPr>
          <p:cNvGrpSpPr/>
          <p:nvPr/>
        </p:nvGrpSpPr>
        <p:grpSpPr>
          <a:xfrm>
            <a:off x="1313024" y="1618247"/>
            <a:ext cx="9557879" cy="3123082"/>
            <a:chOff x="1313024" y="1374407"/>
            <a:chExt cx="9557879" cy="3123082"/>
          </a:xfrm>
        </p:grpSpPr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17F7834C-D7BB-4609-98B0-DED7E419447D}"/>
                </a:ext>
              </a:extLst>
            </p:cNvPr>
            <p:cNvSpPr/>
            <p:nvPr/>
          </p:nvSpPr>
          <p:spPr>
            <a:xfrm>
              <a:off x="1313024" y="1808760"/>
              <a:ext cx="1171567" cy="2688729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9050">
              <a:solidFill>
                <a:srgbClr val="0F54C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600" dirty="0">
                  <a:latin typeface="Fira Sans" panose="020B0503050000020004" pitchFamily="34" charset="0"/>
                </a:rPr>
                <a:t>CONJUNTO DE DADOS</a:t>
              </a:r>
            </a:p>
          </p:txBody>
        </p:sp>
        <p:sp>
          <p:nvSpPr>
            <p:cNvPr id="89" name="Seta: para a Direita 88">
              <a:extLst>
                <a:ext uri="{FF2B5EF4-FFF2-40B4-BE49-F238E27FC236}">
                  <a16:creationId xmlns:a16="http://schemas.microsoft.com/office/drawing/2014/main" id="{C7D4FC87-2DFA-4E4C-B978-B033FD9CFE2D}"/>
                </a:ext>
              </a:extLst>
            </p:cNvPr>
            <p:cNvSpPr/>
            <p:nvPr/>
          </p:nvSpPr>
          <p:spPr>
            <a:xfrm>
              <a:off x="2769007" y="2896961"/>
              <a:ext cx="924054" cy="540210"/>
            </a:xfrm>
            <a:prstGeom prst="rightArrow">
              <a:avLst/>
            </a:prstGeom>
            <a:solidFill>
              <a:srgbClr val="00B0F0"/>
            </a:solidFill>
            <a:ln w="19050">
              <a:solidFill>
                <a:srgbClr val="0F54C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Fira Sans" panose="020B0503050000020004" pitchFamily="34" charset="0"/>
              </a:endParaRPr>
            </a:p>
          </p:txBody>
        </p: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5F0C61FB-C6C1-456C-88B0-4F5C1315EB7B}"/>
                </a:ext>
              </a:extLst>
            </p:cNvPr>
            <p:cNvSpPr/>
            <p:nvPr/>
          </p:nvSpPr>
          <p:spPr>
            <a:xfrm>
              <a:off x="3950124" y="1815000"/>
              <a:ext cx="1171567" cy="540000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9050">
              <a:solidFill>
                <a:srgbClr val="0F54C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Fira Sans" panose="020B0503050000020004" pitchFamily="34" charset="0"/>
              </a:endParaRPr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id="{C39AF616-5865-4047-A203-47BEFE84BA7D}"/>
                </a:ext>
              </a:extLst>
            </p:cNvPr>
            <p:cNvSpPr/>
            <p:nvPr/>
          </p:nvSpPr>
          <p:spPr>
            <a:xfrm>
              <a:off x="3950124" y="1815000"/>
              <a:ext cx="1171567" cy="540000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9050">
              <a:solidFill>
                <a:srgbClr val="0F54C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Fira Sans" panose="020B0503050000020004" pitchFamily="34" charset="0"/>
                </a:rPr>
                <a:t>TREINO</a:t>
              </a:r>
            </a:p>
          </p:txBody>
        </p:sp>
        <p:sp>
          <p:nvSpPr>
            <p:cNvPr id="92" name="Retângulo: Cantos Arredondados 91">
              <a:extLst>
                <a:ext uri="{FF2B5EF4-FFF2-40B4-BE49-F238E27FC236}">
                  <a16:creationId xmlns:a16="http://schemas.microsoft.com/office/drawing/2014/main" id="{BABD6103-D979-489C-A0CD-8FC9CD893170}"/>
                </a:ext>
              </a:extLst>
            </p:cNvPr>
            <p:cNvSpPr/>
            <p:nvPr/>
          </p:nvSpPr>
          <p:spPr>
            <a:xfrm>
              <a:off x="3950123" y="2356927"/>
              <a:ext cx="1171567" cy="540000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9050">
              <a:solidFill>
                <a:srgbClr val="0F54C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Fira Sans" panose="020B0503050000020004" pitchFamily="34" charset="0"/>
                </a:rPr>
                <a:t>TREINO</a:t>
              </a:r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id="{6C301D16-F9FC-4E3C-9895-F8271198ABA6}"/>
                </a:ext>
              </a:extLst>
            </p:cNvPr>
            <p:cNvSpPr/>
            <p:nvPr/>
          </p:nvSpPr>
          <p:spPr>
            <a:xfrm>
              <a:off x="3950123" y="2896927"/>
              <a:ext cx="1171567" cy="540000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9050">
              <a:solidFill>
                <a:srgbClr val="0F54C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Fira Sans" panose="020B0503050000020004" pitchFamily="34" charset="0"/>
                </a:rPr>
                <a:t>TREINO</a:t>
              </a:r>
            </a:p>
          </p:txBody>
        </p:sp>
        <p:sp>
          <p:nvSpPr>
            <p:cNvPr id="96" name="Retângulo: Cantos Arredondados 95">
              <a:extLst>
                <a:ext uri="{FF2B5EF4-FFF2-40B4-BE49-F238E27FC236}">
                  <a16:creationId xmlns:a16="http://schemas.microsoft.com/office/drawing/2014/main" id="{1D586362-156F-4633-9E3E-6D560FDCEFF2}"/>
                </a:ext>
              </a:extLst>
            </p:cNvPr>
            <p:cNvSpPr/>
            <p:nvPr/>
          </p:nvSpPr>
          <p:spPr>
            <a:xfrm>
              <a:off x="3950123" y="3428256"/>
              <a:ext cx="1171567" cy="540000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9050">
              <a:solidFill>
                <a:srgbClr val="0F54C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Fira Sans" panose="020B0503050000020004" pitchFamily="34" charset="0"/>
                </a:rPr>
                <a:t>TREINO</a:t>
              </a:r>
            </a:p>
          </p:txBody>
        </p:sp>
        <p:sp>
          <p:nvSpPr>
            <p:cNvPr id="97" name="Retângulo: Cantos Arredondados 96">
              <a:extLst>
                <a:ext uri="{FF2B5EF4-FFF2-40B4-BE49-F238E27FC236}">
                  <a16:creationId xmlns:a16="http://schemas.microsoft.com/office/drawing/2014/main" id="{8841D8F4-3D75-4D87-883F-51BE951E6795}"/>
                </a:ext>
              </a:extLst>
            </p:cNvPr>
            <p:cNvSpPr/>
            <p:nvPr/>
          </p:nvSpPr>
          <p:spPr>
            <a:xfrm>
              <a:off x="3950123" y="3957489"/>
              <a:ext cx="1171567" cy="540000"/>
            </a:xfrm>
            <a:prstGeom prst="roundRect">
              <a:avLst>
                <a:gd name="adj" fmla="val 0"/>
              </a:avLst>
            </a:prstGeom>
            <a:solidFill>
              <a:srgbClr val="0F54C9"/>
            </a:solidFill>
            <a:ln w="19050">
              <a:solidFill>
                <a:srgbClr val="0F54C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Fira Sans" panose="020B0503050000020004" pitchFamily="34" charset="0"/>
                </a:rPr>
                <a:t>TESTE</a:t>
              </a:r>
            </a:p>
          </p:txBody>
        </p:sp>
        <p:sp>
          <p:nvSpPr>
            <p:cNvPr id="122" name="Retângulo: Cantos Arredondados 121">
              <a:extLst>
                <a:ext uri="{FF2B5EF4-FFF2-40B4-BE49-F238E27FC236}">
                  <a16:creationId xmlns:a16="http://schemas.microsoft.com/office/drawing/2014/main" id="{5C32CF15-9170-4799-B2DC-AAC4DDDB3ED9}"/>
                </a:ext>
              </a:extLst>
            </p:cNvPr>
            <p:cNvSpPr/>
            <p:nvPr/>
          </p:nvSpPr>
          <p:spPr>
            <a:xfrm>
              <a:off x="5387427" y="1815000"/>
              <a:ext cx="1171567" cy="540000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9050">
              <a:solidFill>
                <a:srgbClr val="0F54C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Fira Sans" panose="020B0503050000020004" pitchFamily="34" charset="0"/>
              </a:endParaRPr>
            </a:p>
          </p:txBody>
        </p:sp>
        <p:sp>
          <p:nvSpPr>
            <p:cNvPr id="123" name="Retângulo: Cantos Arredondados 122">
              <a:extLst>
                <a:ext uri="{FF2B5EF4-FFF2-40B4-BE49-F238E27FC236}">
                  <a16:creationId xmlns:a16="http://schemas.microsoft.com/office/drawing/2014/main" id="{D89427CD-224D-4E06-8E6D-05014037F473}"/>
                </a:ext>
              </a:extLst>
            </p:cNvPr>
            <p:cNvSpPr/>
            <p:nvPr/>
          </p:nvSpPr>
          <p:spPr>
            <a:xfrm>
              <a:off x="5387427" y="1815000"/>
              <a:ext cx="1171567" cy="540000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9050">
              <a:solidFill>
                <a:srgbClr val="0F54C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Fira Sans" panose="020B0503050000020004" pitchFamily="34" charset="0"/>
                </a:rPr>
                <a:t>TREINO</a:t>
              </a:r>
            </a:p>
          </p:txBody>
        </p:sp>
        <p:sp>
          <p:nvSpPr>
            <p:cNvPr id="124" name="Retângulo: Cantos Arredondados 123">
              <a:extLst>
                <a:ext uri="{FF2B5EF4-FFF2-40B4-BE49-F238E27FC236}">
                  <a16:creationId xmlns:a16="http://schemas.microsoft.com/office/drawing/2014/main" id="{DFC9BC35-1C41-497C-AAAB-913D00057DE4}"/>
                </a:ext>
              </a:extLst>
            </p:cNvPr>
            <p:cNvSpPr/>
            <p:nvPr/>
          </p:nvSpPr>
          <p:spPr>
            <a:xfrm>
              <a:off x="5387426" y="2356927"/>
              <a:ext cx="1171567" cy="540000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9050">
              <a:solidFill>
                <a:srgbClr val="0F54C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Fira Sans" panose="020B0503050000020004" pitchFamily="34" charset="0"/>
                </a:rPr>
                <a:t>TREINO</a:t>
              </a:r>
            </a:p>
          </p:txBody>
        </p:sp>
        <p:sp>
          <p:nvSpPr>
            <p:cNvPr id="125" name="Retângulo: Cantos Arredondados 124">
              <a:extLst>
                <a:ext uri="{FF2B5EF4-FFF2-40B4-BE49-F238E27FC236}">
                  <a16:creationId xmlns:a16="http://schemas.microsoft.com/office/drawing/2014/main" id="{20A7F5B7-2B51-4CA8-BAB2-9FCC4B2EB735}"/>
                </a:ext>
              </a:extLst>
            </p:cNvPr>
            <p:cNvSpPr/>
            <p:nvPr/>
          </p:nvSpPr>
          <p:spPr>
            <a:xfrm>
              <a:off x="5387426" y="2896927"/>
              <a:ext cx="1171567" cy="540000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9050">
              <a:solidFill>
                <a:srgbClr val="0F54C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Fira Sans" panose="020B0503050000020004" pitchFamily="34" charset="0"/>
                </a:rPr>
                <a:t>TREINO</a:t>
              </a:r>
            </a:p>
          </p:txBody>
        </p:sp>
        <p:sp>
          <p:nvSpPr>
            <p:cNvPr id="126" name="Retângulo: Cantos Arredondados 125">
              <a:extLst>
                <a:ext uri="{FF2B5EF4-FFF2-40B4-BE49-F238E27FC236}">
                  <a16:creationId xmlns:a16="http://schemas.microsoft.com/office/drawing/2014/main" id="{DA049233-3CCE-4336-9194-2A491AEE9498}"/>
                </a:ext>
              </a:extLst>
            </p:cNvPr>
            <p:cNvSpPr/>
            <p:nvPr/>
          </p:nvSpPr>
          <p:spPr>
            <a:xfrm>
              <a:off x="5387426" y="3428256"/>
              <a:ext cx="1171567" cy="540000"/>
            </a:xfrm>
            <a:prstGeom prst="roundRect">
              <a:avLst>
                <a:gd name="adj" fmla="val 0"/>
              </a:avLst>
            </a:prstGeom>
            <a:solidFill>
              <a:srgbClr val="0F54C9"/>
            </a:solidFill>
            <a:ln w="19050">
              <a:solidFill>
                <a:srgbClr val="0F54C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Fira Sans" panose="020B0503050000020004" pitchFamily="34" charset="0"/>
                </a:rPr>
                <a:t>TESTE</a:t>
              </a:r>
            </a:p>
          </p:txBody>
        </p:sp>
        <p:sp>
          <p:nvSpPr>
            <p:cNvPr id="127" name="Retângulo: Cantos Arredondados 126">
              <a:extLst>
                <a:ext uri="{FF2B5EF4-FFF2-40B4-BE49-F238E27FC236}">
                  <a16:creationId xmlns:a16="http://schemas.microsoft.com/office/drawing/2014/main" id="{C3ABEE5C-9473-4BEA-810B-68B6D5C5D9E6}"/>
                </a:ext>
              </a:extLst>
            </p:cNvPr>
            <p:cNvSpPr/>
            <p:nvPr/>
          </p:nvSpPr>
          <p:spPr>
            <a:xfrm>
              <a:off x="5387426" y="3957489"/>
              <a:ext cx="1171567" cy="540000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9050">
              <a:solidFill>
                <a:srgbClr val="0F54C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Fira Sans" panose="020B0503050000020004" pitchFamily="34" charset="0"/>
                </a:rPr>
                <a:t>TREINO</a:t>
              </a:r>
            </a:p>
          </p:txBody>
        </p:sp>
        <p:sp>
          <p:nvSpPr>
            <p:cNvPr id="128" name="Retângulo: Cantos Arredondados 127">
              <a:extLst>
                <a:ext uri="{FF2B5EF4-FFF2-40B4-BE49-F238E27FC236}">
                  <a16:creationId xmlns:a16="http://schemas.microsoft.com/office/drawing/2014/main" id="{6EBE169E-0A89-401E-8FC7-26114F93C26A}"/>
                </a:ext>
              </a:extLst>
            </p:cNvPr>
            <p:cNvSpPr/>
            <p:nvPr/>
          </p:nvSpPr>
          <p:spPr>
            <a:xfrm>
              <a:off x="6824730" y="1815000"/>
              <a:ext cx="1171567" cy="540000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9050">
              <a:solidFill>
                <a:srgbClr val="0F54C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Fira Sans" panose="020B0503050000020004" pitchFamily="34" charset="0"/>
              </a:endParaRPr>
            </a:p>
          </p:txBody>
        </p:sp>
        <p:sp>
          <p:nvSpPr>
            <p:cNvPr id="129" name="Retângulo: Cantos Arredondados 128">
              <a:extLst>
                <a:ext uri="{FF2B5EF4-FFF2-40B4-BE49-F238E27FC236}">
                  <a16:creationId xmlns:a16="http://schemas.microsoft.com/office/drawing/2014/main" id="{C9B4AFE0-4174-4E65-A17C-340106877C70}"/>
                </a:ext>
              </a:extLst>
            </p:cNvPr>
            <p:cNvSpPr/>
            <p:nvPr/>
          </p:nvSpPr>
          <p:spPr>
            <a:xfrm>
              <a:off x="6824730" y="1815000"/>
              <a:ext cx="1171567" cy="540000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9050">
              <a:solidFill>
                <a:srgbClr val="0F54C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Fira Sans" panose="020B0503050000020004" pitchFamily="34" charset="0"/>
                </a:rPr>
                <a:t>TREINO</a:t>
              </a:r>
            </a:p>
          </p:txBody>
        </p:sp>
        <p:sp>
          <p:nvSpPr>
            <p:cNvPr id="130" name="Retângulo: Cantos Arredondados 129">
              <a:extLst>
                <a:ext uri="{FF2B5EF4-FFF2-40B4-BE49-F238E27FC236}">
                  <a16:creationId xmlns:a16="http://schemas.microsoft.com/office/drawing/2014/main" id="{302ABA7B-541B-4FB3-8094-246180228D4B}"/>
                </a:ext>
              </a:extLst>
            </p:cNvPr>
            <p:cNvSpPr/>
            <p:nvPr/>
          </p:nvSpPr>
          <p:spPr>
            <a:xfrm>
              <a:off x="6824729" y="2356927"/>
              <a:ext cx="1171567" cy="540000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9050">
              <a:solidFill>
                <a:srgbClr val="0F54C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Fira Sans" panose="020B0503050000020004" pitchFamily="34" charset="0"/>
                </a:rPr>
                <a:t>TREINO</a:t>
              </a:r>
            </a:p>
          </p:txBody>
        </p:sp>
        <p:sp>
          <p:nvSpPr>
            <p:cNvPr id="131" name="Retângulo: Cantos Arredondados 130">
              <a:extLst>
                <a:ext uri="{FF2B5EF4-FFF2-40B4-BE49-F238E27FC236}">
                  <a16:creationId xmlns:a16="http://schemas.microsoft.com/office/drawing/2014/main" id="{DBBE6007-9FAF-4123-B19E-5647C571AFD4}"/>
                </a:ext>
              </a:extLst>
            </p:cNvPr>
            <p:cNvSpPr/>
            <p:nvPr/>
          </p:nvSpPr>
          <p:spPr>
            <a:xfrm>
              <a:off x="6824729" y="2896927"/>
              <a:ext cx="1171567" cy="540000"/>
            </a:xfrm>
            <a:prstGeom prst="roundRect">
              <a:avLst>
                <a:gd name="adj" fmla="val 0"/>
              </a:avLst>
            </a:prstGeom>
            <a:solidFill>
              <a:srgbClr val="0F54C9"/>
            </a:solidFill>
            <a:ln w="19050">
              <a:solidFill>
                <a:srgbClr val="0F54C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Fira Sans" panose="020B0503050000020004" pitchFamily="34" charset="0"/>
                </a:rPr>
                <a:t>TESTE</a:t>
              </a:r>
            </a:p>
          </p:txBody>
        </p:sp>
        <p:sp>
          <p:nvSpPr>
            <p:cNvPr id="132" name="Retângulo: Cantos Arredondados 131">
              <a:extLst>
                <a:ext uri="{FF2B5EF4-FFF2-40B4-BE49-F238E27FC236}">
                  <a16:creationId xmlns:a16="http://schemas.microsoft.com/office/drawing/2014/main" id="{F038C69D-02EC-4CB5-8A61-BEB3328A8B11}"/>
                </a:ext>
              </a:extLst>
            </p:cNvPr>
            <p:cNvSpPr/>
            <p:nvPr/>
          </p:nvSpPr>
          <p:spPr>
            <a:xfrm>
              <a:off x="6824729" y="3428256"/>
              <a:ext cx="1171567" cy="540000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9050">
              <a:solidFill>
                <a:srgbClr val="0F54C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Fira Sans" panose="020B0503050000020004" pitchFamily="34" charset="0"/>
                </a:rPr>
                <a:t>TREINO</a:t>
              </a:r>
            </a:p>
          </p:txBody>
        </p:sp>
        <p:sp>
          <p:nvSpPr>
            <p:cNvPr id="133" name="Retângulo: Cantos Arredondados 132">
              <a:extLst>
                <a:ext uri="{FF2B5EF4-FFF2-40B4-BE49-F238E27FC236}">
                  <a16:creationId xmlns:a16="http://schemas.microsoft.com/office/drawing/2014/main" id="{E2059734-BCB4-4723-B0E3-D8986E0976C5}"/>
                </a:ext>
              </a:extLst>
            </p:cNvPr>
            <p:cNvSpPr/>
            <p:nvPr/>
          </p:nvSpPr>
          <p:spPr>
            <a:xfrm>
              <a:off x="6824729" y="3957489"/>
              <a:ext cx="1171567" cy="540000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9050">
              <a:solidFill>
                <a:srgbClr val="0F54C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Fira Sans" panose="020B0503050000020004" pitchFamily="34" charset="0"/>
                </a:rPr>
                <a:t>TREINO</a:t>
              </a:r>
            </a:p>
          </p:txBody>
        </p:sp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id="{33FCC8FD-FA4F-4938-BE74-BF473A28A084}"/>
                </a:ext>
              </a:extLst>
            </p:cNvPr>
            <p:cNvSpPr/>
            <p:nvPr/>
          </p:nvSpPr>
          <p:spPr>
            <a:xfrm>
              <a:off x="8262033" y="1815000"/>
              <a:ext cx="1171567" cy="540000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9050">
              <a:solidFill>
                <a:srgbClr val="0F54C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Fira Sans" panose="020B0503050000020004" pitchFamily="34" charset="0"/>
              </a:endParaRPr>
            </a:p>
          </p:txBody>
        </p:sp>
        <p:sp>
          <p:nvSpPr>
            <p:cNvPr id="135" name="Retângulo: Cantos Arredondados 134">
              <a:extLst>
                <a:ext uri="{FF2B5EF4-FFF2-40B4-BE49-F238E27FC236}">
                  <a16:creationId xmlns:a16="http://schemas.microsoft.com/office/drawing/2014/main" id="{BDEC11B5-BF3E-450D-AC2F-4E4DC740F045}"/>
                </a:ext>
              </a:extLst>
            </p:cNvPr>
            <p:cNvSpPr/>
            <p:nvPr/>
          </p:nvSpPr>
          <p:spPr>
            <a:xfrm>
              <a:off x="8262033" y="1815000"/>
              <a:ext cx="1171567" cy="540000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9050">
              <a:solidFill>
                <a:srgbClr val="0F54C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Fira Sans" panose="020B0503050000020004" pitchFamily="34" charset="0"/>
                </a:rPr>
                <a:t>TREINO</a:t>
              </a:r>
            </a:p>
          </p:txBody>
        </p:sp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id="{898EB131-9B30-4B04-A6A2-582C8C73E722}"/>
                </a:ext>
              </a:extLst>
            </p:cNvPr>
            <p:cNvSpPr/>
            <p:nvPr/>
          </p:nvSpPr>
          <p:spPr>
            <a:xfrm>
              <a:off x="8262032" y="2356927"/>
              <a:ext cx="1171567" cy="540000"/>
            </a:xfrm>
            <a:prstGeom prst="roundRect">
              <a:avLst>
                <a:gd name="adj" fmla="val 0"/>
              </a:avLst>
            </a:prstGeom>
            <a:solidFill>
              <a:srgbClr val="0F54C9"/>
            </a:solidFill>
            <a:ln w="19050">
              <a:solidFill>
                <a:srgbClr val="0F54C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Fira Sans" panose="020B0503050000020004" pitchFamily="34" charset="0"/>
                </a:rPr>
                <a:t>TESTE</a:t>
              </a:r>
            </a:p>
          </p:txBody>
        </p:sp>
        <p:sp>
          <p:nvSpPr>
            <p:cNvPr id="137" name="Retângulo: Cantos Arredondados 136">
              <a:extLst>
                <a:ext uri="{FF2B5EF4-FFF2-40B4-BE49-F238E27FC236}">
                  <a16:creationId xmlns:a16="http://schemas.microsoft.com/office/drawing/2014/main" id="{506DF03E-1B90-4731-B128-DB2D8CE8F7BD}"/>
                </a:ext>
              </a:extLst>
            </p:cNvPr>
            <p:cNvSpPr/>
            <p:nvPr/>
          </p:nvSpPr>
          <p:spPr>
            <a:xfrm>
              <a:off x="8262032" y="2896927"/>
              <a:ext cx="1171567" cy="540000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9050">
              <a:solidFill>
                <a:srgbClr val="0F54C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Fira Sans" panose="020B0503050000020004" pitchFamily="34" charset="0"/>
                </a:rPr>
                <a:t>TREINO</a:t>
              </a:r>
            </a:p>
          </p:txBody>
        </p:sp>
        <p:sp>
          <p:nvSpPr>
            <p:cNvPr id="138" name="Retângulo: Cantos Arredondados 137">
              <a:extLst>
                <a:ext uri="{FF2B5EF4-FFF2-40B4-BE49-F238E27FC236}">
                  <a16:creationId xmlns:a16="http://schemas.microsoft.com/office/drawing/2014/main" id="{07D8731C-BB45-491C-A8B0-E63BD0F51709}"/>
                </a:ext>
              </a:extLst>
            </p:cNvPr>
            <p:cNvSpPr/>
            <p:nvPr/>
          </p:nvSpPr>
          <p:spPr>
            <a:xfrm>
              <a:off x="8262032" y="3428256"/>
              <a:ext cx="1171567" cy="540000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9050">
              <a:solidFill>
                <a:srgbClr val="0F54C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Fira Sans" panose="020B0503050000020004" pitchFamily="34" charset="0"/>
                </a:rPr>
                <a:t>TREINO</a:t>
              </a:r>
            </a:p>
          </p:txBody>
        </p:sp>
        <p:sp>
          <p:nvSpPr>
            <p:cNvPr id="139" name="Retângulo: Cantos Arredondados 138">
              <a:extLst>
                <a:ext uri="{FF2B5EF4-FFF2-40B4-BE49-F238E27FC236}">
                  <a16:creationId xmlns:a16="http://schemas.microsoft.com/office/drawing/2014/main" id="{49C1B4A4-F502-4E37-8540-56AAC5477740}"/>
                </a:ext>
              </a:extLst>
            </p:cNvPr>
            <p:cNvSpPr/>
            <p:nvPr/>
          </p:nvSpPr>
          <p:spPr>
            <a:xfrm>
              <a:off x="8262032" y="3957489"/>
              <a:ext cx="1171567" cy="540000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9050">
              <a:solidFill>
                <a:srgbClr val="0F54C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Fira Sans" panose="020B0503050000020004" pitchFamily="34" charset="0"/>
                </a:rPr>
                <a:t>TREINO</a:t>
              </a:r>
            </a:p>
          </p:txBody>
        </p:sp>
        <p:sp>
          <p:nvSpPr>
            <p:cNvPr id="140" name="Retângulo: Cantos Arredondados 139">
              <a:extLst>
                <a:ext uri="{FF2B5EF4-FFF2-40B4-BE49-F238E27FC236}">
                  <a16:creationId xmlns:a16="http://schemas.microsoft.com/office/drawing/2014/main" id="{7610C141-7CDE-4F4D-8340-A2009DB2AA75}"/>
                </a:ext>
              </a:extLst>
            </p:cNvPr>
            <p:cNvSpPr/>
            <p:nvPr/>
          </p:nvSpPr>
          <p:spPr>
            <a:xfrm>
              <a:off x="9699336" y="1815000"/>
              <a:ext cx="1171567" cy="540000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9050">
              <a:solidFill>
                <a:srgbClr val="0F54C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Fira Sans" panose="020B0503050000020004" pitchFamily="34" charset="0"/>
              </a:endParaRPr>
            </a:p>
          </p:txBody>
        </p:sp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id="{CD941B4E-9891-4FD3-90C3-51800A5CD465}"/>
                </a:ext>
              </a:extLst>
            </p:cNvPr>
            <p:cNvSpPr/>
            <p:nvPr/>
          </p:nvSpPr>
          <p:spPr>
            <a:xfrm>
              <a:off x="9699336" y="1815000"/>
              <a:ext cx="1171567" cy="540000"/>
            </a:xfrm>
            <a:prstGeom prst="roundRect">
              <a:avLst>
                <a:gd name="adj" fmla="val 0"/>
              </a:avLst>
            </a:prstGeom>
            <a:solidFill>
              <a:srgbClr val="0F54C9"/>
            </a:solidFill>
            <a:ln w="19050">
              <a:solidFill>
                <a:srgbClr val="0F54C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Fira Sans" panose="020B0503050000020004" pitchFamily="34" charset="0"/>
                </a:rPr>
                <a:t>TESTE</a:t>
              </a:r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:a16="http://schemas.microsoft.com/office/drawing/2014/main" id="{E2107905-FDC9-4A67-8821-0C017E427940}"/>
                </a:ext>
              </a:extLst>
            </p:cNvPr>
            <p:cNvSpPr/>
            <p:nvPr/>
          </p:nvSpPr>
          <p:spPr>
            <a:xfrm>
              <a:off x="9699335" y="2356927"/>
              <a:ext cx="1171567" cy="540000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9050">
              <a:solidFill>
                <a:srgbClr val="0F54C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Fira Sans" panose="020B0503050000020004" pitchFamily="34" charset="0"/>
                </a:rPr>
                <a:t>TREINO</a:t>
              </a:r>
            </a:p>
          </p:txBody>
        </p:sp>
        <p:sp>
          <p:nvSpPr>
            <p:cNvPr id="143" name="Retângulo: Cantos Arredondados 142">
              <a:extLst>
                <a:ext uri="{FF2B5EF4-FFF2-40B4-BE49-F238E27FC236}">
                  <a16:creationId xmlns:a16="http://schemas.microsoft.com/office/drawing/2014/main" id="{644A91A5-0DBF-46D7-B63C-1C0A70449CA0}"/>
                </a:ext>
              </a:extLst>
            </p:cNvPr>
            <p:cNvSpPr/>
            <p:nvPr/>
          </p:nvSpPr>
          <p:spPr>
            <a:xfrm>
              <a:off x="9699335" y="2896927"/>
              <a:ext cx="1171567" cy="540000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9050">
              <a:solidFill>
                <a:srgbClr val="0F54C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Fira Sans" panose="020B0503050000020004" pitchFamily="34" charset="0"/>
                </a:rPr>
                <a:t>TREINO</a:t>
              </a:r>
            </a:p>
          </p:txBody>
        </p:sp>
        <p:sp>
          <p:nvSpPr>
            <p:cNvPr id="144" name="Retângulo: Cantos Arredondados 143">
              <a:extLst>
                <a:ext uri="{FF2B5EF4-FFF2-40B4-BE49-F238E27FC236}">
                  <a16:creationId xmlns:a16="http://schemas.microsoft.com/office/drawing/2014/main" id="{D8E76E71-8529-46A1-9624-E0BC175789F9}"/>
                </a:ext>
              </a:extLst>
            </p:cNvPr>
            <p:cNvSpPr/>
            <p:nvPr/>
          </p:nvSpPr>
          <p:spPr>
            <a:xfrm>
              <a:off x="9699335" y="3428256"/>
              <a:ext cx="1171567" cy="540000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9050">
              <a:solidFill>
                <a:srgbClr val="0F54C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Fira Sans" panose="020B0503050000020004" pitchFamily="34" charset="0"/>
                </a:rPr>
                <a:t>TREINO</a:t>
              </a:r>
            </a:p>
          </p:txBody>
        </p: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id="{8899BA35-D58E-4C20-895D-04DC206E2B23}"/>
                </a:ext>
              </a:extLst>
            </p:cNvPr>
            <p:cNvSpPr/>
            <p:nvPr/>
          </p:nvSpPr>
          <p:spPr>
            <a:xfrm>
              <a:off x="9699335" y="3957489"/>
              <a:ext cx="1171567" cy="540000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9050">
              <a:solidFill>
                <a:srgbClr val="0F54C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Fira Sans" panose="020B0503050000020004" pitchFamily="34" charset="0"/>
                </a:rPr>
                <a:t>TREINO</a:t>
              </a:r>
            </a:p>
          </p:txBody>
        </p:sp>
        <p:sp>
          <p:nvSpPr>
            <p:cNvPr id="147" name="CaixaDeTexto 146">
              <a:extLst>
                <a:ext uri="{FF2B5EF4-FFF2-40B4-BE49-F238E27FC236}">
                  <a16:creationId xmlns:a16="http://schemas.microsoft.com/office/drawing/2014/main" id="{E863F08C-A007-4EAA-9B62-3DB590C396D4}"/>
                </a:ext>
              </a:extLst>
            </p:cNvPr>
            <p:cNvSpPr txBox="1"/>
            <p:nvPr/>
          </p:nvSpPr>
          <p:spPr>
            <a:xfrm>
              <a:off x="3950124" y="1374407"/>
              <a:ext cx="1171566" cy="3840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i="1" dirty="0">
                  <a:solidFill>
                    <a:srgbClr val="002060"/>
                  </a:solidFill>
                  <a:latin typeface="Fira Sans Light" panose="020B0403050000020004" pitchFamily="34" charset="0"/>
                </a:rPr>
                <a:t>fold 1</a:t>
              </a:r>
            </a:p>
          </p:txBody>
        </p:sp>
        <p:sp>
          <p:nvSpPr>
            <p:cNvPr id="183" name="CaixaDeTexto 182">
              <a:extLst>
                <a:ext uri="{FF2B5EF4-FFF2-40B4-BE49-F238E27FC236}">
                  <a16:creationId xmlns:a16="http://schemas.microsoft.com/office/drawing/2014/main" id="{F5DCCE92-060B-4888-896F-CC5C5982C1BA}"/>
                </a:ext>
              </a:extLst>
            </p:cNvPr>
            <p:cNvSpPr txBox="1"/>
            <p:nvPr/>
          </p:nvSpPr>
          <p:spPr>
            <a:xfrm>
              <a:off x="5387427" y="1374407"/>
              <a:ext cx="1171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i="1" dirty="0">
                  <a:solidFill>
                    <a:srgbClr val="002060"/>
                  </a:solidFill>
                  <a:latin typeface="Fira Sans Light" panose="020B0403050000020004" pitchFamily="34" charset="0"/>
                </a:rPr>
                <a:t>fold 2</a:t>
              </a:r>
            </a:p>
          </p:txBody>
        </p:sp>
        <p:sp>
          <p:nvSpPr>
            <p:cNvPr id="184" name="CaixaDeTexto 183">
              <a:extLst>
                <a:ext uri="{FF2B5EF4-FFF2-40B4-BE49-F238E27FC236}">
                  <a16:creationId xmlns:a16="http://schemas.microsoft.com/office/drawing/2014/main" id="{D9DFA735-2548-4A43-B19F-E397FC90550C}"/>
                </a:ext>
              </a:extLst>
            </p:cNvPr>
            <p:cNvSpPr txBox="1"/>
            <p:nvPr/>
          </p:nvSpPr>
          <p:spPr>
            <a:xfrm>
              <a:off x="6824730" y="1374407"/>
              <a:ext cx="1171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i="1" dirty="0">
                  <a:solidFill>
                    <a:srgbClr val="002060"/>
                  </a:solidFill>
                  <a:latin typeface="Fira Sans Light" panose="020B0403050000020004" pitchFamily="34" charset="0"/>
                </a:rPr>
                <a:t>fold 3</a:t>
              </a:r>
            </a:p>
          </p:txBody>
        </p:sp>
        <p:sp>
          <p:nvSpPr>
            <p:cNvPr id="185" name="CaixaDeTexto 184">
              <a:extLst>
                <a:ext uri="{FF2B5EF4-FFF2-40B4-BE49-F238E27FC236}">
                  <a16:creationId xmlns:a16="http://schemas.microsoft.com/office/drawing/2014/main" id="{246DDEFB-255D-4723-A942-2F40F0E83BA8}"/>
                </a:ext>
              </a:extLst>
            </p:cNvPr>
            <p:cNvSpPr txBox="1"/>
            <p:nvPr/>
          </p:nvSpPr>
          <p:spPr>
            <a:xfrm>
              <a:off x="8262033" y="1374407"/>
              <a:ext cx="1171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i="1" dirty="0">
                  <a:solidFill>
                    <a:srgbClr val="002060"/>
                  </a:solidFill>
                  <a:latin typeface="Fira Sans Light" panose="020B0403050000020004" pitchFamily="34" charset="0"/>
                </a:rPr>
                <a:t>fold 4</a:t>
              </a:r>
            </a:p>
          </p:txBody>
        </p:sp>
        <p:sp>
          <p:nvSpPr>
            <p:cNvPr id="186" name="CaixaDeTexto 185">
              <a:extLst>
                <a:ext uri="{FF2B5EF4-FFF2-40B4-BE49-F238E27FC236}">
                  <a16:creationId xmlns:a16="http://schemas.microsoft.com/office/drawing/2014/main" id="{AA9417D0-BF5F-4E62-BE27-F42995C38C60}"/>
                </a:ext>
              </a:extLst>
            </p:cNvPr>
            <p:cNvSpPr txBox="1"/>
            <p:nvPr/>
          </p:nvSpPr>
          <p:spPr>
            <a:xfrm>
              <a:off x="9699336" y="1374407"/>
              <a:ext cx="1171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i="1" dirty="0">
                  <a:solidFill>
                    <a:srgbClr val="002060"/>
                  </a:solidFill>
                  <a:latin typeface="Fira Sans Light" panose="020B0403050000020004" pitchFamily="34" charset="0"/>
                </a:rPr>
                <a:t>fold 5</a:t>
              </a:r>
            </a:p>
          </p:txBody>
        </p:sp>
        <p:sp>
          <p:nvSpPr>
            <p:cNvPr id="187" name="CaixaDeTexto 186">
              <a:extLst>
                <a:ext uri="{FF2B5EF4-FFF2-40B4-BE49-F238E27FC236}">
                  <a16:creationId xmlns:a16="http://schemas.microsoft.com/office/drawing/2014/main" id="{63E9ECAA-1EDD-46FC-BD5B-998C58295F7E}"/>
                </a:ext>
              </a:extLst>
            </p:cNvPr>
            <p:cNvSpPr txBox="1"/>
            <p:nvPr/>
          </p:nvSpPr>
          <p:spPr>
            <a:xfrm>
              <a:off x="2642997" y="2431827"/>
              <a:ext cx="1171566" cy="3840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i="1" dirty="0">
                  <a:solidFill>
                    <a:srgbClr val="002060"/>
                  </a:solidFill>
                  <a:latin typeface="Fira Sans Light" panose="020B0403050000020004" pitchFamily="34" charset="0"/>
                </a:rPr>
                <a:t>5 folds</a:t>
              </a:r>
            </a:p>
          </p:txBody>
        </p:sp>
      </p:grp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79E89ED6-766B-4B36-8648-01E4E313232E}"/>
              </a:ext>
            </a:extLst>
          </p:cNvPr>
          <p:cNvSpPr txBox="1"/>
          <p:nvPr/>
        </p:nvSpPr>
        <p:spPr>
          <a:xfrm>
            <a:off x="3950124" y="5013484"/>
            <a:ext cx="1171566" cy="384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i="1" dirty="0">
                <a:solidFill>
                  <a:srgbClr val="002060"/>
                </a:solidFill>
                <a:latin typeface="Fira Sans Light" panose="020B0403050000020004" pitchFamily="34" charset="0"/>
              </a:rPr>
              <a:t>Score 1</a:t>
            </a:r>
          </a:p>
        </p:txBody>
      </p:sp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943DE03F-EE6D-40B9-99E8-6FA598E1A9FF}"/>
              </a:ext>
            </a:extLst>
          </p:cNvPr>
          <p:cNvSpPr txBox="1"/>
          <p:nvPr/>
        </p:nvSpPr>
        <p:spPr>
          <a:xfrm>
            <a:off x="5387427" y="5013484"/>
            <a:ext cx="1171566" cy="384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i="1" dirty="0">
                <a:solidFill>
                  <a:srgbClr val="002060"/>
                </a:solidFill>
                <a:latin typeface="Fira Sans Light" panose="020B0403050000020004" pitchFamily="34" charset="0"/>
              </a:rPr>
              <a:t>Score 2</a:t>
            </a:r>
          </a:p>
        </p:txBody>
      </p: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D5BC1AA9-48C2-42CE-A1DF-32C71D557F78}"/>
              </a:ext>
            </a:extLst>
          </p:cNvPr>
          <p:cNvSpPr txBox="1"/>
          <p:nvPr/>
        </p:nvSpPr>
        <p:spPr>
          <a:xfrm>
            <a:off x="6824730" y="5013484"/>
            <a:ext cx="1171566" cy="384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i="1" dirty="0">
                <a:solidFill>
                  <a:srgbClr val="002060"/>
                </a:solidFill>
                <a:latin typeface="Fira Sans Light" panose="020B0403050000020004" pitchFamily="34" charset="0"/>
              </a:rPr>
              <a:t>Score 3</a:t>
            </a:r>
          </a:p>
        </p:txBody>
      </p:sp>
      <p:sp>
        <p:nvSpPr>
          <p:cNvPr id="191" name="CaixaDeTexto 190">
            <a:extLst>
              <a:ext uri="{FF2B5EF4-FFF2-40B4-BE49-F238E27FC236}">
                <a16:creationId xmlns:a16="http://schemas.microsoft.com/office/drawing/2014/main" id="{8920101F-CE34-4FD5-A8B6-16D75E9FBE59}"/>
              </a:ext>
            </a:extLst>
          </p:cNvPr>
          <p:cNvSpPr txBox="1"/>
          <p:nvPr/>
        </p:nvSpPr>
        <p:spPr>
          <a:xfrm>
            <a:off x="8262033" y="5013484"/>
            <a:ext cx="1171566" cy="384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i="1" dirty="0">
                <a:solidFill>
                  <a:srgbClr val="002060"/>
                </a:solidFill>
                <a:latin typeface="Fira Sans Light" panose="020B0403050000020004" pitchFamily="34" charset="0"/>
              </a:rPr>
              <a:t>Score 4</a:t>
            </a:r>
          </a:p>
        </p:txBody>
      </p:sp>
      <p:sp>
        <p:nvSpPr>
          <p:cNvPr id="192" name="CaixaDeTexto 191">
            <a:extLst>
              <a:ext uri="{FF2B5EF4-FFF2-40B4-BE49-F238E27FC236}">
                <a16:creationId xmlns:a16="http://schemas.microsoft.com/office/drawing/2014/main" id="{28D90FF7-FB95-4786-BF6E-7719E0C1BC15}"/>
              </a:ext>
            </a:extLst>
          </p:cNvPr>
          <p:cNvSpPr txBox="1"/>
          <p:nvPr/>
        </p:nvSpPr>
        <p:spPr>
          <a:xfrm>
            <a:off x="9699336" y="5013484"/>
            <a:ext cx="1171566" cy="384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i="1" dirty="0">
                <a:solidFill>
                  <a:srgbClr val="002060"/>
                </a:solidFill>
                <a:latin typeface="Fira Sans Light" panose="020B0403050000020004" pitchFamily="34" charset="0"/>
              </a:rPr>
              <a:t>Score 5</a:t>
            </a:r>
          </a:p>
        </p:txBody>
      </p:sp>
      <p:sp>
        <p:nvSpPr>
          <p:cNvPr id="4" name="Chave Direita 3">
            <a:extLst>
              <a:ext uri="{FF2B5EF4-FFF2-40B4-BE49-F238E27FC236}">
                <a16:creationId xmlns:a16="http://schemas.microsoft.com/office/drawing/2014/main" id="{0A10C72E-BAB7-40C9-AC2F-B2CF5E558460}"/>
              </a:ext>
            </a:extLst>
          </p:cNvPr>
          <p:cNvSpPr/>
          <p:nvPr/>
        </p:nvSpPr>
        <p:spPr>
          <a:xfrm rot="5400000">
            <a:off x="7242393" y="2102910"/>
            <a:ext cx="384035" cy="7025382"/>
          </a:xfrm>
          <a:prstGeom prst="rightBrace">
            <a:avLst>
              <a:gd name="adj1" fmla="val 226852"/>
              <a:gd name="adj2" fmla="val 50000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3" name="CaixaDeTexto 192">
            <a:extLst>
              <a:ext uri="{FF2B5EF4-FFF2-40B4-BE49-F238E27FC236}">
                <a16:creationId xmlns:a16="http://schemas.microsoft.com/office/drawing/2014/main" id="{B4D3D4D2-DE1C-441F-9BDF-77C24E16FCEA}"/>
              </a:ext>
            </a:extLst>
          </p:cNvPr>
          <p:cNvSpPr txBox="1"/>
          <p:nvPr/>
        </p:nvSpPr>
        <p:spPr>
          <a:xfrm>
            <a:off x="3573906" y="5925325"/>
            <a:ext cx="76732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i="1" dirty="0">
                <a:solidFill>
                  <a:srgbClr val="002060"/>
                </a:solidFill>
                <a:latin typeface="Fira Sans Light" panose="020B0403050000020004" pitchFamily="34" charset="0"/>
              </a:rPr>
              <a:t>Score Final – Média dos Scores Individuais</a:t>
            </a:r>
          </a:p>
        </p:txBody>
      </p:sp>
    </p:spTree>
    <p:extLst>
      <p:ext uri="{BB962C8B-B14F-4D97-AF65-F5344CB8AC3E}">
        <p14:creationId xmlns:p14="http://schemas.microsoft.com/office/powerpoint/2010/main" val="1306863329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EC5BB97F-EA79-4439-9537-BB5B44A412EB}"/>
              </a:ext>
            </a:extLst>
          </p:cNvPr>
          <p:cNvSpPr/>
          <p:nvPr/>
        </p:nvSpPr>
        <p:spPr>
          <a:xfrm>
            <a:off x="718195" y="1682202"/>
            <a:ext cx="10755611" cy="4810669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7F191C-407D-4BEE-83A8-253F33AE2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483" y="635380"/>
            <a:ext cx="4099034" cy="785062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002060"/>
                </a:solidFill>
                <a:latin typeface="Fira Sans ExtraBold" panose="020B0903050000020004" pitchFamily="34" charset="0"/>
              </a:rPr>
              <a:t>“BOOM” da IA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0247C00-F4CC-4BFC-852E-B6693AD24573}"/>
              </a:ext>
            </a:extLst>
          </p:cNvPr>
          <p:cNvSpPr/>
          <p:nvPr/>
        </p:nvSpPr>
        <p:spPr>
          <a:xfrm>
            <a:off x="4443455" y="2486346"/>
            <a:ext cx="7030350" cy="4009219"/>
          </a:xfrm>
          <a:prstGeom prst="rect">
            <a:avLst/>
          </a:prstGeom>
          <a:solidFill>
            <a:srgbClr val="00339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7E5E0B5-9637-4127-9ADF-DAD398DB5864}"/>
              </a:ext>
            </a:extLst>
          </p:cNvPr>
          <p:cNvSpPr txBox="1"/>
          <p:nvPr/>
        </p:nvSpPr>
        <p:spPr>
          <a:xfrm>
            <a:off x="4933165" y="5100927"/>
            <a:ext cx="209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Ubuntu"/>
                <a:ea typeface="+mn-ea"/>
                <a:cs typeface="+mn-cs"/>
              </a:rPr>
              <a:t>Machine Learning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3456C5D-D9BE-4AE5-82BA-A5B9BBB9CFC6}"/>
              </a:ext>
            </a:extLst>
          </p:cNvPr>
          <p:cNvSpPr/>
          <p:nvPr/>
        </p:nvSpPr>
        <p:spPr>
          <a:xfrm>
            <a:off x="8055254" y="3094282"/>
            <a:ext cx="3418551" cy="3398589"/>
          </a:xfrm>
          <a:prstGeom prst="rect">
            <a:avLst/>
          </a:prstGeom>
          <a:solidFill>
            <a:srgbClr val="0049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BB5460D6-56B7-496B-AD44-C0F09687A1F7}"/>
              </a:ext>
            </a:extLst>
          </p:cNvPr>
          <p:cNvSpPr txBox="1"/>
          <p:nvPr/>
        </p:nvSpPr>
        <p:spPr>
          <a:xfrm>
            <a:off x="8766977" y="5316826"/>
            <a:ext cx="209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Ubuntu"/>
                <a:ea typeface="+mn-ea"/>
                <a:cs typeface="+mn-cs"/>
              </a:rPr>
              <a:t>Deep Learning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424F5C2B-BC11-49CB-807A-E09BE31B856A}"/>
              </a:ext>
            </a:extLst>
          </p:cNvPr>
          <p:cNvGrpSpPr/>
          <p:nvPr/>
        </p:nvGrpSpPr>
        <p:grpSpPr>
          <a:xfrm>
            <a:off x="1173927" y="2422058"/>
            <a:ext cx="2394210" cy="2964401"/>
            <a:chOff x="1173927" y="2422058"/>
            <a:chExt cx="2394210" cy="2964401"/>
          </a:xfrm>
        </p:grpSpPr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964BDB69-BA9B-4D92-B8EA-6D79C135F866}"/>
                </a:ext>
              </a:extLst>
            </p:cNvPr>
            <p:cNvSpPr txBox="1"/>
            <p:nvPr/>
          </p:nvSpPr>
          <p:spPr>
            <a:xfrm>
              <a:off x="1173927" y="4432352"/>
              <a:ext cx="239421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none" strike="noStrike" kern="0" cap="none" spc="0" normalizeH="0" baseline="0" noProof="0" dirty="0">
                  <a:ln w="0"/>
                  <a:solidFill>
                    <a:prstClr val="white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Ubuntu"/>
                  <a:ea typeface="+mn-ea"/>
                  <a:cs typeface="+mn-cs"/>
                </a:rPr>
                <a:t>Inteligência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800" b="0" i="0" u="none" strike="noStrike" kern="0" cap="none" spc="0" normalizeH="0" baseline="0" noProof="0" dirty="0">
                  <a:ln w="0"/>
                  <a:solidFill>
                    <a:prstClr val="white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Ubuntu"/>
                  <a:ea typeface="+mn-ea"/>
                  <a:cs typeface="+mn-cs"/>
                </a:rPr>
                <a:t>Artificial</a:t>
              </a:r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4B7F71C7-2A73-462D-ABCB-86CF9CC82F51}"/>
                </a:ext>
              </a:extLst>
            </p:cNvPr>
            <p:cNvGrpSpPr/>
            <p:nvPr/>
          </p:nvGrpSpPr>
          <p:grpSpPr>
            <a:xfrm>
              <a:off x="1391618" y="2422058"/>
              <a:ext cx="1958829" cy="2027873"/>
              <a:chOff x="1331431" y="2422058"/>
              <a:chExt cx="1958829" cy="2027873"/>
            </a:xfrm>
          </p:grpSpPr>
          <p:pic>
            <p:nvPicPr>
              <p:cNvPr id="32" name="Gráfico 31" descr="Robô">
                <a:extLst>
                  <a:ext uri="{FF2B5EF4-FFF2-40B4-BE49-F238E27FC236}">
                    <a16:creationId xmlns:a16="http://schemas.microsoft.com/office/drawing/2014/main" id="{CD0D75AD-53E1-4087-AD3F-6D53C17D30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1331431" y="2491102"/>
                <a:ext cx="1958829" cy="1958829"/>
              </a:xfrm>
              <a:prstGeom prst="ellipse">
                <a:avLst/>
              </a:prstGeom>
            </p:spPr>
          </p:pic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3D3A8E3F-D496-44BB-961F-4D35C863DAB8}"/>
                  </a:ext>
                </a:extLst>
              </p:cNvPr>
              <p:cNvSpPr/>
              <p:nvPr/>
            </p:nvSpPr>
            <p:spPr>
              <a:xfrm>
                <a:off x="1331645" y="2422058"/>
                <a:ext cx="1958400" cy="1958400"/>
              </a:xfrm>
              <a:prstGeom prst="ellipse">
                <a:avLst/>
              </a:prstGeom>
              <a:noFill/>
              <a:ln w="762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55EE5227-9ACB-411E-9300-2D10B30B527C}"/>
              </a:ext>
            </a:extLst>
          </p:cNvPr>
          <p:cNvGrpSpPr/>
          <p:nvPr/>
        </p:nvGrpSpPr>
        <p:grpSpPr>
          <a:xfrm>
            <a:off x="5001150" y="3094282"/>
            <a:ext cx="1958400" cy="1958400"/>
            <a:chOff x="8167480" y="2154134"/>
            <a:chExt cx="1958400" cy="1958400"/>
          </a:xfrm>
        </p:grpSpPr>
        <p:pic>
          <p:nvPicPr>
            <p:cNvPr id="33" name="Gráfico 32" descr="Cabeça com engrenagens">
              <a:extLst>
                <a:ext uri="{FF2B5EF4-FFF2-40B4-BE49-F238E27FC236}">
                  <a16:creationId xmlns:a16="http://schemas.microsoft.com/office/drawing/2014/main" id="{0FB397E9-CF29-4804-9E53-475402951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89418" y="2176072"/>
              <a:ext cx="1914525" cy="1914525"/>
            </a:xfrm>
            <a:prstGeom prst="rect">
              <a:avLst/>
            </a:prstGeom>
          </p:spPr>
        </p:pic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A20A3E9C-E62B-48FB-BEC0-2E01D2FBD57A}"/>
                </a:ext>
              </a:extLst>
            </p:cNvPr>
            <p:cNvSpPr/>
            <p:nvPr/>
          </p:nvSpPr>
          <p:spPr>
            <a:xfrm>
              <a:off x="8167480" y="2154134"/>
              <a:ext cx="1958400" cy="1958400"/>
            </a:xfrm>
            <a:prstGeom prst="ellipse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F56C22A8-7B76-4C73-A93C-92BC0D3F9A83}"/>
              </a:ext>
            </a:extLst>
          </p:cNvPr>
          <p:cNvGrpSpPr/>
          <p:nvPr/>
        </p:nvGrpSpPr>
        <p:grpSpPr>
          <a:xfrm>
            <a:off x="8834962" y="3352633"/>
            <a:ext cx="2020953" cy="1958400"/>
            <a:chOff x="8753321" y="3378033"/>
            <a:chExt cx="2020953" cy="1958400"/>
          </a:xfrm>
        </p:grpSpPr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2B831DF5-DA55-47C8-85BA-216F2FEE9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rgbClr val="4472C4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-1000"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6798" y="3656367"/>
              <a:ext cx="1917476" cy="1534610"/>
            </a:xfrm>
            <a:prstGeom prst="rect">
              <a:avLst/>
            </a:prstGeom>
          </p:spPr>
        </p:pic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DADB0215-9849-4440-9662-53AF81D22C8A}"/>
                </a:ext>
              </a:extLst>
            </p:cNvPr>
            <p:cNvSpPr/>
            <p:nvPr/>
          </p:nvSpPr>
          <p:spPr>
            <a:xfrm>
              <a:off x="8753321" y="3378033"/>
              <a:ext cx="1958400" cy="1958400"/>
            </a:xfrm>
            <a:prstGeom prst="ellipse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4" name="Retângulo 23">
            <a:extLst>
              <a:ext uri="{FF2B5EF4-FFF2-40B4-BE49-F238E27FC236}">
                <a16:creationId xmlns:a16="http://schemas.microsoft.com/office/drawing/2014/main" id="{7EAD6F6F-C38A-4E02-98D4-8C439B4C893F}"/>
              </a:ext>
            </a:extLst>
          </p:cNvPr>
          <p:cNvSpPr/>
          <p:nvPr/>
        </p:nvSpPr>
        <p:spPr>
          <a:xfrm>
            <a:off x="0" y="0"/>
            <a:ext cx="1577313" cy="1574160"/>
          </a:xfrm>
          <a:prstGeom prst="rect">
            <a:avLst/>
          </a:prstGeom>
          <a:blipFill dpi="0" rotWithShape="1">
            <a:blip r:embed="rId8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09884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59EC4B2-D019-42DB-B0C3-FC8B896DA03F}"/>
              </a:ext>
            </a:extLst>
          </p:cNvPr>
          <p:cNvSpPr txBox="1"/>
          <p:nvPr/>
        </p:nvSpPr>
        <p:spPr>
          <a:xfrm>
            <a:off x="795600" y="1966393"/>
            <a:ext cx="68600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“Pode-se dizer que um programa de computador aprende a partir de uma experiência 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Ubuntu"/>
                <a:ea typeface="+mn-ea"/>
                <a:cs typeface="+mn-cs"/>
              </a:rPr>
              <a:t>E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 com respeito a uma classe de tarefas 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Ubuntu"/>
                <a:ea typeface="+mn-ea"/>
                <a:cs typeface="+mn-cs"/>
              </a:rPr>
              <a:t>T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 e com medida de desempenho 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Ubuntu"/>
                <a:ea typeface="+mn-ea"/>
                <a:cs typeface="+mn-cs"/>
              </a:rPr>
              <a:t>P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, se seu desempenho P na tarefa 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Ubuntu"/>
                <a:ea typeface="+mn-ea"/>
                <a:cs typeface="+mn-cs"/>
              </a:rPr>
              <a:t>T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 melhora com a experiência 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Ubuntu"/>
                <a:ea typeface="+mn-ea"/>
                <a:cs typeface="+mn-cs"/>
              </a:rPr>
              <a:t>E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.”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(Mitchell, 1997)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7E760DD-1D8B-4AAA-8322-07DDAB568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34713" y="1155700"/>
            <a:ext cx="4810066" cy="5769256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C2C97D77-DC06-4E3C-B30F-F38CEF27D701}"/>
              </a:ext>
            </a:extLst>
          </p:cNvPr>
          <p:cNvSpPr txBox="1">
            <a:spLocks/>
          </p:cNvSpPr>
          <p:nvPr/>
        </p:nvSpPr>
        <p:spPr>
          <a:xfrm>
            <a:off x="838200" y="765653"/>
            <a:ext cx="10515600" cy="30445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72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spc="50" dirty="0">
                <a:ln w="9525" cmpd="sng">
                  <a:noFill/>
                  <a:prstDash val="solid"/>
                </a:ln>
                <a:solidFill>
                  <a:srgbClr val="002060"/>
                </a:solidFill>
                <a:latin typeface="Fira Sans ExtraBold" panose="020B0903050000020004" pitchFamily="34" charset="0"/>
                <a:ea typeface="+mn-ea"/>
                <a:cs typeface="+mn-cs"/>
              </a:rPr>
              <a:t>Machine Learning</a:t>
            </a:r>
            <a:br>
              <a:rPr lang="pt-BR" sz="7200" dirty="0">
                <a:solidFill>
                  <a:srgbClr val="0F54C9"/>
                </a:solidFill>
              </a:rPr>
            </a:br>
            <a:br>
              <a:rPr lang="pt-BR" sz="7200" dirty="0">
                <a:solidFill>
                  <a:srgbClr val="0F54C9"/>
                </a:solidFill>
              </a:rPr>
            </a:br>
            <a:endParaRPr lang="pt-BR" sz="4000" dirty="0">
              <a:solidFill>
                <a:srgbClr val="0F54C9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BA96260-BB08-49CD-942B-F66916B24662}"/>
              </a:ext>
            </a:extLst>
          </p:cNvPr>
          <p:cNvSpPr/>
          <p:nvPr/>
        </p:nvSpPr>
        <p:spPr>
          <a:xfrm>
            <a:off x="0" y="0"/>
            <a:ext cx="1577313" cy="1574160"/>
          </a:xfrm>
          <a:prstGeom prst="rect">
            <a:avLst/>
          </a:prstGeom>
          <a:blipFill dpi="0" rotWithShape="1">
            <a:blip r:embed="rId3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479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1CFFA12-C947-49B5-8244-9CA77C98D459}"/>
              </a:ext>
            </a:extLst>
          </p:cNvPr>
          <p:cNvSpPr txBox="1"/>
          <p:nvPr/>
        </p:nvSpPr>
        <p:spPr>
          <a:xfrm>
            <a:off x="901179" y="4464877"/>
            <a:ext cx="287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Aprendizado Supervisionado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8CA75EC-6117-4E84-8A15-9A980095B03B}"/>
              </a:ext>
            </a:extLst>
          </p:cNvPr>
          <p:cNvGrpSpPr/>
          <p:nvPr/>
        </p:nvGrpSpPr>
        <p:grpSpPr>
          <a:xfrm>
            <a:off x="1384300" y="2519555"/>
            <a:ext cx="2042351" cy="1695576"/>
            <a:chOff x="1384300" y="2581212"/>
            <a:chExt cx="2042351" cy="1695576"/>
          </a:xfrm>
        </p:grpSpPr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B0CBB0E5-C7D0-4EA2-A966-D0D38016D251}"/>
                </a:ext>
              </a:extLst>
            </p:cNvPr>
            <p:cNvSpPr/>
            <p:nvPr/>
          </p:nvSpPr>
          <p:spPr>
            <a:xfrm>
              <a:off x="1384300" y="2581212"/>
              <a:ext cx="2042351" cy="1695576"/>
            </a:xfrm>
            <a:prstGeom prst="roundRect">
              <a:avLst/>
            </a:prstGeom>
            <a:solidFill>
              <a:srgbClr val="002060">
                <a:alpha val="92000"/>
              </a:srgbClr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" name="Gráfico 10" descr="Professor">
              <a:extLst>
                <a:ext uri="{FF2B5EF4-FFF2-40B4-BE49-F238E27FC236}">
                  <a16:creationId xmlns:a16="http://schemas.microsoft.com/office/drawing/2014/main" id="{C0DE5CFB-A67F-4375-B3FD-3A0A11DF2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84490" y="2708015"/>
              <a:ext cx="1441970" cy="1441970"/>
            </a:xfrm>
            <a:prstGeom prst="rect">
              <a:avLst/>
            </a:prstGeom>
          </p:spPr>
        </p:pic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689D03AC-D219-45CA-A4EA-0A867B145879}"/>
              </a:ext>
            </a:extLst>
          </p:cNvPr>
          <p:cNvSpPr txBox="1"/>
          <p:nvPr/>
        </p:nvSpPr>
        <p:spPr>
          <a:xfrm>
            <a:off x="8046586" y="4464877"/>
            <a:ext cx="3046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i="0" u="none" strike="noStrike" normalizeH="0" baseline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Aprendizado por Reforço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5479F2B-3AC5-4A4B-B5A0-4D5562CADE6E}"/>
              </a:ext>
            </a:extLst>
          </p:cNvPr>
          <p:cNvGrpSpPr/>
          <p:nvPr/>
        </p:nvGrpSpPr>
        <p:grpSpPr>
          <a:xfrm>
            <a:off x="8548738" y="2519555"/>
            <a:ext cx="2042351" cy="1695576"/>
            <a:chOff x="8128989" y="1874903"/>
            <a:chExt cx="2042351" cy="1695576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EA8B1F26-5D0E-4C29-BB3B-203CFF889BBE}"/>
                </a:ext>
              </a:extLst>
            </p:cNvPr>
            <p:cNvSpPr/>
            <p:nvPr/>
          </p:nvSpPr>
          <p:spPr>
            <a:xfrm>
              <a:off x="8128989" y="1874903"/>
              <a:ext cx="2042351" cy="1695576"/>
            </a:xfrm>
            <a:prstGeom prst="roundRect">
              <a:avLst/>
            </a:prstGeom>
            <a:solidFill>
              <a:srgbClr val="002060">
                <a:alpha val="92000"/>
              </a:srgbClr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" name="Gráfico 12" descr="Controlador de jogo">
              <a:extLst>
                <a:ext uri="{FF2B5EF4-FFF2-40B4-BE49-F238E27FC236}">
                  <a16:creationId xmlns:a16="http://schemas.microsoft.com/office/drawing/2014/main" id="{68973941-7C6A-4033-A610-7AF47F5D2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90109" y="2062636"/>
              <a:ext cx="1320111" cy="1320111"/>
            </a:xfrm>
            <a:prstGeom prst="rect">
              <a:avLst/>
            </a:prstGeom>
          </p:spPr>
        </p:pic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D6129EBA-8F51-40C3-9068-76D52B774805}"/>
              </a:ext>
            </a:extLst>
          </p:cNvPr>
          <p:cNvSpPr txBox="1"/>
          <p:nvPr/>
        </p:nvSpPr>
        <p:spPr>
          <a:xfrm>
            <a:off x="4145415" y="4464877"/>
            <a:ext cx="3901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i="0" u="none" strike="noStrike" normalizeH="0" baseline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latin typeface="+mj-lt"/>
              </a:rPr>
              <a:t>Aprendizado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>
                <a:latin typeface="+mj-lt"/>
              </a:rPr>
              <a:t> Não-Supervisionado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F20DAEF5-1F4C-4C2D-9157-2AA086E6E1A4}"/>
              </a:ext>
            </a:extLst>
          </p:cNvPr>
          <p:cNvGrpSpPr/>
          <p:nvPr/>
        </p:nvGrpSpPr>
        <p:grpSpPr>
          <a:xfrm>
            <a:off x="5055879" y="2507458"/>
            <a:ext cx="2042351" cy="1719771"/>
            <a:chOff x="5055879" y="2581212"/>
            <a:chExt cx="2042351" cy="1719771"/>
          </a:xfrm>
        </p:grpSpPr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D3656C45-2545-40B7-84FB-D92D8ECFAAC6}"/>
                </a:ext>
              </a:extLst>
            </p:cNvPr>
            <p:cNvSpPr/>
            <p:nvPr/>
          </p:nvSpPr>
          <p:spPr>
            <a:xfrm>
              <a:off x="5055879" y="2605407"/>
              <a:ext cx="2042351" cy="1695576"/>
            </a:xfrm>
            <a:prstGeom prst="roundRect">
              <a:avLst/>
            </a:prstGeom>
            <a:solidFill>
              <a:srgbClr val="002060">
                <a:alpha val="92000"/>
              </a:srgbClr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5" name="Gráfico 14" descr="Ciclo com pessoas">
              <a:extLst>
                <a:ext uri="{FF2B5EF4-FFF2-40B4-BE49-F238E27FC236}">
                  <a16:creationId xmlns:a16="http://schemas.microsoft.com/office/drawing/2014/main" id="{4627882F-1BFE-42DF-8504-A00AB3C25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29266" y="2581212"/>
              <a:ext cx="1695576" cy="1695576"/>
            </a:xfrm>
            <a:prstGeom prst="rect">
              <a:avLst/>
            </a:prstGeom>
          </p:spPr>
        </p:pic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53510F7B-8BD7-44A4-9F02-F8B6A70F9C41}"/>
              </a:ext>
            </a:extLst>
          </p:cNvPr>
          <p:cNvSpPr/>
          <p:nvPr/>
        </p:nvSpPr>
        <p:spPr>
          <a:xfrm>
            <a:off x="2132429" y="1045634"/>
            <a:ext cx="7697371" cy="23815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7F191C-407D-4BEE-83A8-253F33AE2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429" y="314327"/>
            <a:ext cx="7927142" cy="1325564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PRINCIPAIS TIPOS DE ML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EE36832-8DB1-4BC4-BBB4-A9D40E6AC68E}"/>
              </a:ext>
            </a:extLst>
          </p:cNvPr>
          <p:cNvSpPr/>
          <p:nvPr/>
        </p:nvSpPr>
        <p:spPr>
          <a:xfrm>
            <a:off x="0" y="0"/>
            <a:ext cx="1577313" cy="1574160"/>
          </a:xfrm>
          <a:prstGeom prst="rect">
            <a:avLst/>
          </a:prstGeom>
          <a:blipFill dpi="0" rotWithShape="1">
            <a:blip r:embed="rId8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649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3BB92E85-853C-4E4C-868E-86A604E27E88}"/>
              </a:ext>
            </a:extLst>
          </p:cNvPr>
          <p:cNvSpPr txBox="1">
            <a:spLocks/>
          </p:cNvSpPr>
          <p:nvPr/>
        </p:nvSpPr>
        <p:spPr>
          <a:xfrm>
            <a:off x="838200" y="2394171"/>
            <a:ext cx="10515600" cy="30445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72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8800" spc="50" dirty="0">
                <a:ln w="9525" cmpd="sng">
                  <a:noFill/>
                  <a:prstDash val="solid"/>
                </a:ln>
                <a:solidFill>
                  <a:srgbClr val="002060"/>
                </a:solidFill>
                <a:latin typeface="Fira Sans ExtraBold" panose="020B0903050000020004" pitchFamily="34" charset="0"/>
                <a:ea typeface="+mn-ea"/>
                <a:cs typeface="+mn-cs"/>
              </a:rPr>
              <a:t>Machine Learning</a:t>
            </a:r>
            <a:br>
              <a:rPr lang="pt-BR" sz="13800" dirty="0">
                <a:solidFill>
                  <a:srgbClr val="0F54C9"/>
                </a:solidFill>
              </a:rPr>
            </a:br>
            <a:r>
              <a:rPr lang="pt-BR" b="0" spc="50" dirty="0">
                <a:ln w="9525" cmpd="sng">
                  <a:noFill/>
                  <a:prstDash val="solid"/>
                </a:ln>
                <a:solidFill>
                  <a:srgbClr val="0F54C9"/>
                </a:solidFill>
                <a:latin typeface="Fira Sans" panose="020B0503050000020004" pitchFamily="34" charset="0"/>
                <a:ea typeface="+mn-ea"/>
                <a:cs typeface="+mn-cs"/>
              </a:rPr>
              <a:t>SUPERVISIONADO</a:t>
            </a:r>
            <a:br>
              <a:rPr lang="pt-BR" sz="13800" dirty="0">
                <a:solidFill>
                  <a:srgbClr val="0F54C9"/>
                </a:solidFill>
              </a:rPr>
            </a:br>
            <a:endParaRPr lang="pt-BR" sz="6600" dirty="0">
              <a:solidFill>
                <a:srgbClr val="0F54C9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BA51403-07CB-4D20-9F2F-F4D32D40C68D}"/>
              </a:ext>
            </a:extLst>
          </p:cNvPr>
          <p:cNvSpPr/>
          <p:nvPr/>
        </p:nvSpPr>
        <p:spPr>
          <a:xfrm>
            <a:off x="0" y="0"/>
            <a:ext cx="1577313" cy="1574160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03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3000571-AE4F-41B1-B5DF-66E766018FD8}"/>
              </a:ext>
            </a:extLst>
          </p:cNvPr>
          <p:cNvSpPr/>
          <p:nvPr/>
        </p:nvSpPr>
        <p:spPr>
          <a:xfrm>
            <a:off x="6874932" y="4628126"/>
            <a:ext cx="1289963" cy="1219941"/>
          </a:xfrm>
          <a:prstGeom prst="rect">
            <a:avLst/>
          </a:prstGeom>
          <a:solidFill>
            <a:srgbClr val="0F54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FD1B1EA-AE2A-4DAC-BFD9-85A680DB47E4}"/>
              </a:ext>
            </a:extLst>
          </p:cNvPr>
          <p:cNvSpPr/>
          <p:nvPr/>
        </p:nvSpPr>
        <p:spPr>
          <a:xfrm>
            <a:off x="6984843" y="4739573"/>
            <a:ext cx="1084065" cy="914400"/>
          </a:xfrm>
          <a:prstGeom prst="rect">
            <a:avLst/>
          </a:prstGeom>
          <a:solidFill>
            <a:srgbClr val="0F54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/>
              </a:solidFill>
            </a:endParaRPr>
          </a:p>
        </p:txBody>
      </p:sp>
      <p:pic>
        <p:nvPicPr>
          <p:cNvPr id="7" name="Gráfico 6" descr="Engrenagens">
            <a:extLst>
              <a:ext uri="{FF2B5EF4-FFF2-40B4-BE49-F238E27FC236}">
                <a16:creationId xmlns:a16="http://schemas.microsoft.com/office/drawing/2014/main" id="{F037ECAE-4311-4A57-BF41-E0315C300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1327" y="4739573"/>
            <a:ext cx="914400" cy="914400"/>
          </a:xfrm>
          <a:prstGeom prst="rect">
            <a:avLst/>
          </a:prstGeom>
        </p:spPr>
      </p:pic>
      <p:pic>
        <p:nvPicPr>
          <p:cNvPr id="11" name="Gráfico 10" descr="Lista DPE">
            <a:extLst>
              <a:ext uri="{FF2B5EF4-FFF2-40B4-BE49-F238E27FC236}">
                <a16:creationId xmlns:a16="http://schemas.microsoft.com/office/drawing/2014/main" id="{2580E729-647F-41FE-804F-BEA118263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3361" y="1797673"/>
            <a:ext cx="861612" cy="861612"/>
          </a:xfrm>
          <a:prstGeom prst="rect">
            <a:avLst/>
          </a:prstGeom>
        </p:spPr>
      </p:pic>
      <p:pic>
        <p:nvPicPr>
          <p:cNvPr id="12" name="Gráfico 11" descr="Rótulo">
            <a:extLst>
              <a:ext uri="{FF2B5EF4-FFF2-40B4-BE49-F238E27FC236}">
                <a16:creationId xmlns:a16="http://schemas.microsoft.com/office/drawing/2014/main" id="{3E665AD8-984F-49B0-BFE7-B20C498014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714339">
            <a:off x="4227733" y="2004271"/>
            <a:ext cx="1525675" cy="1525675"/>
          </a:xfrm>
          <a:prstGeom prst="rect">
            <a:avLst/>
          </a:prstGeom>
        </p:spPr>
      </p:pic>
      <p:pic>
        <p:nvPicPr>
          <p:cNvPr id="13" name="Gráfico 12" descr="Lista DPE">
            <a:extLst>
              <a:ext uri="{FF2B5EF4-FFF2-40B4-BE49-F238E27FC236}">
                <a16:creationId xmlns:a16="http://schemas.microsoft.com/office/drawing/2014/main" id="{4C84C453-8579-46FA-B2D9-113CA0A418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7826" y="4877840"/>
            <a:ext cx="861612" cy="861612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5607C78E-5F5B-4AC6-9236-FCEF3A538643}"/>
              </a:ext>
            </a:extLst>
          </p:cNvPr>
          <p:cNvSpPr txBox="1"/>
          <p:nvPr/>
        </p:nvSpPr>
        <p:spPr>
          <a:xfrm>
            <a:off x="3586802" y="1933683"/>
            <a:ext cx="1726330" cy="461665"/>
          </a:xfrm>
          <a:prstGeom prst="rect">
            <a:avLst/>
          </a:prstGeom>
          <a:solidFill>
            <a:srgbClr val="0F54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chemeClr val="tx2"/>
                </a:solidFill>
              </a:rPr>
              <a:t>features</a:t>
            </a:r>
            <a:endParaRPr lang="pt-BR" sz="2400" dirty="0">
              <a:solidFill>
                <a:schemeClr val="tx2"/>
              </a:solidFill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910C813-BEE5-412C-82AB-F8114FF46CF3}"/>
              </a:ext>
            </a:extLst>
          </p:cNvPr>
          <p:cNvCxnSpPr>
            <a:cxnSpLocks/>
          </p:cNvCxnSpPr>
          <p:nvPr/>
        </p:nvCxnSpPr>
        <p:spPr>
          <a:xfrm>
            <a:off x="2325638" y="2164516"/>
            <a:ext cx="1343919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75CE16E-9365-45FA-AC90-C933CC0293EA}"/>
              </a:ext>
            </a:extLst>
          </p:cNvPr>
          <p:cNvSpPr txBox="1"/>
          <p:nvPr/>
        </p:nvSpPr>
        <p:spPr>
          <a:xfrm>
            <a:off x="4741664" y="2659285"/>
            <a:ext cx="824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tx2"/>
                </a:solidFill>
              </a:rPr>
              <a:t>label</a:t>
            </a:r>
            <a:endParaRPr lang="pt-BR" sz="2000" dirty="0">
              <a:solidFill>
                <a:schemeClr val="tx2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3B14A2F-6056-4BFD-A673-A6EEBAB1B17B}"/>
              </a:ext>
            </a:extLst>
          </p:cNvPr>
          <p:cNvSpPr txBox="1"/>
          <p:nvPr/>
        </p:nvSpPr>
        <p:spPr>
          <a:xfrm>
            <a:off x="1515452" y="2528423"/>
            <a:ext cx="112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Dados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D878984-D569-4E65-B83F-D83B170B1532}"/>
              </a:ext>
            </a:extLst>
          </p:cNvPr>
          <p:cNvSpPr txBox="1"/>
          <p:nvPr/>
        </p:nvSpPr>
        <p:spPr>
          <a:xfrm>
            <a:off x="1614956" y="5745387"/>
            <a:ext cx="1126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Novos</a:t>
            </a:r>
          </a:p>
          <a:p>
            <a:r>
              <a:rPr lang="pt-BR" b="1" dirty="0">
                <a:solidFill>
                  <a:srgbClr val="002060"/>
                </a:solidFill>
              </a:rPr>
              <a:t>Dados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4DAEBB-1ADA-47B4-B824-5575DEA97ECF}"/>
              </a:ext>
            </a:extLst>
          </p:cNvPr>
          <p:cNvSpPr txBox="1"/>
          <p:nvPr/>
        </p:nvSpPr>
        <p:spPr>
          <a:xfrm>
            <a:off x="3664841" y="5056420"/>
            <a:ext cx="1728294" cy="461665"/>
          </a:xfrm>
          <a:prstGeom prst="rect">
            <a:avLst/>
          </a:prstGeom>
          <a:solidFill>
            <a:srgbClr val="0F54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chemeClr val="tx2"/>
                </a:solidFill>
              </a:rPr>
              <a:t>features</a:t>
            </a:r>
            <a:endParaRPr lang="pt-BR" sz="2400" dirty="0">
              <a:solidFill>
                <a:schemeClr val="tx2"/>
              </a:solidFill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DC009DBE-471C-47B3-BDFD-A9ED91976098}"/>
              </a:ext>
            </a:extLst>
          </p:cNvPr>
          <p:cNvCxnSpPr>
            <a:cxnSpLocks/>
          </p:cNvCxnSpPr>
          <p:nvPr/>
        </p:nvCxnSpPr>
        <p:spPr>
          <a:xfrm>
            <a:off x="2404659" y="5281446"/>
            <a:ext cx="1343919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7E251090-6FBF-48FA-ACA9-AD3E9BAE316C}"/>
              </a:ext>
            </a:extLst>
          </p:cNvPr>
          <p:cNvSpPr/>
          <p:nvPr/>
        </p:nvSpPr>
        <p:spPr>
          <a:xfrm>
            <a:off x="6835863" y="1572450"/>
            <a:ext cx="1289963" cy="1219941"/>
          </a:xfrm>
          <a:prstGeom prst="rect">
            <a:avLst/>
          </a:prstGeom>
          <a:solidFill>
            <a:srgbClr val="0F54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/>
              </a:solidFill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CAC04EF-4575-4191-AFD7-5F0D43DFAC65}"/>
              </a:ext>
            </a:extLst>
          </p:cNvPr>
          <p:cNvSpPr/>
          <p:nvPr/>
        </p:nvSpPr>
        <p:spPr>
          <a:xfrm>
            <a:off x="6945774" y="1683897"/>
            <a:ext cx="1084065" cy="914400"/>
          </a:xfrm>
          <a:prstGeom prst="rect">
            <a:avLst/>
          </a:prstGeom>
          <a:solidFill>
            <a:srgbClr val="0F54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/>
              </a:solidFill>
            </a:endParaRPr>
          </a:p>
        </p:txBody>
      </p:sp>
      <p:pic>
        <p:nvPicPr>
          <p:cNvPr id="23" name="Gráfico 22" descr="Engrenagens">
            <a:extLst>
              <a:ext uri="{FF2B5EF4-FFF2-40B4-BE49-F238E27FC236}">
                <a16:creationId xmlns:a16="http://schemas.microsoft.com/office/drawing/2014/main" id="{183C585F-9FCB-4F21-ADFD-F18000A9B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06884" y="1692697"/>
            <a:ext cx="914400" cy="914400"/>
          </a:xfrm>
          <a:prstGeom prst="rect">
            <a:avLst/>
          </a:prstGeom>
        </p:spPr>
      </p:pic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34512A33-5118-4323-A854-04BD66C05038}"/>
              </a:ext>
            </a:extLst>
          </p:cNvPr>
          <p:cNvCxnSpPr>
            <a:cxnSpLocks/>
          </p:cNvCxnSpPr>
          <p:nvPr/>
        </p:nvCxnSpPr>
        <p:spPr>
          <a:xfrm>
            <a:off x="5300999" y="2164516"/>
            <a:ext cx="1343919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8948E439-891D-4B23-9161-E7EB80D2E1CC}"/>
              </a:ext>
            </a:extLst>
          </p:cNvPr>
          <p:cNvCxnSpPr>
            <a:cxnSpLocks/>
          </p:cNvCxnSpPr>
          <p:nvPr/>
        </p:nvCxnSpPr>
        <p:spPr>
          <a:xfrm>
            <a:off x="5340068" y="5239723"/>
            <a:ext cx="1343919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92454F1-99FA-402E-BCCB-63935691B134}"/>
              </a:ext>
            </a:extLst>
          </p:cNvPr>
          <p:cNvSpPr txBox="1"/>
          <p:nvPr/>
        </p:nvSpPr>
        <p:spPr>
          <a:xfrm>
            <a:off x="3892167" y="4676164"/>
            <a:ext cx="119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X1, X2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4E1D9DF-732C-48C3-B154-2F0818D6DFF7}"/>
              </a:ext>
            </a:extLst>
          </p:cNvPr>
          <p:cNvSpPr txBox="1"/>
          <p:nvPr/>
        </p:nvSpPr>
        <p:spPr>
          <a:xfrm>
            <a:off x="3809117" y="1519749"/>
            <a:ext cx="119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X1, X2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4FC4C0B-5EA5-4CD0-8110-4CB9AEF6A2F5}"/>
              </a:ext>
            </a:extLst>
          </p:cNvPr>
          <p:cNvSpPr txBox="1"/>
          <p:nvPr/>
        </p:nvSpPr>
        <p:spPr>
          <a:xfrm>
            <a:off x="4282803" y="3463489"/>
            <a:ext cx="119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002060"/>
                </a:solidFill>
              </a:rPr>
              <a:t>Y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15298B13-1E7B-488E-A524-CFB61C52D0EF}"/>
              </a:ext>
            </a:extLst>
          </p:cNvPr>
          <p:cNvCxnSpPr>
            <a:cxnSpLocks/>
          </p:cNvCxnSpPr>
          <p:nvPr/>
        </p:nvCxnSpPr>
        <p:spPr>
          <a:xfrm>
            <a:off x="7534344" y="3545730"/>
            <a:ext cx="0" cy="94104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762B8CD-CEC6-4CF2-9C7C-F30E31D94CEC}"/>
              </a:ext>
            </a:extLst>
          </p:cNvPr>
          <p:cNvSpPr txBox="1"/>
          <p:nvPr/>
        </p:nvSpPr>
        <p:spPr>
          <a:xfrm>
            <a:off x="6442766" y="2856818"/>
            <a:ext cx="2129732" cy="646331"/>
          </a:xfrm>
          <a:prstGeom prst="rect">
            <a:avLst/>
          </a:prstGeom>
          <a:solidFill>
            <a:srgbClr val="0F54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Construção do Modelo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E726954-9C0D-4A2D-B123-A6A7BBF664D4}"/>
              </a:ext>
            </a:extLst>
          </p:cNvPr>
          <p:cNvSpPr txBox="1"/>
          <p:nvPr/>
        </p:nvSpPr>
        <p:spPr>
          <a:xfrm>
            <a:off x="7722272" y="3764045"/>
            <a:ext cx="146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f(X1, X2)=Y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693D389-5A1A-4CFE-8182-3453C235CA7E}"/>
              </a:ext>
            </a:extLst>
          </p:cNvPr>
          <p:cNvSpPr txBox="1"/>
          <p:nvPr/>
        </p:nvSpPr>
        <p:spPr>
          <a:xfrm>
            <a:off x="6823050" y="5931052"/>
            <a:ext cx="1393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Use o modelo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1F3FC473-D13D-4072-8C3B-C47324C8064B}"/>
              </a:ext>
            </a:extLst>
          </p:cNvPr>
          <p:cNvCxnSpPr>
            <a:cxnSpLocks/>
          </p:cNvCxnSpPr>
          <p:nvPr/>
        </p:nvCxnSpPr>
        <p:spPr>
          <a:xfrm>
            <a:off x="8368045" y="5183773"/>
            <a:ext cx="1343919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5707C4F-81AE-4E9C-9CC7-25FA2BD5106E}"/>
              </a:ext>
            </a:extLst>
          </p:cNvPr>
          <p:cNvSpPr txBox="1"/>
          <p:nvPr/>
        </p:nvSpPr>
        <p:spPr>
          <a:xfrm>
            <a:off x="8271146" y="5330807"/>
            <a:ext cx="139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Predizer</a:t>
            </a:r>
          </a:p>
        </p:txBody>
      </p:sp>
      <p:pic>
        <p:nvPicPr>
          <p:cNvPr id="35" name="Gráfico 34" descr="Rótulo">
            <a:extLst>
              <a:ext uri="{FF2B5EF4-FFF2-40B4-BE49-F238E27FC236}">
                <a16:creationId xmlns:a16="http://schemas.microsoft.com/office/drawing/2014/main" id="{BBB23213-3D5E-4768-BA0B-237122F316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714339">
            <a:off x="9761337" y="4245838"/>
            <a:ext cx="1525675" cy="1525675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16CB9654-A204-4B6B-B916-A1A842FFF132}"/>
              </a:ext>
            </a:extLst>
          </p:cNvPr>
          <p:cNvSpPr txBox="1"/>
          <p:nvPr/>
        </p:nvSpPr>
        <p:spPr>
          <a:xfrm>
            <a:off x="10265643" y="4902695"/>
            <a:ext cx="824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tx2"/>
                </a:solidFill>
              </a:rPr>
              <a:t>label</a:t>
            </a:r>
            <a:endParaRPr lang="pt-BR" sz="2000" dirty="0">
              <a:solidFill>
                <a:schemeClr val="tx2"/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BB6B731-A44D-4C31-9A61-4D67CD422FA2}"/>
              </a:ext>
            </a:extLst>
          </p:cNvPr>
          <p:cNvSpPr txBox="1"/>
          <p:nvPr/>
        </p:nvSpPr>
        <p:spPr>
          <a:xfrm>
            <a:off x="9843949" y="5359040"/>
            <a:ext cx="119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002060"/>
                </a:solidFill>
              </a:rPr>
              <a:t>Y</a:t>
            </a: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BD5E7AB3-AF95-404D-9652-BBD0A6D794D6}"/>
              </a:ext>
            </a:extLst>
          </p:cNvPr>
          <p:cNvSpPr txBox="1">
            <a:spLocks/>
          </p:cNvSpPr>
          <p:nvPr/>
        </p:nvSpPr>
        <p:spPr>
          <a:xfrm>
            <a:off x="838200" y="269542"/>
            <a:ext cx="10515600" cy="10793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72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spc="50" dirty="0">
                <a:ln w="9525" cmpd="sng">
                  <a:noFill/>
                  <a:prstDash val="solid"/>
                </a:ln>
                <a:solidFill>
                  <a:srgbClr val="002060"/>
                </a:solidFill>
                <a:latin typeface="Fira Sans ExtraBold" panose="020B0903050000020004" pitchFamily="34" charset="0"/>
                <a:ea typeface="+mn-ea"/>
                <a:cs typeface="+mn-cs"/>
              </a:rPr>
              <a:t>Machine Learning</a:t>
            </a:r>
            <a:br>
              <a:rPr lang="pt-BR" sz="7200" dirty="0">
                <a:solidFill>
                  <a:srgbClr val="0F54C9"/>
                </a:solidFill>
              </a:rPr>
            </a:br>
            <a:r>
              <a:rPr lang="pt-BR" sz="3000" b="0" spc="50" dirty="0">
                <a:ln w="9525" cmpd="sng">
                  <a:noFill/>
                  <a:prstDash val="solid"/>
                </a:ln>
                <a:solidFill>
                  <a:srgbClr val="0F54C9"/>
                </a:solidFill>
                <a:latin typeface="Fira Sans" panose="020B0503050000020004" pitchFamily="34" charset="0"/>
                <a:ea typeface="+mn-ea"/>
                <a:cs typeface="+mn-cs"/>
              </a:rPr>
              <a:t>SUPERVISIONADO</a:t>
            </a:r>
            <a:endParaRPr lang="pt-BR" sz="4000" dirty="0">
              <a:solidFill>
                <a:srgbClr val="0F54C9"/>
              </a:solidFill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52155373-9A80-4F94-9855-750324CAC5E2}"/>
              </a:ext>
            </a:extLst>
          </p:cNvPr>
          <p:cNvSpPr/>
          <p:nvPr/>
        </p:nvSpPr>
        <p:spPr>
          <a:xfrm>
            <a:off x="0" y="0"/>
            <a:ext cx="1577313" cy="1574160"/>
          </a:xfrm>
          <a:prstGeom prst="rect">
            <a:avLst/>
          </a:prstGeom>
          <a:blipFill dpi="0" rotWithShape="1">
            <a:blip r:embed="rId10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857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F5A9447-B956-403F-AF41-15EFDFDBC06B}"/>
              </a:ext>
            </a:extLst>
          </p:cNvPr>
          <p:cNvSpPr txBox="1"/>
          <p:nvPr/>
        </p:nvSpPr>
        <p:spPr>
          <a:xfrm>
            <a:off x="1435101" y="367139"/>
            <a:ext cx="9321798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7200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000" dirty="0">
                <a:ln w="9525" cmpd="sng">
                  <a:noFill/>
                  <a:prstDash val="solid"/>
                </a:ln>
                <a:solidFill>
                  <a:srgbClr val="0F54C9"/>
                </a:solidFill>
                <a:effectLst/>
                <a:latin typeface="Fira Sans" panose="020B0503050000020004" pitchFamily="34" charset="0"/>
              </a:rPr>
              <a:t>Diferenças entre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000" dirty="0">
                <a:ln w="9525" cmpd="sng">
                  <a:noFill/>
                  <a:prstDash val="solid"/>
                </a:ln>
                <a:solidFill>
                  <a:srgbClr val="002060"/>
                </a:solidFill>
                <a:effectLst/>
                <a:latin typeface="Fira Sans ExtraBold" panose="020B0903050000020004" pitchFamily="34" charset="0"/>
              </a:rPr>
              <a:t>CLASSIFICAÇÃO E REGRESSÃO</a:t>
            </a:r>
            <a:endParaRPr kumimoji="0" lang="pt-BR" sz="4000" i="0" u="none" strike="noStrike" kern="1200" cap="none" spc="50" normalizeH="0" baseline="0" noProof="0" dirty="0">
              <a:ln w="9525" cmpd="sng">
                <a:noFill/>
                <a:prstDash val="solid"/>
              </a:ln>
              <a:solidFill>
                <a:srgbClr val="002060"/>
              </a:solidFill>
              <a:effectLst/>
              <a:uLnTx/>
              <a:uFillTx/>
              <a:latin typeface="Fira Sans ExtraBold" panose="020B0903050000020004" pitchFamily="34" charset="0"/>
            </a:endParaRP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03899001-4DF5-40BC-9084-AE44429F6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9472" y="1473739"/>
            <a:ext cx="2010056" cy="800212"/>
          </a:xfrm>
          <a:prstGeom prst="rect">
            <a:avLst/>
          </a:prstGeom>
        </p:spPr>
      </p:pic>
      <p:pic>
        <p:nvPicPr>
          <p:cNvPr id="74" name="Imagem 73">
            <a:extLst>
              <a:ext uri="{FF2B5EF4-FFF2-40B4-BE49-F238E27FC236}">
                <a16:creationId xmlns:a16="http://schemas.microsoft.com/office/drawing/2014/main" id="{EC7C2A1F-77E5-45C7-BD6E-57AF2EEBA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0983" y="2464229"/>
            <a:ext cx="924054" cy="885949"/>
          </a:xfrm>
          <a:prstGeom prst="rect">
            <a:avLst/>
          </a:prstGeom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27DE8B7-1124-43C3-9642-D3A827ED5A41}"/>
              </a:ext>
            </a:extLst>
          </p:cNvPr>
          <p:cNvGrpSpPr/>
          <p:nvPr/>
        </p:nvGrpSpPr>
        <p:grpSpPr>
          <a:xfrm>
            <a:off x="1851682" y="2277972"/>
            <a:ext cx="8488637" cy="3737318"/>
            <a:chOff x="1851682" y="2391480"/>
            <a:chExt cx="8488637" cy="3737318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22BE3AC5-62BA-4ED2-A66D-31DDB440D9E3}"/>
                </a:ext>
              </a:extLst>
            </p:cNvPr>
            <p:cNvGrpSpPr/>
            <p:nvPr/>
          </p:nvGrpSpPr>
          <p:grpSpPr>
            <a:xfrm>
              <a:off x="1851682" y="2397681"/>
              <a:ext cx="3526005" cy="3724917"/>
              <a:chOff x="1851682" y="2391381"/>
              <a:chExt cx="3526005" cy="3724917"/>
            </a:xfrm>
          </p:grpSpPr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34000D5E-49FF-407E-BE37-2A61C6AF42E4}"/>
                  </a:ext>
                </a:extLst>
              </p:cNvPr>
              <p:cNvSpPr/>
              <p:nvPr/>
            </p:nvSpPr>
            <p:spPr>
              <a:xfrm>
                <a:off x="1851682" y="2590293"/>
                <a:ext cx="3526005" cy="352600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rgbClr val="0F54C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54" name="Agrupar 53">
                <a:extLst>
                  <a:ext uri="{FF2B5EF4-FFF2-40B4-BE49-F238E27FC236}">
                    <a16:creationId xmlns:a16="http://schemas.microsoft.com/office/drawing/2014/main" id="{C69CACB2-3DF6-48A4-8A0E-807EA9742A2E}"/>
                  </a:ext>
                </a:extLst>
              </p:cNvPr>
              <p:cNvGrpSpPr/>
              <p:nvPr/>
            </p:nvGrpSpPr>
            <p:grpSpPr>
              <a:xfrm>
                <a:off x="2232714" y="3299675"/>
                <a:ext cx="2739205" cy="2258250"/>
                <a:chOff x="7576022" y="3526449"/>
                <a:chExt cx="2069787" cy="1706371"/>
              </a:xfrm>
            </p:grpSpPr>
            <p:cxnSp>
              <p:nvCxnSpPr>
                <p:cNvPr id="21" name="Conector reto 20">
                  <a:extLst>
                    <a:ext uri="{FF2B5EF4-FFF2-40B4-BE49-F238E27FC236}">
                      <a16:creationId xmlns:a16="http://schemas.microsoft.com/office/drawing/2014/main" id="{A944B1DA-2983-4A15-A652-942559390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77997" y="3537397"/>
                  <a:ext cx="1907957" cy="1695423"/>
                </a:xfrm>
                <a:prstGeom prst="line">
                  <a:avLst/>
                </a:prstGeom>
                <a:ln w="57150">
                  <a:solidFill>
                    <a:srgbClr val="002060"/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37" name="Elipse 36">
                  <a:extLst>
                    <a:ext uri="{FF2B5EF4-FFF2-40B4-BE49-F238E27FC236}">
                      <a16:creationId xmlns:a16="http://schemas.microsoft.com/office/drawing/2014/main" id="{E56E9988-2ECF-434F-9F3E-E4F31C4C89C1}"/>
                    </a:ext>
                  </a:extLst>
                </p:cNvPr>
                <p:cNvSpPr/>
                <p:nvPr/>
              </p:nvSpPr>
              <p:spPr>
                <a:xfrm>
                  <a:off x="9167284" y="3640749"/>
                  <a:ext cx="114300" cy="114300"/>
                </a:xfrm>
                <a:prstGeom prst="ellipse">
                  <a:avLst/>
                </a:prstGeom>
                <a:solidFill>
                  <a:srgbClr val="00206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>
                  <a:extLst>
                    <a:ext uri="{FF2B5EF4-FFF2-40B4-BE49-F238E27FC236}">
                      <a16:creationId xmlns:a16="http://schemas.microsoft.com/office/drawing/2014/main" id="{686B831B-4F27-4049-ABCF-694DE1339EA7}"/>
                    </a:ext>
                  </a:extLst>
                </p:cNvPr>
                <p:cNvSpPr/>
                <p:nvPr/>
              </p:nvSpPr>
              <p:spPr>
                <a:xfrm>
                  <a:off x="8439622" y="4512782"/>
                  <a:ext cx="114300" cy="114300"/>
                </a:xfrm>
                <a:prstGeom prst="ellipse">
                  <a:avLst/>
                </a:prstGeom>
                <a:solidFill>
                  <a:srgbClr val="00206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AFF4C3AE-A316-40C9-8973-98BDCD39B86A}"/>
                    </a:ext>
                  </a:extLst>
                </p:cNvPr>
                <p:cNvSpPr/>
                <p:nvPr/>
              </p:nvSpPr>
              <p:spPr>
                <a:xfrm>
                  <a:off x="8743610" y="3805174"/>
                  <a:ext cx="114300" cy="114300"/>
                </a:xfrm>
                <a:prstGeom prst="ellipse">
                  <a:avLst/>
                </a:prstGeom>
                <a:solidFill>
                  <a:srgbClr val="00206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Elipse 39">
                  <a:extLst>
                    <a:ext uri="{FF2B5EF4-FFF2-40B4-BE49-F238E27FC236}">
                      <a16:creationId xmlns:a16="http://schemas.microsoft.com/office/drawing/2014/main" id="{C28C247C-19C8-407E-AC30-7265542E9B16}"/>
                    </a:ext>
                  </a:extLst>
                </p:cNvPr>
                <p:cNvSpPr/>
                <p:nvPr/>
              </p:nvSpPr>
              <p:spPr>
                <a:xfrm>
                  <a:off x="8636654" y="4096516"/>
                  <a:ext cx="114300" cy="114300"/>
                </a:xfrm>
                <a:prstGeom prst="ellipse">
                  <a:avLst/>
                </a:prstGeom>
                <a:solidFill>
                  <a:srgbClr val="00206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" name="Elipse 40">
                  <a:extLst>
                    <a:ext uri="{FF2B5EF4-FFF2-40B4-BE49-F238E27FC236}">
                      <a16:creationId xmlns:a16="http://schemas.microsoft.com/office/drawing/2014/main" id="{2DFE9E06-5225-4446-AD69-476045A56B35}"/>
                    </a:ext>
                  </a:extLst>
                </p:cNvPr>
                <p:cNvSpPr/>
                <p:nvPr/>
              </p:nvSpPr>
              <p:spPr>
                <a:xfrm>
                  <a:off x="8075084" y="4992199"/>
                  <a:ext cx="114300" cy="114300"/>
                </a:xfrm>
                <a:prstGeom prst="ellipse">
                  <a:avLst/>
                </a:prstGeom>
                <a:solidFill>
                  <a:srgbClr val="00206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>
                  <a:extLst>
                    <a:ext uri="{FF2B5EF4-FFF2-40B4-BE49-F238E27FC236}">
                      <a16:creationId xmlns:a16="http://schemas.microsoft.com/office/drawing/2014/main" id="{64371072-86E1-4712-B441-1C6BAB338E03}"/>
                    </a:ext>
                  </a:extLst>
                </p:cNvPr>
                <p:cNvSpPr/>
                <p:nvPr/>
              </p:nvSpPr>
              <p:spPr>
                <a:xfrm>
                  <a:off x="8907794" y="4612299"/>
                  <a:ext cx="114300" cy="114300"/>
                </a:xfrm>
                <a:prstGeom prst="ellipse">
                  <a:avLst/>
                </a:prstGeom>
                <a:solidFill>
                  <a:srgbClr val="00206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Elipse 42">
                  <a:extLst>
                    <a:ext uri="{FF2B5EF4-FFF2-40B4-BE49-F238E27FC236}">
                      <a16:creationId xmlns:a16="http://schemas.microsoft.com/office/drawing/2014/main" id="{7792394A-12D2-4F40-9463-F70E463AB7C2}"/>
                    </a:ext>
                  </a:extLst>
                </p:cNvPr>
                <p:cNvSpPr/>
                <p:nvPr/>
              </p:nvSpPr>
              <p:spPr>
                <a:xfrm>
                  <a:off x="8989484" y="4078899"/>
                  <a:ext cx="114300" cy="114300"/>
                </a:xfrm>
                <a:prstGeom prst="ellipse">
                  <a:avLst/>
                </a:prstGeom>
                <a:solidFill>
                  <a:srgbClr val="00206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Elipse 43">
                  <a:extLst>
                    <a:ext uri="{FF2B5EF4-FFF2-40B4-BE49-F238E27FC236}">
                      <a16:creationId xmlns:a16="http://schemas.microsoft.com/office/drawing/2014/main" id="{213DBBF0-1DB1-4B3F-B8ED-1486C7BFFC45}"/>
                    </a:ext>
                  </a:extLst>
                </p:cNvPr>
                <p:cNvSpPr/>
                <p:nvPr/>
              </p:nvSpPr>
              <p:spPr>
                <a:xfrm>
                  <a:off x="8215186" y="4303552"/>
                  <a:ext cx="114300" cy="114300"/>
                </a:xfrm>
                <a:prstGeom prst="ellipse">
                  <a:avLst/>
                </a:prstGeom>
                <a:solidFill>
                  <a:srgbClr val="00206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>
                  <a:extLst>
                    <a:ext uri="{FF2B5EF4-FFF2-40B4-BE49-F238E27FC236}">
                      <a16:creationId xmlns:a16="http://schemas.microsoft.com/office/drawing/2014/main" id="{46ECF974-9059-446A-A46A-E33EA1A17FFE}"/>
                    </a:ext>
                  </a:extLst>
                </p:cNvPr>
                <p:cNvSpPr/>
                <p:nvPr/>
              </p:nvSpPr>
              <p:spPr>
                <a:xfrm>
                  <a:off x="7576022" y="4677976"/>
                  <a:ext cx="114300" cy="114300"/>
                </a:xfrm>
                <a:prstGeom prst="ellipse">
                  <a:avLst/>
                </a:prstGeom>
                <a:solidFill>
                  <a:srgbClr val="00206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>
                  <a:extLst>
                    <a:ext uri="{FF2B5EF4-FFF2-40B4-BE49-F238E27FC236}">
                      <a16:creationId xmlns:a16="http://schemas.microsoft.com/office/drawing/2014/main" id="{AC7B176F-E340-4AEE-9CB1-B9994A10B800}"/>
                    </a:ext>
                  </a:extLst>
                </p:cNvPr>
                <p:cNvSpPr/>
                <p:nvPr/>
              </p:nvSpPr>
              <p:spPr>
                <a:xfrm>
                  <a:off x="8043736" y="4677976"/>
                  <a:ext cx="114300" cy="114300"/>
                </a:xfrm>
                <a:prstGeom prst="ellipse">
                  <a:avLst/>
                </a:prstGeom>
                <a:solidFill>
                  <a:srgbClr val="00206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Elipse 46">
                  <a:extLst>
                    <a:ext uri="{FF2B5EF4-FFF2-40B4-BE49-F238E27FC236}">
                      <a16:creationId xmlns:a16="http://schemas.microsoft.com/office/drawing/2014/main" id="{E04ECF22-3A8F-433E-B4E3-A59C42256B16}"/>
                    </a:ext>
                  </a:extLst>
                </p:cNvPr>
                <p:cNvSpPr/>
                <p:nvPr/>
              </p:nvSpPr>
              <p:spPr>
                <a:xfrm>
                  <a:off x="8692246" y="4373326"/>
                  <a:ext cx="114300" cy="114300"/>
                </a:xfrm>
                <a:prstGeom prst="ellipse">
                  <a:avLst/>
                </a:prstGeom>
                <a:solidFill>
                  <a:srgbClr val="00206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" name="Elipse 47">
                  <a:extLst>
                    <a:ext uri="{FF2B5EF4-FFF2-40B4-BE49-F238E27FC236}">
                      <a16:creationId xmlns:a16="http://schemas.microsoft.com/office/drawing/2014/main" id="{4F566489-1562-442F-8D3A-E78EEF623DD6}"/>
                    </a:ext>
                  </a:extLst>
                </p:cNvPr>
                <p:cNvSpPr/>
                <p:nvPr/>
              </p:nvSpPr>
              <p:spPr>
                <a:xfrm>
                  <a:off x="9193651" y="3891637"/>
                  <a:ext cx="114300" cy="114300"/>
                </a:xfrm>
                <a:prstGeom prst="ellipse">
                  <a:avLst/>
                </a:prstGeom>
                <a:solidFill>
                  <a:srgbClr val="00206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Elipse 48">
                  <a:extLst>
                    <a:ext uri="{FF2B5EF4-FFF2-40B4-BE49-F238E27FC236}">
                      <a16:creationId xmlns:a16="http://schemas.microsoft.com/office/drawing/2014/main" id="{CC382EE6-EE15-4ADE-9914-108CF3EB28D9}"/>
                    </a:ext>
                  </a:extLst>
                </p:cNvPr>
                <p:cNvSpPr/>
                <p:nvPr/>
              </p:nvSpPr>
              <p:spPr>
                <a:xfrm>
                  <a:off x="9531509" y="3526449"/>
                  <a:ext cx="114300" cy="114300"/>
                </a:xfrm>
                <a:prstGeom prst="ellipse">
                  <a:avLst/>
                </a:prstGeom>
                <a:solidFill>
                  <a:srgbClr val="00206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1" name="Elipse 50">
                  <a:extLst>
                    <a:ext uri="{FF2B5EF4-FFF2-40B4-BE49-F238E27FC236}">
                      <a16:creationId xmlns:a16="http://schemas.microsoft.com/office/drawing/2014/main" id="{1F0B16C4-A03F-4852-9BEA-E0887EA435F8}"/>
                    </a:ext>
                  </a:extLst>
                </p:cNvPr>
                <p:cNvSpPr/>
                <p:nvPr/>
              </p:nvSpPr>
              <p:spPr>
                <a:xfrm>
                  <a:off x="9371654" y="3895377"/>
                  <a:ext cx="114300" cy="114300"/>
                </a:xfrm>
                <a:prstGeom prst="ellipse">
                  <a:avLst/>
                </a:prstGeom>
                <a:solidFill>
                  <a:srgbClr val="00206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2" name="Elipse 51">
                  <a:extLst>
                    <a:ext uri="{FF2B5EF4-FFF2-40B4-BE49-F238E27FC236}">
                      <a16:creationId xmlns:a16="http://schemas.microsoft.com/office/drawing/2014/main" id="{220B0370-5F01-4101-8B55-F315ADDF1A3C}"/>
                    </a:ext>
                  </a:extLst>
                </p:cNvPr>
                <p:cNvSpPr/>
                <p:nvPr/>
              </p:nvSpPr>
              <p:spPr>
                <a:xfrm>
                  <a:off x="7620631" y="4981727"/>
                  <a:ext cx="114300" cy="114300"/>
                </a:xfrm>
                <a:prstGeom prst="ellipse">
                  <a:avLst/>
                </a:prstGeom>
                <a:solidFill>
                  <a:srgbClr val="00206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Elipse 52">
                  <a:extLst>
                    <a:ext uri="{FF2B5EF4-FFF2-40B4-BE49-F238E27FC236}">
                      <a16:creationId xmlns:a16="http://schemas.microsoft.com/office/drawing/2014/main" id="{9838B87E-9BB4-4C6D-B85F-9D876B5C1451}"/>
                    </a:ext>
                  </a:extLst>
                </p:cNvPr>
                <p:cNvSpPr/>
                <p:nvPr/>
              </p:nvSpPr>
              <p:spPr>
                <a:xfrm>
                  <a:off x="8279405" y="3852022"/>
                  <a:ext cx="114300" cy="114300"/>
                </a:xfrm>
                <a:prstGeom prst="ellipse">
                  <a:avLst/>
                </a:prstGeom>
                <a:solidFill>
                  <a:srgbClr val="002060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3" name="CaixaDeTexto 92">
                <a:extLst>
                  <a:ext uri="{FF2B5EF4-FFF2-40B4-BE49-F238E27FC236}">
                    <a16:creationId xmlns:a16="http://schemas.microsoft.com/office/drawing/2014/main" id="{B18A99BB-6D82-4828-8740-091891DA4061}"/>
                  </a:ext>
                </a:extLst>
              </p:cNvPr>
              <p:cNvSpPr txBox="1"/>
              <p:nvPr/>
            </p:nvSpPr>
            <p:spPr>
              <a:xfrm>
                <a:off x="2595851" y="2391381"/>
                <a:ext cx="2037667" cy="369332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rgbClr val="0F54C9"/>
                </a:solidFill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>
                    <a:solidFill>
                      <a:schemeClr val="bg1"/>
                    </a:solidFill>
                    <a:latin typeface="Fira Sans" panose="020B0503050000020004" pitchFamily="34" charset="0"/>
                  </a:rPr>
                  <a:t>REGRESSÃO</a:t>
                </a:r>
              </a:p>
            </p:txBody>
          </p:sp>
        </p:grp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01619F40-931C-495F-9F8E-195790E59EBE}"/>
                </a:ext>
              </a:extLst>
            </p:cNvPr>
            <p:cNvGrpSpPr/>
            <p:nvPr/>
          </p:nvGrpSpPr>
          <p:grpSpPr>
            <a:xfrm>
              <a:off x="6814314" y="2391480"/>
              <a:ext cx="3526005" cy="3737318"/>
              <a:chOff x="6814314" y="2391580"/>
              <a:chExt cx="3526005" cy="3737318"/>
            </a:xfrm>
          </p:grpSpPr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E73B3454-7C34-4341-B43F-C33013EB0A9A}"/>
                  </a:ext>
                </a:extLst>
              </p:cNvPr>
              <p:cNvSpPr/>
              <p:nvPr/>
            </p:nvSpPr>
            <p:spPr>
              <a:xfrm>
                <a:off x="6814314" y="2602893"/>
                <a:ext cx="3526005" cy="352600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rgbClr val="0F54C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4718DCAF-54CC-4DA6-AC4F-D11BDAF7ED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7960" y="3161264"/>
                <a:ext cx="2761326" cy="2409262"/>
              </a:xfrm>
              <a:prstGeom prst="line">
                <a:avLst/>
              </a:prstGeom>
              <a:ln w="57150">
                <a:solidFill>
                  <a:srgbClr val="002060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626E9903-C132-4360-842F-81FFFBD9BDE3}"/>
                  </a:ext>
                </a:extLst>
              </p:cNvPr>
              <p:cNvSpPr/>
              <p:nvPr/>
            </p:nvSpPr>
            <p:spPr>
              <a:xfrm>
                <a:off x="9414026" y="4305090"/>
                <a:ext cx="151267" cy="151267"/>
              </a:xfrm>
              <a:prstGeom prst="ellipse">
                <a:avLst/>
              </a:prstGeom>
              <a:solidFill>
                <a:srgbClr val="00206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CFA6907F-83E8-4BF9-8F64-AD1719247C09}"/>
                  </a:ext>
                </a:extLst>
              </p:cNvPr>
              <p:cNvSpPr/>
              <p:nvPr/>
            </p:nvSpPr>
            <p:spPr>
              <a:xfrm>
                <a:off x="8338255" y="4617611"/>
                <a:ext cx="151267" cy="151267"/>
              </a:xfrm>
              <a:prstGeom prst="ellipse">
                <a:avLst/>
              </a:prstGeom>
              <a:solidFill>
                <a:srgbClr val="00206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9B6A9EE2-8819-4249-99DF-E3C24D21E6FE}"/>
                  </a:ext>
                </a:extLst>
              </p:cNvPr>
              <p:cNvSpPr/>
              <p:nvPr/>
            </p:nvSpPr>
            <p:spPr>
              <a:xfrm>
                <a:off x="9026418" y="4340712"/>
                <a:ext cx="151267" cy="151267"/>
              </a:xfrm>
              <a:prstGeom prst="ellipse">
                <a:avLst/>
              </a:prstGeom>
              <a:solidFill>
                <a:srgbClr val="00206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A4C31103-E54A-4440-81BA-F33A5659E5CE}"/>
                  </a:ext>
                </a:extLst>
              </p:cNvPr>
              <p:cNvSpPr/>
              <p:nvPr/>
            </p:nvSpPr>
            <p:spPr>
              <a:xfrm>
                <a:off x="8702582" y="4448277"/>
                <a:ext cx="151267" cy="151267"/>
              </a:xfrm>
              <a:prstGeom prst="ellipse">
                <a:avLst/>
              </a:prstGeom>
              <a:solidFill>
                <a:srgbClr val="00206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BBF80E8C-4002-4F0C-870A-2051B8C5FF04}"/>
                  </a:ext>
                </a:extLst>
              </p:cNvPr>
              <p:cNvSpPr/>
              <p:nvPr/>
            </p:nvSpPr>
            <p:spPr>
              <a:xfrm>
                <a:off x="7855816" y="5252083"/>
                <a:ext cx="151267" cy="151267"/>
              </a:xfrm>
              <a:prstGeom prst="ellipse">
                <a:avLst/>
              </a:prstGeom>
              <a:solidFill>
                <a:srgbClr val="00206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7A1DD63B-590E-4FA0-A697-43C7A1EC7FDE}"/>
                  </a:ext>
                </a:extLst>
              </p:cNvPr>
              <p:cNvSpPr/>
              <p:nvPr/>
            </p:nvSpPr>
            <p:spPr>
              <a:xfrm>
                <a:off x="8957845" y="4749314"/>
                <a:ext cx="151267" cy="151267"/>
              </a:xfrm>
              <a:prstGeom prst="ellipse">
                <a:avLst/>
              </a:prstGeom>
              <a:solidFill>
                <a:srgbClr val="00206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6A8DE231-80A6-45DF-93DD-F73B7EFBE517}"/>
                  </a:ext>
                </a:extLst>
              </p:cNvPr>
              <p:cNvSpPr/>
              <p:nvPr/>
            </p:nvSpPr>
            <p:spPr>
              <a:xfrm>
                <a:off x="9065955" y="4043401"/>
                <a:ext cx="151267" cy="151267"/>
              </a:xfrm>
              <a:prstGeom prst="ellipse">
                <a:avLst/>
              </a:prstGeom>
              <a:solidFill>
                <a:srgbClr val="00206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C376F881-AFD1-4381-A52A-E2E90FAFAEAD}"/>
                  </a:ext>
                </a:extLst>
              </p:cNvPr>
              <p:cNvSpPr/>
              <p:nvPr/>
            </p:nvSpPr>
            <p:spPr>
              <a:xfrm>
                <a:off x="8339580" y="5106859"/>
                <a:ext cx="151267" cy="151267"/>
              </a:xfrm>
              <a:prstGeom prst="ellipse">
                <a:avLst/>
              </a:prstGeom>
              <a:solidFill>
                <a:srgbClr val="00206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>
                <a:extLst>
                  <a:ext uri="{FF2B5EF4-FFF2-40B4-BE49-F238E27FC236}">
                    <a16:creationId xmlns:a16="http://schemas.microsoft.com/office/drawing/2014/main" id="{7F945642-17B0-4513-A011-38B84E2B094F}"/>
                  </a:ext>
                </a:extLst>
              </p:cNvPr>
              <p:cNvSpPr/>
              <p:nvPr/>
            </p:nvSpPr>
            <p:spPr>
              <a:xfrm>
                <a:off x="7839479" y="4987500"/>
                <a:ext cx="151267" cy="151267"/>
              </a:xfrm>
              <a:prstGeom prst="ellipse">
                <a:avLst/>
              </a:prstGeom>
              <a:solidFill>
                <a:srgbClr val="00206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26857A58-3C34-43D4-AB75-00257EB897A2}"/>
                  </a:ext>
                </a:extLst>
              </p:cNvPr>
              <p:cNvSpPr/>
              <p:nvPr/>
            </p:nvSpPr>
            <p:spPr>
              <a:xfrm>
                <a:off x="8823749" y="5006649"/>
                <a:ext cx="151267" cy="151267"/>
              </a:xfrm>
              <a:prstGeom prst="ellipse">
                <a:avLst/>
              </a:prstGeom>
              <a:solidFill>
                <a:srgbClr val="00206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CFCCFFBC-D875-4D06-8C3B-F0A5A3AD4C62}"/>
                  </a:ext>
                </a:extLst>
              </p:cNvPr>
              <p:cNvSpPr/>
              <p:nvPr/>
            </p:nvSpPr>
            <p:spPr>
              <a:xfrm>
                <a:off x="9336155" y="3795574"/>
                <a:ext cx="151267" cy="151267"/>
              </a:xfrm>
              <a:prstGeom prst="ellipse">
                <a:avLst/>
              </a:prstGeom>
              <a:solidFill>
                <a:srgbClr val="00206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id="{72A25A9A-9A91-477A-9E35-EEB97BF75AC9}"/>
                  </a:ext>
                </a:extLst>
              </p:cNvPr>
              <p:cNvSpPr/>
              <p:nvPr/>
            </p:nvSpPr>
            <p:spPr>
              <a:xfrm>
                <a:off x="9783284" y="3312276"/>
                <a:ext cx="151267" cy="151267"/>
              </a:xfrm>
              <a:prstGeom prst="ellipse">
                <a:avLst/>
              </a:prstGeom>
              <a:solidFill>
                <a:srgbClr val="00206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87DF31AB-F9DD-4B24-96D1-CB52AD8B851B}"/>
                  </a:ext>
                </a:extLst>
              </p:cNvPr>
              <p:cNvSpPr/>
              <p:nvPr/>
            </p:nvSpPr>
            <p:spPr>
              <a:xfrm>
                <a:off x="9571728" y="3800524"/>
                <a:ext cx="151267" cy="151267"/>
              </a:xfrm>
              <a:prstGeom prst="ellipse">
                <a:avLst/>
              </a:prstGeom>
              <a:solidFill>
                <a:srgbClr val="00206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07DF1A5E-ABB0-4123-8153-85AA038FCE64}"/>
                  </a:ext>
                </a:extLst>
              </p:cNvPr>
              <p:cNvSpPr/>
              <p:nvPr/>
            </p:nvSpPr>
            <p:spPr>
              <a:xfrm>
                <a:off x="8445217" y="5333542"/>
                <a:ext cx="151267" cy="151267"/>
              </a:xfrm>
              <a:prstGeom prst="ellipse">
                <a:avLst/>
              </a:prstGeom>
              <a:solidFill>
                <a:srgbClr val="00206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Losango 72">
                <a:extLst>
                  <a:ext uri="{FF2B5EF4-FFF2-40B4-BE49-F238E27FC236}">
                    <a16:creationId xmlns:a16="http://schemas.microsoft.com/office/drawing/2014/main" id="{0993EB3D-5AEC-4590-B286-01E5720A4CE8}"/>
                  </a:ext>
                </a:extLst>
              </p:cNvPr>
              <p:cNvSpPr/>
              <p:nvPr/>
            </p:nvSpPr>
            <p:spPr>
              <a:xfrm>
                <a:off x="8489522" y="3047803"/>
                <a:ext cx="151200" cy="151200"/>
              </a:xfrm>
              <a:prstGeom prst="diamond">
                <a:avLst/>
              </a:prstGeom>
              <a:solidFill>
                <a:srgbClr val="D9E8FF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Losango 74">
                <a:extLst>
                  <a:ext uri="{FF2B5EF4-FFF2-40B4-BE49-F238E27FC236}">
                    <a16:creationId xmlns:a16="http://schemas.microsoft.com/office/drawing/2014/main" id="{ADBA11CD-CE69-4F4E-BC09-DC08EDB96EF3}"/>
                  </a:ext>
                </a:extLst>
              </p:cNvPr>
              <p:cNvSpPr/>
              <p:nvPr/>
            </p:nvSpPr>
            <p:spPr>
              <a:xfrm>
                <a:off x="8903020" y="2991614"/>
                <a:ext cx="151200" cy="151200"/>
              </a:xfrm>
              <a:prstGeom prst="diamond">
                <a:avLst/>
              </a:prstGeom>
              <a:solidFill>
                <a:srgbClr val="D9E8FF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Losango 75">
                <a:extLst>
                  <a:ext uri="{FF2B5EF4-FFF2-40B4-BE49-F238E27FC236}">
                    <a16:creationId xmlns:a16="http://schemas.microsoft.com/office/drawing/2014/main" id="{DD4ABFA0-1635-4E66-9EF4-D5F7886163A2}"/>
                  </a:ext>
                </a:extLst>
              </p:cNvPr>
              <p:cNvSpPr/>
              <p:nvPr/>
            </p:nvSpPr>
            <p:spPr>
              <a:xfrm>
                <a:off x="8304104" y="4029995"/>
                <a:ext cx="151200" cy="151200"/>
              </a:xfrm>
              <a:prstGeom prst="diamond">
                <a:avLst/>
              </a:prstGeom>
              <a:solidFill>
                <a:srgbClr val="D9E8FF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Losango 76">
                <a:extLst>
                  <a:ext uri="{FF2B5EF4-FFF2-40B4-BE49-F238E27FC236}">
                    <a16:creationId xmlns:a16="http://schemas.microsoft.com/office/drawing/2014/main" id="{0E8DCE23-D45E-4F6A-AD02-CEA2C161F324}"/>
                  </a:ext>
                </a:extLst>
              </p:cNvPr>
              <p:cNvSpPr/>
              <p:nvPr/>
            </p:nvSpPr>
            <p:spPr>
              <a:xfrm>
                <a:off x="8542549" y="3771839"/>
                <a:ext cx="151200" cy="151200"/>
              </a:xfrm>
              <a:prstGeom prst="diamond">
                <a:avLst/>
              </a:prstGeom>
              <a:solidFill>
                <a:srgbClr val="D9E8FF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Losango 77">
                <a:extLst>
                  <a:ext uri="{FF2B5EF4-FFF2-40B4-BE49-F238E27FC236}">
                    <a16:creationId xmlns:a16="http://schemas.microsoft.com/office/drawing/2014/main" id="{08838548-0DDF-4117-B671-5D6EC3B79455}"/>
                  </a:ext>
                </a:extLst>
              </p:cNvPr>
              <p:cNvSpPr/>
              <p:nvPr/>
            </p:nvSpPr>
            <p:spPr>
              <a:xfrm>
                <a:off x="8046105" y="3584265"/>
                <a:ext cx="151200" cy="151200"/>
              </a:xfrm>
              <a:prstGeom prst="diamond">
                <a:avLst/>
              </a:prstGeom>
              <a:solidFill>
                <a:srgbClr val="D9E8FF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Losango 78">
                <a:extLst>
                  <a:ext uri="{FF2B5EF4-FFF2-40B4-BE49-F238E27FC236}">
                    <a16:creationId xmlns:a16="http://schemas.microsoft.com/office/drawing/2014/main" id="{95242DA1-AB68-40C0-9CFF-5D713DF4B237}"/>
                  </a:ext>
                </a:extLst>
              </p:cNvPr>
              <p:cNvSpPr/>
              <p:nvPr/>
            </p:nvSpPr>
            <p:spPr>
              <a:xfrm>
                <a:off x="8982745" y="3644374"/>
                <a:ext cx="151200" cy="151200"/>
              </a:xfrm>
              <a:prstGeom prst="diamond">
                <a:avLst/>
              </a:prstGeom>
              <a:solidFill>
                <a:srgbClr val="D9E8FF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Losango 79">
                <a:extLst>
                  <a:ext uri="{FF2B5EF4-FFF2-40B4-BE49-F238E27FC236}">
                    <a16:creationId xmlns:a16="http://schemas.microsoft.com/office/drawing/2014/main" id="{BFE80B38-5557-425F-B52C-3D1BE2B97DA8}"/>
                  </a:ext>
                </a:extLst>
              </p:cNvPr>
              <p:cNvSpPr/>
              <p:nvPr/>
            </p:nvSpPr>
            <p:spPr>
              <a:xfrm>
                <a:off x="8656034" y="3413242"/>
                <a:ext cx="151200" cy="151200"/>
              </a:xfrm>
              <a:prstGeom prst="diamond">
                <a:avLst/>
              </a:prstGeom>
              <a:solidFill>
                <a:srgbClr val="D9E8FF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Losango 80">
                <a:extLst>
                  <a:ext uri="{FF2B5EF4-FFF2-40B4-BE49-F238E27FC236}">
                    <a16:creationId xmlns:a16="http://schemas.microsoft.com/office/drawing/2014/main" id="{E19CA5EA-7A86-4FA9-ABD3-6CA44CE5B90E}"/>
                  </a:ext>
                </a:extLst>
              </p:cNvPr>
              <p:cNvSpPr/>
              <p:nvPr/>
            </p:nvSpPr>
            <p:spPr>
              <a:xfrm>
                <a:off x="8926992" y="3199003"/>
                <a:ext cx="151200" cy="151200"/>
              </a:xfrm>
              <a:prstGeom prst="diamond">
                <a:avLst/>
              </a:prstGeom>
              <a:solidFill>
                <a:srgbClr val="D9E8FF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Losango 81">
                <a:extLst>
                  <a:ext uri="{FF2B5EF4-FFF2-40B4-BE49-F238E27FC236}">
                    <a16:creationId xmlns:a16="http://schemas.microsoft.com/office/drawing/2014/main" id="{ADA15EA8-DA84-406D-820E-08F54D800688}"/>
                  </a:ext>
                </a:extLst>
              </p:cNvPr>
              <p:cNvSpPr/>
              <p:nvPr/>
            </p:nvSpPr>
            <p:spPr>
              <a:xfrm>
                <a:off x="8010316" y="3899982"/>
                <a:ext cx="151200" cy="151200"/>
              </a:xfrm>
              <a:prstGeom prst="diamond">
                <a:avLst/>
              </a:prstGeom>
              <a:solidFill>
                <a:srgbClr val="D9E8FF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Losango 82">
                <a:extLst>
                  <a:ext uri="{FF2B5EF4-FFF2-40B4-BE49-F238E27FC236}">
                    <a16:creationId xmlns:a16="http://schemas.microsoft.com/office/drawing/2014/main" id="{47C86328-88E7-4939-97EC-50ED4DF5C732}"/>
                  </a:ext>
                </a:extLst>
              </p:cNvPr>
              <p:cNvSpPr/>
              <p:nvPr/>
            </p:nvSpPr>
            <p:spPr>
              <a:xfrm>
                <a:off x="7629911" y="4016392"/>
                <a:ext cx="151200" cy="151200"/>
              </a:xfrm>
              <a:prstGeom prst="diamond">
                <a:avLst/>
              </a:prstGeom>
              <a:solidFill>
                <a:srgbClr val="D9E8FF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Losango 83">
                <a:extLst>
                  <a:ext uri="{FF2B5EF4-FFF2-40B4-BE49-F238E27FC236}">
                    <a16:creationId xmlns:a16="http://schemas.microsoft.com/office/drawing/2014/main" id="{30169937-3177-49AB-BE6D-9D8306AB12DA}"/>
                  </a:ext>
                </a:extLst>
              </p:cNvPr>
              <p:cNvSpPr/>
              <p:nvPr/>
            </p:nvSpPr>
            <p:spPr>
              <a:xfrm>
                <a:off x="9347112" y="3320564"/>
                <a:ext cx="151200" cy="151200"/>
              </a:xfrm>
              <a:prstGeom prst="diamond">
                <a:avLst/>
              </a:prstGeom>
              <a:solidFill>
                <a:srgbClr val="D9E8FF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Losango 84">
                <a:extLst>
                  <a:ext uri="{FF2B5EF4-FFF2-40B4-BE49-F238E27FC236}">
                    <a16:creationId xmlns:a16="http://schemas.microsoft.com/office/drawing/2014/main" id="{35C057D6-1E16-4D42-B6C9-70168CA5C7D3}"/>
                  </a:ext>
                </a:extLst>
              </p:cNvPr>
              <p:cNvSpPr/>
              <p:nvPr/>
            </p:nvSpPr>
            <p:spPr>
              <a:xfrm>
                <a:off x="8215589" y="4320149"/>
                <a:ext cx="151200" cy="151200"/>
              </a:xfrm>
              <a:prstGeom prst="diamond">
                <a:avLst/>
              </a:prstGeom>
              <a:solidFill>
                <a:srgbClr val="D9E8FF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Losango 85">
                <a:extLst>
                  <a:ext uri="{FF2B5EF4-FFF2-40B4-BE49-F238E27FC236}">
                    <a16:creationId xmlns:a16="http://schemas.microsoft.com/office/drawing/2014/main" id="{274BDB39-EE00-4393-B0E5-4030CC654FF8}"/>
                  </a:ext>
                </a:extLst>
              </p:cNvPr>
              <p:cNvSpPr/>
              <p:nvPr/>
            </p:nvSpPr>
            <p:spPr>
              <a:xfrm>
                <a:off x="7541308" y="4700726"/>
                <a:ext cx="151200" cy="151200"/>
              </a:xfrm>
              <a:prstGeom prst="diamond">
                <a:avLst/>
              </a:prstGeom>
              <a:solidFill>
                <a:srgbClr val="D9E8FF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Losango 86">
                <a:extLst>
                  <a:ext uri="{FF2B5EF4-FFF2-40B4-BE49-F238E27FC236}">
                    <a16:creationId xmlns:a16="http://schemas.microsoft.com/office/drawing/2014/main" id="{5DB420DD-60E7-4676-9E5F-626058F1D81E}"/>
                  </a:ext>
                </a:extLst>
              </p:cNvPr>
              <p:cNvSpPr/>
              <p:nvPr/>
            </p:nvSpPr>
            <p:spPr>
              <a:xfrm>
                <a:off x="7738471" y="4397542"/>
                <a:ext cx="151200" cy="151200"/>
              </a:xfrm>
              <a:prstGeom prst="diamond">
                <a:avLst/>
              </a:prstGeom>
              <a:solidFill>
                <a:srgbClr val="D9E8FF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CaixaDeTexto 93">
                <a:extLst>
                  <a:ext uri="{FF2B5EF4-FFF2-40B4-BE49-F238E27FC236}">
                    <a16:creationId xmlns:a16="http://schemas.microsoft.com/office/drawing/2014/main" id="{E5E6A47C-75A9-485F-9BB8-9972A1138410}"/>
                  </a:ext>
                </a:extLst>
              </p:cNvPr>
              <p:cNvSpPr txBox="1"/>
              <p:nvPr/>
            </p:nvSpPr>
            <p:spPr>
              <a:xfrm>
                <a:off x="7581308" y="2391580"/>
                <a:ext cx="2037667" cy="369332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rgbClr val="0F54C9"/>
                </a:solidFill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>
                    <a:solidFill>
                      <a:schemeClr val="bg1"/>
                    </a:solidFill>
                    <a:latin typeface="Fira Sans" panose="020B0503050000020004" pitchFamily="34" charset="0"/>
                  </a:rPr>
                  <a:t>CLASSIFICAÇÃO</a:t>
                </a:r>
              </a:p>
            </p:txBody>
          </p:sp>
        </p:grpSp>
      </p:grpSp>
      <p:pic>
        <p:nvPicPr>
          <p:cNvPr id="15" name="Imagem 1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C2A33032-5DC4-418D-97F8-DC533DD182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85"/>
          <a:stretch/>
        </p:blipFill>
        <p:spPr>
          <a:xfrm>
            <a:off x="12714473" y="465963"/>
            <a:ext cx="768356" cy="775660"/>
          </a:xfrm>
          <a:prstGeom prst="rect">
            <a:avLst/>
          </a:prstGeom>
        </p:spPr>
      </p:pic>
      <p:sp>
        <p:nvSpPr>
          <p:cNvPr id="128" name="Retângulo 127">
            <a:extLst>
              <a:ext uri="{FF2B5EF4-FFF2-40B4-BE49-F238E27FC236}">
                <a16:creationId xmlns:a16="http://schemas.microsoft.com/office/drawing/2014/main" id="{681057B0-6BA7-46C7-BE07-580039D5D6D3}"/>
              </a:ext>
            </a:extLst>
          </p:cNvPr>
          <p:cNvSpPr/>
          <p:nvPr/>
        </p:nvSpPr>
        <p:spPr>
          <a:xfrm>
            <a:off x="0" y="0"/>
            <a:ext cx="1577313" cy="1574160"/>
          </a:xfrm>
          <a:prstGeom prst="rect">
            <a:avLst/>
          </a:prstGeom>
          <a:blipFill dpi="0" rotWithShape="1">
            <a:blip r:embed="rId5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019987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FCCC6-886C-4853-84DC-8F40753BF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811"/>
            <a:ext cx="10515600" cy="3044537"/>
          </a:xfrm>
        </p:spPr>
        <p:txBody>
          <a:bodyPr>
            <a:noAutofit/>
          </a:bodyPr>
          <a:lstStyle/>
          <a:p>
            <a:pPr algn="ctr"/>
            <a:r>
              <a:rPr lang="pt-BR" sz="5400" spc="50" dirty="0">
                <a:ln w="9525" cmpd="sng">
                  <a:noFill/>
                  <a:prstDash val="solid"/>
                </a:ln>
                <a:solidFill>
                  <a:srgbClr val="002060"/>
                </a:solidFill>
                <a:latin typeface="Fira Sans ExtraBold" panose="020B0903050000020004" pitchFamily="34" charset="0"/>
                <a:ea typeface="+mn-ea"/>
                <a:cs typeface="+mn-cs"/>
              </a:rPr>
              <a:t>Machine Learning</a:t>
            </a:r>
            <a:br>
              <a:rPr lang="pt-BR" sz="7200" dirty="0">
                <a:solidFill>
                  <a:srgbClr val="0F54C9"/>
                </a:solidFill>
              </a:rPr>
            </a:br>
            <a:r>
              <a:rPr lang="pt-BR" sz="3000" b="0" spc="50" dirty="0">
                <a:ln w="9525" cmpd="sng">
                  <a:noFill/>
                  <a:prstDash val="solid"/>
                </a:ln>
                <a:solidFill>
                  <a:srgbClr val="0F54C9"/>
                </a:solidFill>
                <a:latin typeface="Fira Sans" panose="020B0503050000020004" pitchFamily="34" charset="0"/>
                <a:ea typeface="+mn-ea"/>
                <a:cs typeface="+mn-cs"/>
              </a:rPr>
              <a:t>SUPERVISIONADO</a:t>
            </a:r>
            <a:br>
              <a:rPr lang="pt-BR" sz="7200" dirty="0">
                <a:solidFill>
                  <a:srgbClr val="0F54C9"/>
                </a:solidFill>
              </a:rPr>
            </a:br>
            <a:endParaRPr lang="pt-BR" sz="4000" dirty="0">
              <a:solidFill>
                <a:srgbClr val="0F54C9"/>
              </a:solidFill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C2C7132-4237-4B52-993D-B2ECF1B04705}"/>
              </a:ext>
            </a:extLst>
          </p:cNvPr>
          <p:cNvSpPr/>
          <p:nvPr/>
        </p:nvSpPr>
        <p:spPr>
          <a:xfrm>
            <a:off x="8178800" y="3577844"/>
            <a:ext cx="2997200" cy="1828800"/>
          </a:xfrm>
          <a:prstGeom prst="roundRect">
            <a:avLst/>
          </a:prstGeom>
          <a:solidFill>
            <a:srgbClr val="345E9F">
              <a:alpha val="49804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UM MÉTODO PARA VALIDAR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1FB4D6A-EB45-45E8-9024-75218C87480E}"/>
              </a:ext>
            </a:extLst>
          </p:cNvPr>
          <p:cNvSpPr/>
          <p:nvPr/>
        </p:nvSpPr>
        <p:spPr>
          <a:xfrm>
            <a:off x="1117600" y="3666744"/>
            <a:ext cx="2997200" cy="1828800"/>
          </a:xfrm>
          <a:prstGeom prst="roundRect">
            <a:avLst/>
          </a:prstGeom>
          <a:solidFill>
            <a:srgbClr val="004158">
              <a:alpha val="93725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A1069D1F-E376-475C-9191-F26D6DA17F29}"/>
              </a:ext>
            </a:extLst>
          </p:cNvPr>
          <p:cNvSpPr/>
          <p:nvPr/>
        </p:nvSpPr>
        <p:spPr>
          <a:xfrm>
            <a:off x="1016000" y="3577844"/>
            <a:ext cx="2997200" cy="1828800"/>
          </a:xfrm>
          <a:prstGeom prst="roundRect">
            <a:avLst/>
          </a:prstGeom>
          <a:solidFill>
            <a:srgbClr val="00B0F0">
              <a:alpha val="94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UM MODELO PARA AJUSTAR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3068E633-B4DF-49C9-9F73-A38AF3AC233E}"/>
              </a:ext>
            </a:extLst>
          </p:cNvPr>
          <p:cNvSpPr/>
          <p:nvPr/>
        </p:nvSpPr>
        <p:spPr>
          <a:xfrm>
            <a:off x="4699000" y="3666744"/>
            <a:ext cx="2997200" cy="1828800"/>
          </a:xfrm>
          <a:prstGeom prst="roundRect">
            <a:avLst/>
          </a:prstGeom>
          <a:solidFill>
            <a:srgbClr val="004158">
              <a:alpha val="93725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EFA29FD-637C-44C2-909F-A252A9116D82}"/>
              </a:ext>
            </a:extLst>
          </p:cNvPr>
          <p:cNvSpPr/>
          <p:nvPr/>
        </p:nvSpPr>
        <p:spPr>
          <a:xfrm>
            <a:off x="4597400" y="3577844"/>
            <a:ext cx="2997200" cy="1828800"/>
          </a:xfrm>
          <a:prstGeom prst="roundRect">
            <a:avLst/>
          </a:prstGeom>
          <a:solidFill>
            <a:srgbClr val="00B0F0">
              <a:alpha val="94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UMA MÉTRICA PARA OTIMIZAR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8BFAA60-F1CB-43F6-9EDC-C709E30DDB94}"/>
              </a:ext>
            </a:extLst>
          </p:cNvPr>
          <p:cNvSpPr/>
          <p:nvPr/>
        </p:nvSpPr>
        <p:spPr>
          <a:xfrm>
            <a:off x="8260080" y="3646424"/>
            <a:ext cx="2997200" cy="1828800"/>
          </a:xfrm>
          <a:prstGeom prst="roundRect">
            <a:avLst/>
          </a:prstGeom>
          <a:solidFill>
            <a:srgbClr val="004158">
              <a:alpha val="93725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2DA3CD03-CB37-4C0D-8902-FE91D120D8F9}"/>
              </a:ext>
            </a:extLst>
          </p:cNvPr>
          <p:cNvSpPr/>
          <p:nvPr/>
        </p:nvSpPr>
        <p:spPr>
          <a:xfrm>
            <a:off x="8158480" y="3557524"/>
            <a:ext cx="2997200" cy="1828800"/>
          </a:xfrm>
          <a:prstGeom prst="roundRect">
            <a:avLst/>
          </a:prstGeom>
          <a:solidFill>
            <a:srgbClr val="00B0F0">
              <a:alpha val="94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UM MÉTODO </a:t>
            </a:r>
            <a:r>
              <a:rPr lang="pt-BR" sz="2400" b="1"/>
              <a:t>PARA VALIDAR</a:t>
            </a:r>
            <a:endParaRPr lang="pt-BR" sz="2400" b="1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633F170-2BA9-4B7E-8A82-DB4950C41AC0}"/>
              </a:ext>
            </a:extLst>
          </p:cNvPr>
          <p:cNvSpPr/>
          <p:nvPr/>
        </p:nvSpPr>
        <p:spPr>
          <a:xfrm>
            <a:off x="0" y="0"/>
            <a:ext cx="1577313" cy="1574160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52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Google Shape;72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3641" y="2526634"/>
            <a:ext cx="5956392" cy="3221470"/>
          </a:xfrm>
          <a:prstGeom prst="rect">
            <a:avLst/>
          </a:prstGeom>
          <a:solidFill>
            <a:srgbClr val="ECECEC"/>
          </a:solidFill>
          <a:ln w="38100" cap="sq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30" name="Google Shape;730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1967" y="2206396"/>
            <a:ext cx="2451652" cy="3861946"/>
          </a:xfrm>
          <a:prstGeom prst="rect">
            <a:avLst/>
          </a:prstGeom>
          <a:solidFill>
            <a:srgbClr val="ECECEC"/>
          </a:solidFill>
          <a:ln w="38100" cap="rnd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  <a:effectLst>
            <a:outerShdw blurRad="50000" algn="tl" rotWithShape="0">
              <a:srgbClr val="000000">
                <a:alpha val="40784"/>
              </a:srgbClr>
            </a:outerShdw>
          </a:effectLst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97A97909-4C20-441A-A68C-F3F707E5A1D3}"/>
              </a:ext>
            </a:extLst>
          </p:cNvPr>
          <p:cNvSpPr txBox="1">
            <a:spLocks/>
          </p:cNvSpPr>
          <p:nvPr/>
        </p:nvSpPr>
        <p:spPr>
          <a:xfrm>
            <a:off x="447583" y="789658"/>
            <a:ext cx="10515600" cy="8631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72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pc="50" dirty="0">
                <a:ln w="9525" cmpd="sng">
                  <a:noFill/>
                  <a:prstDash val="solid"/>
                </a:ln>
                <a:solidFill>
                  <a:srgbClr val="002060"/>
                </a:solidFill>
                <a:latin typeface="Fira Sans ExtraBold" panose="020B0903050000020004" pitchFamily="34" charset="0"/>
                <a:ea typeface="+mn-ea"/>
                <a:cs typeface="+mn-cs"/>
              </a:rPr>
              <a:t>Métricas  </a:t>
            </a:r>
            <a:br>
              <a:rPr lang="pt-BR" sz="6600" dirty="0">
                <a:solidFill>
                  <a:srgbClr val="0F54C9"/>
                </a:solidFill>
              </a:rPr>
            </a:br>
            <a:r>
              <a:rPr lang="pt-BR" sz="2400" b="0" spc="50" dirty="0">
                <a:ln w="9525" cmpd="sng">
                  <a:noFill/>
                  <a:prstDash val="solid"/>
                </a:ln>
                <a:solidFill>
                  <a:srgbClr val="0F54C9"/>
                </a:solidFill>
                <a:latin typeface="Fira Sans" panose="020B0503050000020004" pitchFamily="34" charset="0"/>
                <a:ea typeface="+mn-ea"/>
                <a:cs typeface="+mn-cs"/>
              </a:rPr>
              <a:t>Classificação Binária</a:t>
            </a:r>
            <a:br>
              <a:rPr lang="pt-BR" sz="6600" dirty="0">
                <a:solidFill>
                  <a:srgbClr val="0F54C9"/>
                </a:solidFill>
              </a:rPr>
            </a:br>
            <a:endParaRPr lang="pt-BR" sz="3600" dirty="0">
              <a:solidFill>
                <a:srgbClr val="0F54C9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FD9D6A4-D516-4F06-A274-A376FB58B82B}"/>
              </a:ext>
            </a:extLst>
          </p:cNvPr>
          <p:cNvSpPr/>
          <p:nvPr/>
        </p:nvSpPr>
        <p:spPr>
          <a:xfrm>
            <a:off x="0" y="0"/>
            <a:ext cx="1577313" cy="1574160"/>
          </a:xfrm>
          <a:prstGeom prst="rect">
            <a:avLst/>
          </a:prstGeom>
          <a:blipFill dpi="0" rotWithShape="1">
            <a:blip r:embed="rId5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Personalizada 9">
      <a:dk1>
        <a:sysClr val="windowText" lastClr="000000"/>
      </a:dk1>
      <a:lt1>
        <a:sysClr val="window" lastClr="FFFFFF"/>
      </a:lt1>
      <a:dk2>
        <a:srgbClr val="FFFFFF"/>
      </a:dk2>
      <a:lt2>
        <a:srgbClr val="E5C243"/>
      </a:lt2>
      <a:accent1>
        <a:srgbClr val="FFFFFF"/>
      </a:accent1>
      <a:accent2>
        <a:srgbClr val="FFFFFF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Personalizada 3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4754</TotalTime>
  <Words>211</Words>
  <Application>Microsoft Office PowerPoint</Application>
  <PresentationFormat>Widescreen</PresentationFormat>
  <Paragraphs>82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Calibri</vt:lpstr>
      <vt:lpstr>Fira Sans</vt:lpstr>
      <vt:lpstr>Fira Sans ExtraBold</vt:lpstr>
      <vt:lpstr>Fira Sans Light</vt:lpstr>
      <vt:lpstr>Ubuntu</vt:lpstr>
      <vt:lpstr>1_Tema do Office</vt:lpstr>
      <vt:lpstr>Apresentação do PowerPoint</vt:lpstr>
      <vt:lpstr>“BOOM” da IA</vt:lpstr>
      <vt:lpstr>Apresentação do PowerPoint</vt:lpstr>
      <vt:lpstr>OS PRINCIPAIS TIPOS DE ML</vt:lpstr>
      <vt:lpstr>Apresentação do PowerPoint</vt:lpstr>
      <vt:lpstr>Apresentação do PowerPoint</vt:lpstr>
      <vt:lpstr>Apresentação do PowerPoint</vt:lpstr>
      <vt:lpstr>Machine Learning SUPERVISIONADO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Rocha</dc:creator>
  <cp:lastModifiedBy>Ricardo Rocha</cp:lastModifiedBy>
  <cp:revision>626</cp:revision>
  <dcterms:created xsi:type="dcterms:W3CDTF">2020-09-08T01:29:16Z</dcterms:created>
  <dcterms:modified xsi:type="dcterms:W3CDTF">2021-06-30T22:55:06Z</dcterms:modified>
</cp:coreProperties>
</file>