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6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8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6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4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5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Eshapeoko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programmeren met </a:t>
            </a:r>
            <a:r>
              <a:rPr lang="nl-BE" dirty="0" err="1"/>
              <a:t>Screvle</a:t>
            </a:r>
            <a:endParaRPr lang="nl-BE" dirty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84" y="628443"/>
            <a:ext cx="2492943" cy="2489574"/>
          </a:xfrm>
          <a:prstGeom prst="rect">
            <a:avLst/>
          </a:prstGeom>
        </p:spPr>
      </p:pic>
      <p:pic>
        <p:nvPicPr>
          <p:cNvPr id="5" name="Afbeelding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30" y="2386791"/>
            <a:ext cx="3075940" cy="32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Inhoudsopgave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i="1" dirty="0" smtClean="0"/>
              <a:t>Inleiding</a:t>
            </a:r>
          </a:p>
          <a:p>
            <a:endParaRPr lang="nl-BE" i="1" dirty="0"/>
          </a:p>
          <a:p>
            <a:r>
              <a:rPr lang="nl-BE" i="1" dirty="0" smtClean="0"/>
              <a:t>Uitleg project</a:t>
            </a:r>
          </a:p>
          <a:p>
            <a:pPr marL="0" indent="0">
              <a:buNone/>
            </a:pPr>
            <a:endParaRPr lang="nl-BE" i="1" dirty="0"/>
          </a:p>
          <a:p>
            <a:r>
              <a:rPr lang="nl-BE" i="1" dirty="0" smtClean="0"/>
              <a:t>Kennismaking programmeeromgeving</a:t>
            </a:r>
          </a:p>
          <a:p>
            <a:endParaRPr lang="nl-BE" i="1" dirty="0"/>
          </a:p>
          <a:p>
            <a:r>
              <a:rPr lang="nl-BE" i="1" dirty="0" smtClean="0"/>
              <a:t>Basis motorsturing</a:t>
            </a:r>
          </a:p>
          <a:p>
            <a:endParaRPr lang="nl-BE" i="1" dirty="0"/>
          </a:p>
          <a:p>
            <a:r>
              <a:rPr lang="nl-BE" i="1" dirty="0" smtClean="0"/>
              <a:t>Problemen</a:t>
            </a:r>
          </a:p>
          <a:p>
            <a:endParaRPr lang="nl-BE" i="1" dirty="0"/>
          </a:p>
          <a:p>
            <a:r>
              <a:rPr lang="nl-BE" i="1" dirty="0" smtClean="0"/>
              <a:t>Oplossing</a:t>
            </a:r>
          </a:p>
        </p:txBody>
      </p:sp>
    </p:spTree>
    <p:extLst>
      <p:ext uri="{BB962C8B-B14F-4D97-AF65-F5344CB8AC3E}">
        <p14:creationId xmlns:p14="http://schemas.microsoft.com/office/powerpoint/2010/main" val="374837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Programmeren CNC-machine met </a:t>
            </a:r>
            <a:r>
              <a:rPr lang="nl-BE" dirty="0" err="1" smtClean="0"/>
              <a:t>Screvle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Wat is </a:t>
            </a:r>
            <a:r>
              <a:rPr lang="nl-BE" dirty="0" err="1" smtClean="0"/>
              <a:t>Screvle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Closed-source programmeeromgeving</a:t>
            </a:r>
          </a:p>
          <a:p>
            <a:pPr lvl="1"/>
            <a:r>
              <a:rPr lang="nl-BE" dirty="0" smtClean="0"/>
              <a:t>Ontworpen door 1 persoon</a:t>
            </a:r>
          </a:p>
          <a:p>
            <a:pPr lvl="1"/>
            <a:endParaRPr lang="nl-BE" dirty="0"/>
          </a:p>
          <a:p>
            <a:r>
              <a:rPr lang="nl-BE" dirty="0" smtClean="0"/>
              <a:t>Motoraansturing door middel van </a:t>
            </a:r>
            <a:r>
              <a:rPr lang="nl-BE" dirty="0" err="1" smtClean="0"/>
              <a:t>grblShield</a:t>
            </a:r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06" y="3636879"/>
            <a:ext cx="3934460" cy="2616200"/>
          </a:xfrm>
          <a:prstGeom prst="rect">
            <a:avLst/>
          </a:prstGeom>
        </p:spPr>
      </p:pic>
      <p:pic>
        <p:nvPicPr>
          <p:cNvPr id="5" name="Afbeelding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56" y="933239"/>
            <a:ext cx="3082290" cy="23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6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Uitleg 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Programmeren met </a:t>
            </a:r>
            <a:r>
              <a:rPr lang="nl-BE" dirty="0" err="1" smtClean="0"/>
              <a:t>Screvle</a:t>
            </a:r>
            <a:r>
              <a:rPr lang="nl-BE" dirty="0" smtClean="0"/>
              <a:t>, </a:t>
            </a:r>
            <a:r>
              <a:rPr lang="nl-BE" dirty="0" err="1" smtClean="0"/>
              <a:t>Eclipse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Maken van een website</a:t>
            </a:r>
          </a:p>
          <a:p>
            <a:pPr lvl="1"/>
            <a:r>
              <a:rPr lang="nl-BE" dirty="0" smtClean="0"/>
              <a:t>G-code uploaden</a:t>
            </a:r>
          </a:p>
          <a:p>
            <a:endParaRPr lang="nl-BE" dirty="0"/>
          </a:p>
          <a:p>
            <a:r>
              <a:rPr lang="nl-BE" dirty="0" smtClean="0"/>
              <a:t>Doorsturen naar </a:t>
            </a:r>
            <a:r>
              <a:rPr lang="nl-BE" dirty="0" err="1" smtClean="0"/>
              <a:t>Screvle</a:t>
            </a:r>
            <a:endParaRPr lang="nl-BE" dirty="0" smtClean="0"/>
          </a:p>
          <a:p>
            <a:pPr lvl="1"/>
            <a:r>
              <a:rPr lang="nl-BE" dirty="0" smtClean="0"/>
              <a:t>Werkt als standalone server</a:t>
            </a:r>
          </a:p>
          <a:p>
            <a:pPr lvl="1"/>
            <a:endParaRPr lang="nl-BE" dirty="0"/>
          </a:p>
          <a:p>
            <a:r>
              <a:rPr lang="nl-BE" dirty="0" smtClean="0"/>
              <a:t>Alle eerder doorgestuurde code onthouden op </a:t>
            </a:r>
            <a:r>
              <a:rPr lang="nl-BE" dirty="0" err="1" smtClean="0"/>
              <a:t>Screvle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Via </a:t>
            </a:r>
            <a:r>
              <a:rPr lang="nl-BE" dirty="0" err="1" smtClean="0"/>
              <a:t>touch</a:t>
            </a:r>
            <a:r>
              <a:rPr lang="nl-BE" dirty="0" smtClean="0"/>
              <a:t> screen interface kiezen welke code moet uitgevoerd worden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223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Kennismaking programmeeromgeving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Enkele problemen hierbij:</a:t>
            </a:r>
          </a:p>
          <a:p>
            <a:pPr lvl="1"/>
            <a:r>
              <a:rPr lang="nl-BE" dirty="0" smtClean="0"/>
              <a:t>Veel folders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Vonden niet de juiste folders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Proberen op te lossen door </a:t>
            </a:r>
          </a:p>
          <a:p>
            <a:pPr marL="201168" lvl="1" indent="0">
              <a:buNone/>
            </a:pPr>
            <a:r>
              <a:rPr lang="nl-BE" dirty="0" smtClean="0"/>
              <a:t>    toegang op </a:t>
            </a:r>
            <a:r>
              <a:rPr lang="nl-BE" dirty="0" err="1" smtClean="0"/>
              <a:t>BitBucket</a:t>
            </a:r>
            <a:r>
              <a:rPr lang="nl-BE" dirty="0" smtClean="0"/>
              <a:t>-account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Om te kunnen programmeren </a:t>
            </a:r>
          </a:p>
          <a:p>
            <a:pPr marL="201168" lvl="1" indent="0">
              <a:buNone/>
            </a:pPr>
            <a:r>
              <a:rPr lang="nl-BE" dirty="0" smtClean="0"/>
              <a:t>    naar </a:t>
            </a:r>
            <a:r>
              <a:rPr lang="nl-BE" dirty="0" err="1" smtClean="0"/>
              <a:t>Screvle</a:t>
            </a:r>
            <a:r>
              <a:rPr lang="nl-BE" dirty="0" smtClean="0"/>
              <a:t> verbinden met </a:t>
            </a:r>
          </a:p>
          <a:p>
            <a:pPr marL="201168" lvl="1" indent="0">
              <a:buNone/>
            </a:pPr>
            <a:r>
              <a:rPr lang="nl-BE" dirty="0"/>
              <a:t> </a:t>
            </a:r>
            <a:r>
              <a:rPr lang="nl-BE" dirty="0" smtClean="0"/>
              <a:t>   </a:t>
            </a:r>
            <a:r>
              <a:rPr lang="nl-BE" dirty="0" err="1" smtClean="0"/>
              <a:t>Olimex</a:t>
            </a:r>
            <a:r>
              <a:rPr lang="nl-BE" dirty="0" smtClean="0"/>
              <a:t> ARM-USB-Tiny-H ging niet</a:t>
            </a:r>
          </a:p>
          <a:p>
            <a:pPr marL="201168" lvl="1" indent="0">
              <a:buNone/>
            </a:pPr>
            <a:endParaRPr lang="nl-BE" dirty="0"/>
          </a:p>
        </p:txBody>
      </p:sp>
      <p:pic>
        <p:nvPicPr>
          <p:cNvPr id="8" name="Tijdelijke aanduiding voor inhoud 3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06" y="1737360"/>
            <a:ext cx="7290590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0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Basis motorsturing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 motoren aan te kunnen sturen </a:t>
            </a:r>
          </a:p>
          <a:p>
            <a:pPr lvl="1"/>
            <a:r>
              <a:rPr lang="nl-BE" dirty="0" err="1" smtClean="0"/>
              <a:t>grblShield</a:t>
            </a:r>
            <a:r>
              <a:rPr lang="nl-BE" dirty="0" smtClean="0"/>
              <a:t> aansturen</a:t>
            </a:r>
          </a:p>
          <a:p>
            <a:endParaRPr lang="nl-BE" dirty="0"/>
          </a:p>
          <a:p>
            <a:r>
              <a:rPr lang="nl-BE" dirty="0" smtClean="0"/>
              <a:t>Hier zien we welke </a:t>
            </a:r>
            <a:r>
              <a:rPr lang="nl-BE" dirty="0" err="1" smtClean="0"/>
              <a:t>pins</a:t>
            </a:r>
            <a:r>
              <a:rPr lang="nl-BE" dirty="0" smtClean="0"/>
              <a:t> we moeten</a:t>
            </a:r>
          </a:p>
          <a:p>
            <a:r>
              <a:rPr lang="nl-BE" dirty="0" smtClean="0"/>
              <a:t>aansturen voor </a:t>
            </a:r>
            <a:r>
              <a:rPr lang="nl-BE" dirty="0" err="1" smtClean="0"/>
              <a:t>x,y,z</a:t>
            </a:r>
            <a:r>
              <a:rPr lang="nl-BE" dirty="0" smtClean="0"/>
              <a:t>-directie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41" y="1845734"/>
            <a:ext cx="646583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2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Vele </a:t>
            </a:r>
            <a:r>
              <a:rPr lang="nl-BE" dirty="0" err="1" smtClean="0"/>
              <a:t>errors</a:t>
            </a:r>
            <a:r>
              <a:rPr lang="nl-BE" dirty="0" smtClean="0"/>
              <a:t> in begincode</a:t>
            </a:r>
          </a:p>
          <a:p>
            <a:endParaRPr lang="nl-BE" dirty="0"/>
          </a:p>
          <a:p>
            <a:r>
              <a:rPr lang="nl-BE" dirty="0" smtClean="0"/>
              <a:t>Onvoldoende documentatie om errorcodes op te zoeken</a:t>
            </a:r>
          </a:p>
          <a:p>
            <a:endParaRPr lang="nl-BE" dirty="0"/>
          </a:p>
          <a:p>
            <a:r>
              <a:rPr lang="nl-BE" dirty="0" smtClean="0"/>
              <a:t>Probleem met Windows?</a:t>
            </a:r>
          </a:p>
          <a:p>
            <a:endParaRPr lang="nl-BE" dirty="0"/>
          </a:p>
          <a:p>
            <a:r>
              <a:rPr lang="nl-BE" dirty="0" smtClean="0"/>
              <a:t>Uiteindelijke fout:</a:t>
            </a:r>
          </a:p>
          <a:p>
            <a:pPr lvl="1"/>
            <a:r>
              <a:rPr lang="nl-BE" dirty="0" smtClean="0"/>
              <a:t>Spatie in directory naam, waardoor </a:t>
            </a:r>
            <a:r>
              <a:rPr lang="nl-BE" dirty="0" err="1" smtClean="0"/>
              <a:t>Eclipse</a:t>
            </a:r>
            <a:r>
              <a:rPr lang="nl-BE" dirty="0" smtClean="0"/>
              <a:t> de code niet kon builden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64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Oplossing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Beginnen programmeren in VMWare</a:t>
            </a:r>
          </a:p>
          <a:p>
            <a:endParaRPr lang="nl-BE" dirty="0"/>
          </a:p>
          <a:p>
            <a:r>
              <a:rPr lang="nl-BE" dirty="0" smtClean="0"/>
              <a:t>Code builden</a:t>
            </a:r>
          </a:p>
          <a:p>
            <a:endParaRPr lang="nl-BE" dirty="0"/>
          </a:p>
          <a:p>
            <a:r>
              <a:rPr lang="nl-BE" dirty="0" smtClean="0"/>
              <a:t>Via </a:t>
            </a:r>
            <a:r>
              <a:rPr lang="nl-BE" dirty="0" err="1" smtClean="0"/>
              <a:t>openOCD</a:t>
            </a:r>
            <a:r>
              <a:rPr lang="nl-BE" dirty="0" smtClean="0"/>
              <a:t> doorsturen naar </a:t>
            </a:r>
            <a:r>
              <a:rPr lang="nl-BE" dirty="0" err="1" smtClean="0"/>
              <a:t>Screvle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Pingen via </a:t>
            </a:r>
            <a:r>
              <a:rPr lang="nl-BE" dirty="0" err="1" smtClean="0"/>
              <a:t>commandprompt</a:t>
            </a:r>
            <a:r>
              <a:rPr lang="nl-BE" dirty="0" smtClean="0"/>
              <a:t> naar </a:t>
            </a:r>
            <a:r>
              <a:rPr lang="nl-BE" dirty="0" err="1" smtClean="0"/>
              <a:t>telnet</a:t>
            </a:r>
            <a:r>
              <a:rPr lang="nl-BE" dirty="0" smtClean="0"/>
              <a:t> host 4444, voorgemaakte code plakken in </a:t>
            </a:r>
            <a:r>
              <a:rPr lang="nl-BE" dirty="0" err="1" smtClean="0"/>
              <a:t>commandprompt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Beginnen met LED aan te sturen</a:t>
            </a:r>
          </a:p>
        </p:txBody>
      </p:sp>
    </p:spTree>
    <p:extLst>
      <p:ext uri="{BB962C8B-B14F-4D97-AF65-F5344CB8AC3E}">
        <p14:creationId xmlns:p14="http://schemas.microsoft.com/office/powerpoint/2010/main" val="2997820921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189</Words>
  <Application>Microsoft Office PowerPoint</Application>
  <PresentationFormat>Breedbeeld</PresentationFormat>
  <Paragraphs>71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Terugblik</vt:lpstr>
      <vt:lpstr>Eshapeoko</vt:lpstr>
      <vt:lpstr>Inhoudsopgave </vt:lpstr>
      <vt:lpstr>Inleiding</vt:lpstr>
      <vt:lpstr>Uitleg project</vt:lpstr>
      <vt:lpstr>Kennismaking programmeeromgeving</vt:lpstr>
      <vt:lpstr>Basis motorsturing</vt:lpstr>
      <vt:lpstr>Problemen</vt:lpstr>
      <vt:lpstr>Oplossing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Eshapeoko</dc:title>
  <dc:creator>Nick Vlaeyen</dc:creator>
  <cp:lastModifiedBy>Nick Vlaeyen</cp:lastModifiedBy>
  <cp:revision>3</cp:revision>
  <dcterms:created xsi:type="dcterms:W3CDTF">2015-05-26T20:17:10Z</dcterms:created>
  <dcterms:modified xsi:type="dcterms:W3CDTF">2015-05-26T20:41:14Z</dcterms:modified>
</cp:coreProperties>
</file>