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54" autoAdjust="0"/>
    <p:restoredTop sz="94660"/>
  </p:normalViewPr>
  <p:slideViewPr>
    <p:cSldViewPr>
      <p:cViewPr>
        <p:scale>
          <a:sx n="120" d="100"/>
          <a:sy n="120" d="100"/>
        </p:scale>
        <p:origin x="-379" y="-1027"/>
      </p:cViewPr>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12FD-BDB0-689D-D89B-E8362DC98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DB1E5D-1635-B5B0-DA4F-8D725BBB65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CC0127-1A74-A6B5-AE5F-A892706B2CD0}"/>
              </a:ext>
            </a:extLst>
          </p:cNvPr>
          <p:cNvSpPr>
            <a:spLocks noGrp="1"/>
          </p:cNvSpPr>
          <p:nvPr>
            <p:ph type="dt" sz="half" idx="10"/>
          </p:nvPr>
        </p:nvSpPr>
        <p:spPr/>
        <p:txBody>
          <a:bodyPr/>
          <a:lstStyle/>
          <a:p>
            <a:fld id="{F1FE10AB-05B9-404F-B4A0-DDDEFD1F387E}" type="datetimeFigureOut">
              <a:rPr lang="en-US" smtClean="0"/>
              <a:t>11/13/2024</a:t>
            </a:fld>
            <a:endParaRPr lang="en-US"/>
          </a:p>
        </p:txBody>
      </p:sp>
      <p:sp>
        <p:nvSpPr>
          <p:cNvPr id="5" name="Footer Placeholder 4">
            <a:extLst>
              <a:ext uri="{FF2B5EF4-FFF2-40B4-BE49-F238E27FC236}">
                <a16:creationId xmlns:a16="http://schemas.microsoft.com/office/drawing/2014/main" id="{ABD5D2B0-1C14-39B9-2EAE-CAE844242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F7F7F0-2C31-D7CC-C0CF-3F60ADE5FE09}"/>
              </a:ext>
            </a:extLst>
          </p:cNvPr>
          <p:cNvSpPr>
            <a:spLocks noGrp="1"/>
          </p:cNvSpPr>
          <p:nvPr>
            <p:ph type="sldNum" sz="quarter" idx="12"/>
          </p:nvPr>
        </p:nvSpPr>
        <p:spPr/>
        <p:txBody>
          <a:bodyPr/>
          <a:lstStyle/>
          <a:p>
            <a:fld id="{414A4C3A-D609-4883-B6BB-1C29313C4FF7}" type="slidenum">
              <a:rPr lang="en-US" smtClean="0"/>
              <a:t>‹#›</a:t>
            </a:fld>
            <a:endParaRPr lang="en-US"/>
          </a:p>
        </p:txBody>
      </p:sp>
    </p:spTree>
    <p:extLst>
      <p:ext uri="{BB962C8B-B14F-4D97-AF65-F5344CB8AC3E}">
        <p14:creationId xmlns:p14="http://schemas.microsoft.com/office/powerpoint/2010/main" val="257249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0896-30C3-C02C-3FFD-15E754DD52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52E785-5F37-6E4D-607E-4B9BC4FA1A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1364E-8CCE-B702-FC29-0A780A9357A3}"/>
              </a:ext>
            </a:extLst>
          </p:cNvPr>
          <p:cNvSpPr>
            <a:spLocks noGrp="1"/>
          </p:cNvSpPr>
          <p:nvPr>
            <p:ph type="dt" sz="half" idx="10"/>
          </p:nvPr>
        </p:nvSpPr>
        <p:spPr/>
        <p:txBody>
          <a:bodyPr/>
          <a:lstStyle/>
          <a:p>
            <a:fld id="{F1FE10AB-05B9-404F-B4A0-DDDEFD1F387E}" type="datetimeFigureOut">
              <a:rPr lang="en-US" smtClean="0"/>
              <a:t>11/13/2024</a:t>
            </a:fld>
            <a:endParaRPr lang="en-US"/>
          </a:p>
        </p:txBody>
      </p:sp>
      <p:sp>
        <p:nvSpPr>
          <p:cNvPr id="5" name="Footer Placeholder 4">
            <a:extLst>
              <a:ext uri="{FF2B5EF4-FFF2-40B4-BE49-F238E27FC236}">
                <a16:creationId xmlns:a16="http://schemas.microsoft.com/office/drawing/2014/main" id="{960E138B-33A7-8E2D-938B-E8D552D51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6FC02-3C01-0EB9-B5DC-CD15CB536805}"/>
              </a:ext>
            </a:extLst>
          </p:cNvPr>
          <p:cNvSpPr>
            <a:spLocks noGrp="1"/>
          </p:cNvSpPr>
          <p:nvPr>
            <p:ph type="sldNum" sz="quarter" idx="12"/>
          </p:nvPr>
        </p:nvSpPr>
        <p:spPr/>
        <p:txBody>
          <a:bodyPr/>
          <a:lstStyle/>
          <a:p>
            <a:fld id="{414A4C3A-D609-4883-B6BB-1C29313C4FF7}" type="slidenum">
              <a:rPr lang="en-US" smtClean="0"/>
              <a:t>‹#›</a:t>
            </a:fld>
            <a:endParaRPr lang="en-US"/>
          </a:p>
        </p:txBody>
      </p:sp>
    </p:spTree>
    <p:extLst>
      <p:ext uri="{BB962C8B-B14F-4D97-AF65-F5344CB8AC3E}">
        <p14:creationId xmlns:p14="http://schemas.microsoft.com/office/powerpoint/2010/main" val="390288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37E6EC-88E3-38F4-09E7-0BABEBEC9D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8DF6A6-2F29-1C88-D289-A963EC939A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586490-86F2-DCE0-E3F1-896662210C7F}"/>
              </a:ext>
            </a:extLst>
          </p:cNvPr>
          <p:cNvSpPr>
            <a:spLocks noGrp="1"/>
          </p:cNvSpPr>
          <p:nvPr>
            <p:ph type="dt" sz="half" idx="10"/>
          </p:nvPr>
        </p:nvSpPr>
        <p:spPr/>
        <p:txBody>
          <a:bodyPr/>
          <a:lstStyle/>
          <a:p>
            <a:fld id="{F1FE10AB-05B9-404F-B4A0-DDDEFD1F387E}" type="datetimeFigureOut">
              <a:rPr lang="en-US" smtClean="0"/>
              <a:t>11/13/2024</a:t>
            </a:fld>
            <a:endParaRPr lang="en-US"/>
          </a:p>
        </p:txBody>
      </p:sp>
      <p:sp>
        <p:nvSpPr>
          <p:cNvPr id="5" name="Footer Placeholder 4">
            <a:extLst>
              <a:ext uri="{FF2B5EF4-FFF2-40B4-BE49-F238E27FC236}">
                <a16:creationId xmlns:a16="http://schemas.microsoft.com/office/drawing/2014/main" id="{6481585A-1A60-39FE-7148-19F1CC91A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D2469-3EEF-1415-D1C0-91E85CC772A3}"/>
              </a:ext>
            </a:extLst>
          </p:cNvPr>
          <p:cNvSpPr>
            <a:spLocks noGrp="1"/>
          </p:cNvSpPr>
          <p:nvPr>
            <p:ph type="sldNum" sz="quarter" idx="12"/>
          </p:nvPr>
        </p:nvSpPr>
        <p:spPr/>
        <p:txBody>
          <a:bodyPr/>
          <a:lstStyle/>
          <a:p>
            <a:fld id="{414A4C3A-D609-4883-B6BB-1C29313C4FF7}" type="slidenum">
              <a:rPr lang="en-US" smtClean="0"/>
              <a:t>‹#›</a:t>
            </a:fld>
            <a:endParaRPr lang="en-US"/>
          </a:p>
        </p:txBody>
      </p:sp>
    </p:spTree>
    <p:extLst>
      <p:ext uri="{BB962C8B-B14F-4D97-AF65-F5344CB8AC3E}">
        <p14:creationId xmlns:p14="http://schemas.microsoft.com/office/powerpoint/2010/main" val="2420543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A304-7842-6F26-CC10-CC7F5237AE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5BA173-C567-7C1B-B810-2A728D2C4E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5CA0B-1571-BD91-6A80-B9D0D59CCD53}"/>
              </a:ext>
            </a:extLst>
          </p:cNvPr>
          <p:cNvSpPr>
            <a:spLocks noGrp="1"/>
          </p:cNvSpPr>
          <p:nvPr>
            <p:ph type="dt" sz="half" idx="10"/>
          </p:nvPr>
        </p:nvSpPr>
        <p:spPr/>
        <p:txBody>
          <a:bodyPr/>
          <a:lstStyle/>
          <a:p>
            <a:fld id="{F1FE10AB-05B9-404F-B4A0-DDDEFD1F387E}" type="datetimeFigureOut">
              <a:rPr lang="en-US" smtClean="0"/>
              <a:t>11/13/2024</a:t>
            </a:fld>
            <a:endParaRPr lang="en-US"/>
          </a:p>
        </p:txBody>
      </p:sp>
      <p:sp>
        <p:nvSpPr>
          <p:cNvPr id="5" name="Footer Placeholder 4">
            <a:extLst>
              <a:ext uri="{FF2B5EF4-FFF2-40B4-BE49-F238E27FC236}">
                <a16:creationId xmlns:a16="http://schemas.microsoft.com/office/drawing/2014/main" id="{16CAB0F7-A460-D0C5-4575-D229C3C73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809088-DEE4-5DDE-A8D8-361312C2C583}"/>
              </a:ext>
            </a:extLst>
          </p:cNvPr>
          <p:cNvSpPr>
            <a:spLocks noGrp="1"/>
          </p:cNvSpPr>
          <p:nvPr>
            <p:ph type="sldNum" sz="quarter" idx="12"/>
          </p:nvPr>
        </p:nvSpPr>
        <p:spPr/>
        <p:txBody>
          <a:bodyPr/>
          <a:lstStyle/>
          <a:p>
            <a:fld id="{414A4C3A-D609-4883-B6BB-1C29313C4FF7}" type="slidenum">
              <a:rPr lang="en-US" smtClean="0"/>
              <a:t>‹#›</a:t>
            </a:fld>
            <a:endParaRPr lang="en-US"/>
          </a:p>
        </p:txBody>
      </p:sp>
    </p:spTree>
    <p:extLst>
      <p:ext uri="{BB962C8B-B14F-4D97-AF65-F5344CB8AC3E}">
        <p14:creationId xmlns:p14="http://schemas.microsoft.com/office/powerpoint/2010/main" val="275490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8AD7-AE60-7384-7DB5-39DC4C9C63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6DE619-577B-8D07-8B7B-DFCBAC6297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2FB993-EEC9-549D-7286-EF0486AB19D3}"/>
              </a:ext>
            </a:extLst>
          </p:cNvPr>
          <p:cNvSpPr>
            <a:spLocks noGrp="1"/>
          </p:cNvSpPr>
          <p:nvPr>
            <p:ph type="dt" sz="half" idx="10"/>
          </p:nvPr>
        </p:nvSpPr>
        <p:spPr/>
        <p:txBody>
          <a:bodyPr/>
          <a:lstStyle/>
          <a:p>
            <a:fld id="{F1FE10AB-05B9-404F-B4A0-DDDEFD1F387E}" type="datetimeFigureOut">
              <a:rPr lang="en-US" smtClean="0"/>
              <a:t>11/13/2024</a:t>
            </a:fld>
            <a:endParaRPr lang="en-US"/>
          </a:p>
        </p:txBody>
      </p:sp>
      <p:sp>
        <p:nvSpPr>
          <p:cNvPr id="5" name="Footer Placeholder 4">
            <a:extLst>
              <a:ext uri="{FF2B5EF4-FFF2-40B4-BE49-F238E27FC236}">
                <a16:creationId xmlns:a16="http://schemas.microsoft.com/office/drawing/2014/main" id="{89BFC277-6C93-3C53-199D-FA8FF46AD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41CB1-08D5-9D8E-84FE-3784B99F4E4D}"/>
              </a:ext>
            </a:extLst>
          </p:cNvPr>
          <p:cNvSpPr>
            <a:spLocks noGrp="1"/>
          </p:cNvSpPr>
          <p:nvPr>
            <p:ph type="sldNum" sz="quarter" idx="12"/>
          </p:nvPr>
        </p:nvSpPr>
        <p:spPr/>
        <p:txBody>
          <a:bodyPr/>
          <a:lstStyle/>
          <a:p>
            <a:fld id="{414A4C3A-D609-4883-B6BB-1C29313C4FF7}" type="slidenum">
              <a:rPr lang="en-US" smtClean="0"/>
              <a:t>‹#›</a:t>
            </a:fld>
            <a:endParaRPr lang="en-US"/>
          </a:p>
        </p:txBody>
      </p:sp>
    </p:spTree>
    <p:extLst>
      <p:ext uri="{BB962C8B-B14F-4D97-AF65-F5344CB8AC3E}">
        <p14:creationId xmlns:p14="http://schemas.microsoft.com/office/powerpoint/2010/main" val="1870966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9165E-8B3C-A659-844D-CD91C2E3C6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D431C0-64D4-E8B5-9D7F-C2E02736F1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E5DB24-D3E0-0254-DBDA-4A43A9343E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CBD56A-14AB-D5E2-E373-F5AF92EB9DB2}"/>
              </a:ext>
            </a:extLst>
          </p:cNvPr>
          <p:cNvSpPr>
            <a:spLocks noGrp="1"/>
          </p:cNvSpPr>
          <p:nvPr>
            <p:ph type="dt" sz="half" idx="10"/>
          </p:nvPr>
        </p:nvSpPr>
        <p:spPr/>
        <p:txBody>
          <a:bodyPr/>
          <a:lstStyle/>
          <a:p>
            <a:fld id="{F1FE10AB-05B9-404F-B4A0-DDDEFD1F387E}" type="datetimeFigureOut">
              <a:rPr lang="en-US" smtClean="0"/>
              <a:t>11/13/2024</a:t>
            </a:fld>
            <a:endParaRPr lang="en-US"/>
          </a:p>
        </p:txBody>
      </p:sp>
      <p:sp>
        <p:nvSpPr>
          <p:cNvPr id="6" name="Footer Placeholder 5">
            <a:extLst>
              <a:ext uri="{FF2B5EF4-FFF2-40B4-BE49-F238E27FC236}">
                <a16:creationId xmlns:a16="http://schemas.microsoft.com/office/drawing/2014/main" id="{BDCC71F0-4C40-D71D-51E0-7413708F48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F47C3-574B-33E4-17B2-B454E997FAC7}"/>
              </a:ext>
            </a:extLst>
          </p:cNvPr>
          <p:cNvSpPr>
            <a:spLocks noGrp="1"/>
          </p:cNvSpPr>
          <p:nvPr>
            <p:ph type="sldNum" sz="quarter" idx="12"/>
          </p:nvPr>
        </p:nvSpPr>
        <p:spPr/>
        <p:txBody>
          <a:bodyPr/>
          <a:lstStyle/>
          <a:p>
            <a:fld id="{414A4C3A-D609-4883-B6BB-1C29313C4FF7}" type="slidenum">
              <a:rPr lang="en-US" smtClean="0"/>
              <a:t>‹#›</a:t>
            </a:fld>
            <a:endParaRPr lang="en-US"/>
          </a:p>
        </p:txBody>
      </p:sp>
    </p:spTree>
    <p:extLst>
      <p:ext uri="{BB962C8B-B14F-4D97-AF65-F5344CB8AC3E}">
        <p14:creationId xmlns:p14="http://schemas.microsoft.com/office/powerpoint/2010/main" val="1345207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5B26-EA97-E6F0-697A-BF42A27E8B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A6F8D4-B26A-4BAE-C8C3-BAE77BBCD2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F36A35-DBCA-664F-9D02-F14BCFBFFB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03218F-93E2-2D9E-BF10-B83B4883FD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D4CD0B-C02E-4A4B-F92E-66D1D296C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FB84A4-D5EF-AFE5-99FC-26DF061E3B96}"/>
              </a:ext>
            </a:extLst>
          </p:cNvPr>
          <p:cNvSpPr>
            <a:spLocks noGrp="1"/>
          </p:cNvSpPr>
          <p:nvPr>
            <p:ph type="dt" sz="half" idx="10"/>
          </p:nvPr>
        </p:nvSpPr>
        <p:spPr/>
        <p:txBody>
          <a:bodyPr/>
          <a:lstStyle/>
          <a:p>
            <a:fld id="{F1FE10AB-05B9-404F-B4A0-DDDEFD1F387E}" type="datetimeFigureOut">
              <a:rPr lang="en-US" smtClean="0"/>
              <a:t>11/13/2024</a:t>
            </a:fld>
            <a:endParaRPr lang="en-US"/>
          </a:p>
        </p:txBody>
      </p:sp>
      <p:sp>
        <p:nvSpPr>
          <p:cNvPr id="8" name="Footer Placeholder 7">
            <a:extLst>
              <a:ext uri="{FF2B5EF4-FFF2-40B4-BE49-F238E27FC236}">
                <a16:creationId xmlns:a16="http://schemas.microsoft.com/office/drawing/2014/main" id="{739A3040-8455-1C41-0197-F2A0484CAB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DC6A6D-B290-21AD-AA92-8BD99A17F609}"/>
              </a:ext>
            </a:extLst>
          </p:cNvPr>
          <p:cNvSpPr>
            <a:spLocks noGrp="1"/>
          </p:cNvSpPr>
          <p:nvPr>
            <p:ph type="sldNum" sz="quarter" idx="12"/>
          </p:nvPr>
        </p:nvSpPr>
        <p:spPr/>
        <p:txBody>
          <a:bodyPr/>
          <a:lstStyle/>
          <a:p>
            <a:fld id="{414A4C3A-D609-4883-B6BB-1C29313C4FF7}" type="slidenum">
              <a:rPr lang="en-US" smtClean="0"/>
              <a:t>‹#›</a:t>
            </a:fld>
            <a:endParaRPr lang="en-US"/>
          </a:p>
        </p:txBody>
      </p:sp>
    </p:spTree>
    <p:extLst>
      <p:ext uri="{BB962C8B-B14F-4D97-AF65-F5344CB8AC3E}">
        <p14:creationId xmlns:p14="http://schemas.microsoft.com/office/powerpoint/2010/main" val="1793181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F62B-8B6A-6A0E-45F3-029B5008F5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301124-0A17-92CF-DA5E-66C667FD66F7}"/>
              </a:ext>
            </a:extLst>
          </p:cNvPr>
          <p:cNvSpPr>
            <a:spLocks noGrp="1"/>
          </p:cNvSpPr>
          <p:nvPr>
            <p:ph type="dt" sz="half" idx="10"/>
          </p:nvPr>
        </p:nvSpPr>
        <p:spPr/>
        <p:txBody>
          <a:bodyPr/>
          <a:lstStyle/>
          <a:p>
            <a:fld id="{F1FE10AB-05B9-404F-B4A0-DDDEFD1F387E}" type="datetimeFigureOut">
              <a:rPr lang="en-US" smtClean="0"/>
              <a:t>11/13/2024</a:t>
            </a:fld>
            <a:endParaRPr lang="en-US"/>
          </a:p>
        </p:txBody>
      </p:sp>
      <p:sp>
        <p:nvSpPr>
          <p:cNvPr id="4" name="Footer Placeholder 3">
            <a:extLst>
              <a:ext uri="{FF2B5EF4-FFF2-40B4-BE49-F238E27FC236}">
                <a16:creationId xmlns:a16="http://schemas.microsoft.com/office/drawing/2014/main" id="{8F4FE923-6F9F-B8DA-F802-C413D7B575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ED485F-C522-68BF-85F8-37F62110009B}"/>
              </a:ext>
            </a:extLst>
          </p:cNvPr>
          <p:cNvSpPr>
            <a:spLocks noGrp="1"/>
          </p:cNvSpPr>
          <p:nvPr>
            <p:ph type="sldNum" sz="quarter" idx="12"/>
          </p:nvPr>
        </p:nvSpPr>
        <p:spPr/>
        <p:txBody>
          <a:bodyPr/>
          <a:lstStyle/>
          <a:p>
            <a:fld id="{414A4C3A-D609-4883-B6BB-1C29313C4FF7}" type="slidenum">
              <a:rPr lang="en-US" smtClean="0"/>
              <a:t>‹#›</a:t>
            </a:fld>
            <a:endParaRPr lang="en-US"/>
          </a:p>
        </p:txBody>
      </p:sp>
    </p:spTree>
    <p:extLst>
      <p:ext uri="{BB962C8B-B14F-4D97-AF65-F5344CB8AC3E}">
        <p14:creationId xmlns:p14="http://schemas.microsoft.com/office/powerpoint/2010/main" val="76769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1E6471-DFA8-E30C-B672-6D99DEF02E32}"/>
              </a:ext>
            </a:extLst>
          </p:cNvPr>
          <p:cNvSpPr>
            <a:spLocks noGrp="1"/>
          </p:cNvSpPr>
          <p:nvPr>
            <p:ph type="dt" sz="half" idx="10"/>
          </p:nvPr>
        </p:nvSpPr>
        <p:spPr/>
        <p:txBody>
          <a:bodyPr/>
          <a:lstStyle/>
          <a:p>
            <a:fld id="{F1FE10AB-05B9-404F-B4A0-DDDEFD1F387E}" type="datetimeFigureOut">
              <a:rPr lang="en-US" smtClean="0"/>
              <a:t>11/13/2024</a:t>
            </a:fld>
            <a:endParaRPr lang="en-US"/>
          </a:p>
        </p:txBody>
      </p:sp>
      <p:sp>
        <p:nvSpPr>
          <p:cNvPr id="3" name="Footer Placeholder 2">
            <a:extLst>
              <a:ext uri="{FF2B5EF4-FFF2-40B4-BE49-F238E27FC236}">
                <a16:creationId xmlns:a16="http://schemas.microsoft.com/office/drawing/2014/main" id="{E9D66CF3-0F24-0725-9A11-2CD3A78396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477438-1E53-26C0-185C-965A968EBEFE}"/>
              </a:ext>
            </a:extLst>
          </p:cNvPr>
          <p:cNvSpPr>
            <a:spLocks noGrp="1"/>
          </p:cNvSpPr>
          <p:nvPr>
            <p:ph type="sldNum" sz="quarter" idx="12"/>
          </p:nvPr>
        </p:nvSpPr>
        <p:spPr/>
        <p:txBody>
          <a:bodyPr/>
          <a:lstStyle/>
          <a:p>
            <a:fld id="{414A4C3A-D609-4883-B6BB-1C29313C4FF7}" type="slidenum">
              <a:rPr lang="en-US" smtClean="0"/>
              <a:t>‹#›</a:t>
            </a:fld>
            <a:endParaRPr lang="en-US"/>
          </a:p>
        </p:txBody>
      </p:sp>
    </p:spTree>
    <p:extLst>
      <p:ext uri="{BB962C8B-B14F-4D97-AF65-F5344CB8AC3E}">
        <p14:creationId xmlns:p14="http://schemas.microsoft.com/office/powerpoint/2010/main" val="833708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B500-01AB-17CC-4F8A-CA78CCEE1C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D5E678-6426-709E-7462-2744B78DA4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4AC089-9796-6E2D-7E11-0A0D8B3A4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3B916-E025-114B-13F4-180834E00900}"/>
              </a:ext>
            </a:extLst>
          </p:cNvPr>
          <p:cNvSpPr>
            <a:spLocks noGrp="1"/>
          </p:cNvSpPr>
          <p:nvPr>
            <p:ph type="dt" sz="half" idx="10"/>
          </p:nvPr>
        </p:nvSpPr>
        <p:spPr/>
        <p:txBody>
          <a:bodyPr/>
          <a:lstStyle/>
          <a:p>
            <a:fld id="{F1FE10AB-05B9-404F-B4A0-DDDEFD1F387E}" type="datetimeFigureOut">
              <a:rPr lang="en-US" smtClean="0"/>
              <a:t>11/13/2024</a:t>
            </a:fld>
            <a:endParaRPr lang="en-US"/>
          </a:p>
        </p:txBody>
      </p:sp>
      <p:sp>
        <p:nvSpPr>
          <p:cNvPr id="6" name="Footer Placeholder 5">
            <a:extLst>
              <a:ext uri="{FF2B5EF4-FFF2-40B4-BE49-F238E27FC236}">
                <a16:creationId xmlns:a16="http://schemas.microsoft.com/office/drawing/2014/main" id="{9EDB0FCF-40F8-8CF9-7A68-8E949DBCC9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449E7D-E4A3-1F48-79AF-0A0387310D32}"/>
              </a:ext>
            </a:extLst>
          </p:cNvPr>
          <p:cNvSpPr>
            <a:spLocks noGrp="1"/>
          </p:cNvSpPr>
          <p:nvPr>
            <p:ph type="sldNum" sz="quarter" idx="12"/>
          </p:nvPr>
        </p:nvSpPr>
        <p:spPr/>
        <p:txBody>
          <a:bodyPr/>
          <a:lstStyle/>
          <a:p>
            <a:fld id="{414A4C3A-D609-4883-B6BB-1C29313C4FF7}" type="slidenum">
              <a:rPr lang="en-US" smtClean="0"/>
              <a:t>‹#›</a:t>
            </a:fld>
            <a:endParaRPr lang="en-US"/>
          </a:p>
        </p:txBody>
      </p:sp>
    </p:spTree>
    <p:extLst>
      <p:ext uri="{BB962C8B-B14F-4D97-AF65-F5344CB8AC3E}">
        <p14:creationId xmlns:p14="http://schemas.microsoft.com/office/powerpoint/2010/main" val="1213059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BDFC-2607-9AE6-BDC4-25E41D458E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7BF1D6-B479-50FA-87D7-B8B9ED2A8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C5A580-65EB-85D0-61D0-91DAFACCD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D56AB-54C5-63A4-87A0-6D2C3988DCFD}"/>
              </a:ext>
            </a:extLst>
          </p:cNvPr>
          <p:cNvSpPr>
            <a:spLocks noGrp="1"/>
          </p:cNvSpPr>
          <p:nvPr>
            <p:ph type="dt" sz="half" idx="10"/>
          </p:nvPr>
        </p:nvSpPr>
        <p:spPr/>
        <p:txBody>
          <a:bodyPr/>
          <a:lstStyle/>
          <a:p>
            <a:fld id="{F1FE10AB-05B9-404F-B4A0-DDDEFD1F387E}" type="datetimeFigureOut">
              <a:rPr lang="en-US" smtClean="0"/>
              <a:t>11/13/2024</a:t>
            </a:fld>
            <a:endParaRPr lang="en-US"/>
          </a:p>
        </p:txBody>
      </p:sp>
      <p:sp>
        <p:nvSpPr>
          <p:cNvPr id="6" name="Footer Placeholder 5">
            <a:extLst>
              <a:ext uri="{FF2B5EF4-FFF2-40B4-BE49-F238E27FC236}">
                <a16:creationId xmlns:a16="http://schemas.microsoft.com/office/drawing/2014/main" id="{BA361E52-71FC-545F-F284-BF8FF3CA57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207160-5475-A153-AEF2-E7912DAC03BB}"/>
              </a:ext>
            </a:extLst>
          </p:cNvPr>
          <p:cNvSpPr>
            <a:spLocks noGrp="1"/>
          </p:cNvSpPr>
          <p:nvPr>
            <p:ph type="sldNum" sz="quarter" idx="12"/>
          </p:nvPr>
        </p:nvSpPr>
        <p:spPr/>
        <p:txBody>
          <a:bodyPr/>
          <a:lstStyle/>
          <a:p>
            <a:fld id="{414A4C3A-D609-4883-B6BB-1C29313C4FF7}" type="slidenum">
              <a:rPr lang="en-US" smtClean="0"/>
              <a:t>‹#›</a:t>
            </a:fld>
            <a:endParaRPr lang="en-US"/>
          </a:p>
        </p:txBody>
      </p:sp>
    </p:spTree>
    <p:extLst>
      <p:ext uri="{BB962C8B-B14F-4D97-AF65-F5344CB8AC3E}">
        <p14:creationId xmlns:p14="http://schemas.microsoft.com/office/powerpoint/2010/main" val="390126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B14909-A5E2-91BC-A522-F13A36705A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456EE-D31A-4EA0-5D7B-8C011A056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23A5B-B688-DE79-CF54-DB7CBE1369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E10AB-05B9-404F-B4A0-DDDEFD1F387E}" type="datetimeFigureOut">
              <a:rPr lang="en-US" smtClean="0"/>
              <a:t>11/13/2024</a:t>
            </a:fld>
            <a:endParaRPr lang="en-US"/>
          </a:p>
        </p:txBody>
      </p:sp>
      <p:sp>
        <p:nvSpPr>
          <p:cNvPr id="5" name="Footer Placeholder 4">
            <a:extLst>
              <a:ext uri="{FF2B5EF4-FFF2-40B4-BE49-F238E27FC236}">
                <a16:creationId xmlns:a16="http://schemas.microsoft.com/office/drawing/2014/main" id="{7C8FA45E-5779-1F62-A521-054E720190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8F5646-CFFE-345F-6091-528D6F64B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A4C3A-D609-4883-B6BB-1C29313C4FF7}" type="slidenum">
              <a:rPr lang="en-US" smtClean="0"/>
              <a:t>‹#›</a:t>
            </a:fld>
            <a:endParaRPr lang="en-US"/>
          </a:p>
        </p:txBody>
      </p:sp>
    </p:spTree>
    <p:extLst>
      <p:ext uri="{BB962C8B-B14F-4D97-AF65-F5344CB8AC3E}">
        <p14:creationId xmlns:p14="http://schemas.microsoft.com/office/powerpoint/2010/main" val="2007810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9F2D39FE-9FA8-D34B-1A9A-CD8A0969C96C}"/>
              </a:ext>
            </a:extLst>
          </p:cNvPr>
          <p:cNvSpPr/>
          <p:nvPr/>
        </p:nvSpPr>
        <p:spPr>
          <a:xfrm>
            <a:off x="549197" y="2420888"/>
            <a:ext cx="665360" cy="1404156"/>
          </a:xfrm>
          <a:prstGeom prst="rect">
            <a:avLst/>
          </a:prstGeom>
          <a:solidFill>
            <a:srgbClr val="FFFF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F0CF25C4-E31B-FDA7-D202-EB2390BD2EB2}"/>
              </a:ext>
            </a:extLst>
          </p:cNvPr>
          <p:cNvSpPr/>
          <p:nvPr/>
        </p:nvSpPr>
        <p:spPr>
          <a:xfrm>
            <a:off x="1209855" y="2423421"/>
            <a:ext cx="665360" cy="1404156"/>
          </a:xfrm>
          <a:prstGeom prst="rect">
            <a:avLst/>
          </a:prstGeom>
          <a:solidFill>
            <a:schemeClr val="accent2">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2E701EBC-D5DF-3EF0-B499-74FCC4F44D64}"/>
              </a:ext>
            </a:extLst>
          </p:cNvPr>
          <p:cNvSpPr/>
          <p:nvPr/>
        </p:nvSpPr>
        <p:spPr>
          <a:xfrm>
            <a:off x="1863789" y="2418288"/>
            <a:ext cx="1195932" cy="1404156"/>
          </a:xfrm>
          <a:prstGeom prst="rect">
            <a:avLst/>
          </a:prstGeom>
          <a:solidFill>
            <a:srgbClr val="00B0F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B4B3FD3-B23D-CA05-BCBB-C44BE01C86AA}"/>
              </a:ext>
            </a:extLst>
          </p:cNvPr>
          <p:cNvSpPr/>
          <p:nvPr/>
        </p:nvSpPr>
        <p:spPr>
          <a:xfrm>
            <a:off x="3062953" y="2418288"/>
            <a:ext cx="665360" cy="1404156"/>
          </a:xfrm>
          <a:prstGeom prst="rect">
            <a:avLst/>
          </a:prstGeom>
          <a:solidFill>
            <a:srgbClr val="00B05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F660AD4E-91CE-8156-9379-4C338091DDE9}"/>
              </a:ext>
            </a:extLst>
          </p:cNvPr>
          <p:cNvSpPr/>
          <p:nvPr/>
        </p:nvSpPr>
        <p:spPr>
          <a:xfrm>
            <a:off x="3734245" y="2420888"/>
            <a:ext cx="665360" cy="1404156"/>
          </a:xfrm>
          <a:prstGeom prst="rect">
            <a:avLst/>
          </a:prstGeom>
          <a:solidFill>
            <a:srgbClr val="FFFF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B31019B0-95A6-8DA8-F434-712786A9909C}"/>
              </a:ext>
            </a:extLst>
          </p:cNvPr>
          <p:cNvSpPr/>
          <p:nvPr/>
        </p:nvSpPr>
        <p:spPr>
          <a:xfrm>
            <a:off x="4394903" y="2423421"/>
            <a:ext cx="665360" cy="1404156"/>
          </a:xfrm>
          <a:prstGeom prst="rect">
            <a:avLst/>
          </a:prstGeom>
          <a:solidFill>
            <a:schemeClr val="accent2">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3E5F811C-CD56-1E82-D74A-DE2BDF00D8BC}"/>
              </a:ext>
            </a:extLst>
          </p:cNvPr>
          <p:cNvSpPr/>
          <p:nvPr/>
        </p:nvSpPr>
        <p:spPr>
          <a:xfrm>
            <a:off x="5051884" y="2418288"/>
            <a:ext cx="1195932" cy="1404156"/>
          </a:xfrm>
          <a:prstGeom prst="rect">
            <a:avLst/>
          </a:prstGeom>
          <a:solidFill>
            <a:srgbClr val="00B0F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3BA24D5E-6966-6846-6884-2641F5BF035E}"/>
              </a:ext>
            </a:extLst>
          </p:cNvPr>
          <p:cNvSpPr/>
          <p:nvPr/>
        </p:nvSpPr>
        <p:spPr>
          <a:xfrm>
            <a:off x="6248001" y="2418288"/>
            <a:ext cx="665360" cy="1404156"/>
          </a:xfrm>
          <a:prstGeom prst="rect">
            <a:avLst/>
          </a:prstGeom>
          <a:solidFill>
            <a:srgbClr val="00B05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E8AB2348-8C64-E982-AA3D-F42BFDF60ACB}"/>
              </a:ext>
            </a:extLst>
          </p:cNvPr>
          <p:cNvSpPr/>
          <p:nvPr/>
        </p:nvSpPr>
        <p:spPr>
          <a:xfrm>
            <a:off x="6921414" y="2419622"/>
            <a:ext cx="665360" cy="1404156"/>
          </a:xfrm>
          <a:prstGeom prst="rect">
            <a:avLst/>
          </a:prstGeom>
          <a:solidFill>
            <a:srgbClr val="FFFF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79E6B614-65F1-8B19-581D-2344D5780334}"/>
              </a:ext>
            </a:extLst>
          </p:cNvPr>
          <p:cNvSpPr/>
          <p:nvPr/>
        </p:nvSpPr>
        <p:spPr>
          <a:xfrm>
            <a:off x="7582072" y="2422155"/>
            <a:ext cx="665360" cy="1404156"/>
          </a:xfrm>
          <a:prstGeom prst="rect">
            <a:avLst/>
          </a:prstGeom>
          <a:solidFill>
            <a:schemeClr val="accent2">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1B11C270-5AAD-2C6C-6738-AAC022933514}"/>
              </a:ext>
            </a:extLst>
          </p:cNvPr>
          <p:cNvSpPr/>
          <p:nvPr/>
        </p:nvSpPr>
        <p:spPr>
          <a:xfrm>
            <a:off x="8248440" y="2417022"/>
            <a:ext cx="1195932" cy="1404156"/>
          </a:xfrm>
          <a:prstGeom prst="rect">
            <a:avLst/>
          </a:prstGeom>
          <a:solidFill>
            <a:srgbClr val="00B0F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9ECA6455-8324-9156-15B8-BA9B4D0E8CEE}"/>
              </a:ext>
            </a:extLst>
          </p:cNvPr>
          <p:cNvSpPr/>
          <p:nvPr/>
        </p:nvSpPr>
        <p:spPr>
          <a:xfrm>
            <a:off x="9435170" y="2417022"/>
            <a:ext cx="665360" cy="1404156"/>
          </a:xfrm>
          <a:prstGeom prst="rect">
            <a:avLst/>
          </a:prstGeom>
          <a:solidFill>
            <a:srgbClr val="00B05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42BC0A7-A08E-DCED-7251-8681903D3CCC}"/>
              </a:ext>
            </a:extLst>
          </p:cNvPr>
          <p:cNvSpPr/>
          <p:nvPr/>
        </p:nvSpPr>
        <p:spPr>
          <a:xfrm>
            <a:off x="10103633" y="2423421"/>
            <a:ext cx="665360" cy="1404156"/>
          </a:xfrm>
          <a:prstGeom prst="rect">
            <a:avLst/>
          </a:prstGeom>
          <a:solidFill>
            <a:srgbClr val="FFFF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3BB065F4-94DE-CAB7-0A0F-3852AEE86B51}"/>
              </a:ext>
            </a:extLst>
          </p:cNvPr>
          <p:cNvSpPr/>
          <p:nvPr/>
        </p:nvSpPr>
        <p:spPr>
          <a:xfrm>
            <a:off x="10764291" y="2425954"/>
            <a:ext cx="665360" cy="1404156"/>
          </a:xfrm>
          <a:prstGeom prst="rect">
            <a:avLst/>
          </a:prstGeom>
          <a:solidFill>
            <a:schemeClr val="accent2">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5483752A-D492-125F-96F9-2C358BCE2B9A}"/>
              </a:ext>
            </a:extLst>
          </p:cNvPr>
          <p:cNvSpPr/>
          <p:nvPr/>
        </p:nvSpPr>
        <p:spPr>
          <a:xfrm>
            <a:off x="11418225" y="2420821"/>
            <a:ext cx="295486" cy="1404156"/>
          </a:xfrm>
          <a:prstGeom prst="rect">
            <a:avLst/>
          </a:prstGeom>
          <a:solidFill>
            <a:srgbClr val="00B0F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F3A3601-A792-A38B-868F-1BE62395D6A5}"/>
              </a:ext>
            </a:extLst>
          </p:cNvPr>
          <p:cNvSpPr txBox="1"/>
          <p:nvPr/>
        </p:nvSpPr>
        <p:spPr>
          <a:xfrm>
            <a:off x="587388" y="3296018"/>
            <a:ext cx="11448187" cy="276998"/>
          </a:xfrm>
          <a:prstGeom prst="rect">
            <a:avLst/>
          </a:prstGeom>
          <a:noFill/>
        </p:spPr>
        <p:txBody>
          <a:bodyPr wrap="square" rtlCol="0">
            <a:spAutoFit/>
          </a:bodyPr>
          <a:lstStyle/>
          <a:p>
            <a:r>
              <a:rPr lang="en-US" sz="1200" b="1" dirty="0"/>
              <a:t>Jul  Aug Sep Oct Nov Dec  Jan Feb Mar Apr May Jun Jul Aug Sep Oct Nov Dec Jan Feb Mar Apr May Jun Jul Aug Sep Oct Nov Dec Jan Feb Mar Apr May Jun Jul Aug Sep Oct Nov</a:t>
            </a:r>
          </a:p>
        </p:txBody>
      </p:sp>
      <p:grpSp>
        <p:nvGrpSpPr>
          <p:cNvPr id="115" name="Group 114">
            <a:extLst>
              <a:ext uri="{FF2B5EF4-FFF2-40B4-BE49-F238E27FC236}">
                <a16:creationId xmlns:a16="http://schemas.microsoft.com/office/drawing/2014/main" id="{3183CCAE-0779-20FE-0FF0-F091240F21B2}"/>
              </a:ext>
            </a:extLst>
          </p:cNvPr>
          <p:cNvGrpSpPr/>
          <p:nvPr/>
        </p:nvGrpSpPr>
        <p:grpSpPr>
          <a:xfrm>
            <a:off x="587388" y="2600908"/>
            <a:ext cx="10999791" cy="1152128"/>
            <a:chOff x="507636" y="2600908"/>
            <a:chExt cx="10999791" cy="1152128"/>
          </a:xfrm>
        </p:grpSpPr>
        <p:cxnSp>
          <p:nvCxnSpPr>
            <p:cNvPr id="5" name="Straight Connector 4">
              <a:extLst>
                <a:ext uri="{FF2B5EF4-FFF2-40B4-BE49-F238E27FC236}">
                  <a16:creationId xmlns:a16="http://schemas.microsoft.com/office/drawing/2014/main" id="{FBCF0673-9C66-341B-3B0D-8D13C01B6EBB}"/>
                </a:ext>
              </a:extLst>
            </p:cNvPr>
            <p:cNvCxnSpPr>
              <a:cxnSpLocks/>
            </p:cNvCxnSpPr>
            <p:nvPr/>
          </p:nvCxnSpPr>
          <p:spPr>
            <a:xfrm>
              <a:off x="590685"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9BB2DEC-64B9-5C77-14AC-8825F78DDC19}"/>
                </a:ext>
              </a:extLst>
            </p:cNvPr>
            <p:cNvCxnSpPr>
              <a:cxnSpLocks/>
            </p:cNvCxnSpPr>
            <p:nvPr/>
          </p:nvCxnSpPr>
          <p:spPr>
            <a:xfrm>
              <a:off x="856947"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0BE842D-47F1-C6A4-E914-816E52656B97}"/>
                </a:ext>
              </a:extLst>
            </p:cNvPr>
            <p:cNvCxnSpPr>
              <a:cxnSpLocks/>
            </p:cNvCxnSpPr>
            <p:nvPr/>
          </p:nvCxnSpPr>
          <p:spPr>
            <a:xfrm>
              <a:off x="1123209"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63A044A-6D1F-559D-ABDC-EF1E540F899B}"/>
                </a:ext>
              </a:extLst>
            </p:cNvPr>
            <p:cNvCxnSpPr>
              <a:cxnSpLocks/>
            </p:cNvCxnSpPr>
            <p:nvPr/>
          </p:nvCxnSpPr>
          <p:spPr>
            <a:xfrm>
              <a:off x="1389471"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E2D5AF6-4AEC-431C-A300-53B45EF3E9EC}"/>
                </a:ext>
              </a:extLst>
            </p:cNvPr>
            <p:cNvCxnSpPr>
              <a:cxnSpLocks/>
            </p:cNvCxnSpPr>
            <p:nvPr/>
          </p:nvCxnSpPr>
          <p:spPr>
            <a:xfrm>
              <a:off x="1655733"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BBF2F4-E5D4-B01B-4E31-B64970B34BB8}"/>
                </a:ext>
              </a:extLst>
            </p:cNvPr>
            <p:cNvCxnSpPr>
              <a:cxnSpLocks/>
            </p:cNvCxnSpPr>
            <p:nvPr/>
          </p:nvCxnSpPr>
          <p:spPr>
            <a:xfrm>
              <a:off x="1921995"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057997A-F255-4C73-0BA0-1A134013BDE6}"/>
                </a:ext>
              </a:extLst>
            </p:cNvPr>
            <p:cNvCxnSpPr>
              <a:cxnSpLocks/>
            </p:cNvCxnSpPr>
            <p:nvPr/>
          </p:nvCxnSpPr>
          <p:spPr>
            <a:xfrm>
              <a:off x="2188257"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E44A1D-9930-C5C6-5EE9-6F6468B65EC6}"/>
                </a:ext>
              </a:extLst>
            </p:cNvPr>
            <p:cNvCxnSpPr>
              <a:cxnSpLocks/>
            </p:cNvCxnSpPr>
            <p:nvPr/>
          </p:nvCxnSpPr>
          <p:spPr>
            <a:xfrm>
              <a:off x="2454519"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6A6DAB3-36D2-5AA4-28D5-13626B6F53C5}"/>
                </a:ext>
              </a:extLst>
            </p:cNvPr>
            <p:cNvCxnSpPr>
              <a:cxnSpLocks/>
            </p:cNvCxnSpPr>
            <p:nvPr/>
          </p:nvCxnSpPr>
          <p:spPr>
            <a:xfrm>
              <a:off x="2720781"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BAE19B-631D-667A-5064-1A84E6369D28}"/>
                </a:ext>
              </a:extLst>
            </p:cNvPr>
            <p:cNvCxnSpPr>
              <a:cxnSpLocks/>
            </p:cNvCxnSpPr>
            <p:nvPr/>
          </p:nvCxnSpPr>
          <p:spPr>
            <a:xfrm>
              <a:off x="2987043"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D23D1EC-38D8-C025-9A91-0D7F6B4AEBE3}"/>
                </a:ext>
              </a:extLst>
            </p:cNvPr>
            <p:cNvCxnSpPr>
              <a:cxnSpLocks/>
            </p:cNvCxnSpPr>
            <p:nvPr/>
          </p:nvCxnSpPr>
          <p:spPr>
            <a:xfrm>
              <a:off x="3253305"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425DB64-0407-CFC9-5395-F20953F09934}"/>
                </a:ext>
              </a:extLst>
            </p:cNvPr>
            <p:cNvCxnSpPr>
              <a:cxnSpLocks/>
            </p:cNvCxnSpPr>
            <p:nvPr/>
          </p:nvCxnSpPr>
          <p:spPr>
            <a:xfrm>
              <a:off x="3519567"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C42F5A9-C2E2-E668-24B7-6BA068157B5A}"/>
                </a:ext>
              </a:extLst>
            </p:cNvPr>
            <p:cNvCxnSpPr>
              <a:cxnSpLocks/>
            </p:cNvCxnSpPr>
            <p:nvPr/>
          </p:nvCxnSpPr>
          <p:spPr>
            <a:xfrm>
              <a:off x="3785829"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733B4-257B-BFEA-ADFC-E3DB7F4EAEF4}"/>
                </a:ext>
              </a:extLst>
            </p:cNvPr>
            <p:cNvCxnSpPr>
              <a:cxnSpLocks/>
            </p:cNvCxnSpPr>
            <p:nvPr/>
          </p:nvCxnSpPr>
          <p:spPr>
            <a:xfrm>
              <a:off x="4052091"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540056C-00CC-AA39-B43E-6A59858CF1DC}"/>
                </a:ext>
              </a:extLst>
            </p:cNvPr>
            <p:cNvCxnSpPr>
              <a:cxnSpLocks/>
            </p:cNvCxnSpPr>
            <p:nvPr/>
          </p:nvCxnSpPr>
          <p:spPr>
            <a:xfrm>
              <a:off x="4318353"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EC6FEEA-0725-48A3-2AD1-AD280C31BCAE}"/>
                </a:ext>
              </a:extLst>
            </p:cNvPr>
            <p:cNvCxnSpPr>
              <a:cxnSpLocks/>
            </p:cNvCxnSpPr>
            <p:nvPr/>
          </p:nvCxnSpPr>
          <p:spPr>
            <a:xfrm>
              <a:off x="4584615"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68513F1-E2D7-3D5E-D5F0-39BB9A06A8F4}"/>
                </a:ext>
              </a:extLst>
            </p:cNvPr>
            <p:cNvCxnSpPr>
              <a:cxnSpLocks/>
            </p:cNvCxnSpPr>
            <p:nvPr/>
          </p:nvCxnSpPr>
          <p:spPr>
            <a:xfrm>
              <a:off x="4850877"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3D5FE64-37BA-C67B-78A8-AFDB272C4352}"/>
                </a:ext>
              </a:extLst>
            </p:cNvPr>
            <p:cNvCxnSpPr>
              <a:cxnSpLocks/>
            </p:cNvCxnSpPr>
            <p:nvPr/>
          </p:nvCxnSpPr>
          <p:spPr>
            <a:xfrm>
              <a:off x="5117139"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7FB222-E1BD-EA54-4666-8DF4C409C584}"/>
                </a:ext>
              </a:extLst>
            </p:cNvPr>
            <p:cNvCxnSpPr>
              <a:cxnSpLocks/>
            </p:cNvCxnSpPr>
            <p:nvPr/>
          </p:nvCxnSpPr>
          <p:spPr>
            <a:xfrm>
              <a:off x="5383401"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D9142FE-02BE-B6F3-33F4-C5AAFAB7E93F}"/>
                </a:ext>
              </a:extLst>
            </p:cNvPr>
            <p:cNvCxnSpPr>
              <a:cxnSpLocks/>
            </p:cNvCxnSpPr>
            <p:nvPr/>
          </p:nvCxnSpPr>
          <p:spPr>
            <a:xfrm>
              <a:off x="5649663"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E029057-708A-5F16-DAA2-62AA81375EE9}"/>
                </a:ext>
              </a:extLst>
            </p:cNvPr>
            <p:cNvCxnSpPr>
              <a:cxnSpLocks/>
            </p:cNvCxnSpPr>
            <p:nvPr/>
          </p:nvCxnSpPr>
          <p:spPr>
            <a:xfrm>
              <a:off x="5915925"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FB0BB95-462D-9A22-E91B-B13882861E0B}"/>
                </a:ext>
              </a:extLst>
            </p:cNvPr>
            <p:cNvCxnSpPr>
              <a:cxnSpLocks/>
            </p:cNvCxnSpPr>
            <p:nvPr/>
          </p:nvCxnSpPr>
          <p:spPr>
            <a:xfrm>
              <a:off x="6182187"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CAED428-9FE1-0B5B-7FF5-819B50363573}"/>
                </a:ext>
              </a:extLst>
            </p:cNvPr>
            <p:cNvCxnSpPr>
              <a:cxnSpLocks/>
            </p:cNvCxnSpPr>
            <p:nvPr/>
          </p:nvCxnSpPr>
          <p:spPr>
            <a:xfrm>
              <a:off x="6448449"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D66173-F08C-4E55-E862-BC46D8028168}"/>
                </a:ext>
              </a:extLst>
            </p:cNvPr>
            <p:cNvCxnSpPr>
              <a:cxnSpLocks/>
            </p:cNvCxnSpPr>
            <p:nvPr/>
          </p:nvCxnSpPr>
          <p:spPr>
            <a:xfrm>
              <a:off x="6714711"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6A68870-2436-87C8-DC2E-9E82991D1AD1}"/>
                </a:ext>
              </a:extLst>
            </p:cNvPr>
            <p:cNvCxnSpPr>
              <a:cxnSpLocks/>
            </p:cNvCxnSpPr>
            <p:nvPr/>
          </p:nvCxnSpPr>
          <p:spPr>
            <a:xfrm>
              <a:off x="6980973"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CA1EBFB-7E77-8A8B-881F-C60B24082723}"/>
                </a:ext>
              </a:extLst>
            </p:cNvPr>
            <p:cNvCxnSpPr>
              <a:cxnSpLocks/>
            </p:cNvCxnSpPr>
            <p:nvPr/>
          </p:nvCxnSpPr>
          <p:spPr>
            <a:xfrm>
              <a:off x="7247235"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458DBF2-B268-5A18-9E6E-F53AD3D83E0F}"/>
                </a:ext>
              </a:extLst>
            </p:cNvPr>
            <p:cNvCxnSpPr>
              <a:cxnSpLocks/>
            </p:cNvCxnSpPr>
            <p:nvPr/>
          </p:nvCxnSpPr>
          <p:spPr>
            <a:xfrm>
              <a:off x="7513497"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F421914-8F6B-2F4D-2864-687CD77BE353}"/>
                </a:ext>
              </a:extLst>
            </p:cNvPr>
            <p:cNvCxnSpPr>
              <a:cxnSpLocks/>
            </p:cNvCxnSpPr>
            <p:nvPr/>
          </p:nvCxnSpPr>
          <p:spPr>
            <a:xfrm>
              <a:off x="7779759"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6B580F5-1F33-0A0E-E835-240323182269}"/>
                </a:ext>
              </a:extLst>
            </p:cNvPr>
            <p:cNvCxnSpPr>
              <a:cxnSpLocks/>
            </p:cNvCxnSpPr>
            <p:nvPr/>
          </p:nvCxnSpPr>
          <p:spPr>
            <a:xfrm>
              <a:off x="8046021"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B363D11-8AA9-EC4D-8D1B-D3569F1C2899}"/>
                </a:ext>
              </a:extLst>
            </p:cNvPr>
            <p:cNvCxnSpPr>
              <a:cxnSpLocks/>
            </p:cNvCxnSpPr>
            <p:nvPr/>
          </p:nvCxnSpPr>
          <p:spPr>
            <a:xfrm>
              <a:off x="8312283"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5AD54FB-F8EF-FC89-D2B7-B262CF4874F8}"/>
                </a:ext>
              </a:extLst>
            </p:cNvPr>
            <p:cNvCxnSpPr>
              <a:cxnSpLocks/>
            </p:cNvCxnSpPr>
            <p:nvPr/>
          </p:nvCxnSpPr>
          <p:spPr>
            <a:xfrm>
              <a:off x="8578545"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C9B3BB7-F3DB-50B4-539A-5BDABF8E8ACF}"/>
                </a:ext>
              </a:extLst>
            </p:cNvPr>
            <p:cNvCxnSpPr>
              <a:cxnSpLocks/>
            </p:cNvCxnSpPr>
            <p:nvPr/>
          </p:nvCxnSpPr>
          <p:spPr>
            <a:xfrm>
              <a:off x="8844807"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126C81E-A551-1006-4EE0-FA1D43BD46D6}"/>
                </a:ext>
              </a:extLst>
            </p:cNvPr>
            <p:cNvCxnSpPr>
              <a:cxnSpLocks/>
            </p:cNvCxnSpPr>
            <p:nvPr/>
          </p:nvCxnSpPr>
          <p:spPr>
            <a:xfrm>
              <a:off x="9111069"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BCDA3C1-9D04-6CDE-2FC0-56D5F8327A39}"/>
                </a:ext>
              </a:extLst>
            </p:cNvPr>
            <p:cNvCxnSpPr>
              <a:cxnSpLocks/>
            </p:cNvCxnSpPr>
            <p:nvPr/>
          </p:nvCxnSpPr>
          <p:spPr>
            <a:xfrm>
              <a:off x="9377331"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39EED8C-4C47-B383-FE23-55D055E4B05E}"/>
                </a:ext>
              </a:extLst>
            </p:cNvPr>
            <p:cNvCxnSpPr>
              <a:cxnSpLocks/>
            </p:cNvCxnSpPr>
            <p:nvPr/>
          </p:nvCxnSpPr>
          <p:spPr>
            <a:xfrm>
              <a:off x="9643593"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BD77DB5-49D3-0001-2D1F-FD283AB3B075}"/>
                </a:ext>
              </a:extLst>
            </p:cNvPr>
            <p:cNvCxnSpPr>
              <a:cxnSpLocks/>
            </p:cNvCxnSpPr>
            <p:nvPr/>
          </p:nvCxnSpPr>
          <p:spPr>
            <a:xfrm>
              <a:off x="9909855"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03A1A7D-0CD9-A637-0A4A-8FCBE095696B}"/>
                </a:ext>
              </a:extLst>
            </p:cNvPr>
            <p:cNvCxnSpPr>
              <a:cxnSpLocks/>
            </p:cNvCxnSpPr>
            <p:nvPr/>
          </p:nvCxnSpPr>
          <p:spPr>
            <a:xfrm>
              <a:off x="10176117"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34A2FC2-29AB-483C-1908-D1DD9313D217}"/>
                </a:ext>
              </a:extLst>
            </p:cNvPr>
            <p:cNvCxnSpPr>
              <a:cxnSpLocks/>
            </p:cNvCxnSpPr>
            <p:nvPr/>
          </p:nvCxnSpPr>
          <p:spPr>
            <a:xfrm>
              <a:off x="10442379"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5BA0DC-43B3-D105-A34A-39A7A4797401}"/>
                </a:ext>
              </a:extLst>
            </p:cNvPr>
            <p:cNvCxnSpPr>
              <a:cxnSpLocks/>
            </p:cNvCxnSpPr>
            <p:nvPr/>
          </p:nvCxnSpPr>
          <p:spPr>
            <a:xfrm>
              <a:off x="10708641"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DE5FB5F-CA10-030A-BB33-A4BC4BAA80C5}"/>
                </a:ext>
              </a:extLst>
            </p:cNvPr>
            <p:cNvCxnSpPr>
              <a:cxnSpLocks/>
            </p:cNvCxnSpPr>
            <p:nvPr/>
          </p:nvCxnSpPr>
          <p:spPr>
            <a:xfrm>
              <a:off x="10974903"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ECF6000-DFF2-829E-3AA8-55270A6ED7CA}"/>
                </a:ext>
              </a:extLst>
            </p:cNvPr>
            <p:cNvCxnSpPr>
              <a:cxnSpLocks/>
            </p:cNvCxnSpPr>
            <p:nvPr/>
          </p:nvCxnSpPr>
          <p:spPr>
            <a:xfrm>
              <a:off x="11241165"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589526D-1176-AC3E-88DE-CF81433940DB}"/>
                </a:ext>
              </a:extLst>
            </p:cNvPr>
            <p:cNvCxnSpPr>
              <a:cxnSpLocks/>
            </p:cNvCxnSpPr>
            <p:nvPr/>
          </p:nvCxnSpPr>
          <p:spPr>
            <a:xfrm>
              <a:off x="11507427" y="2961457"/>
              <a:ext cx="0" cy="355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91EFB3F-D1CF-3BC8-A47C-0A6C27F9AD9B}"/>
                </a:ext>
              </a:extLst>
            </p:cNvPr>
            <p:cNvSpPr txBox="1"/>
            <p:nvPr/>
          </p:nvSpPr>
          <p:spPr>
            <a:xfrm>
              <a:off x="507636" y="3476037"/>
              <a:ext cx="8847294" cy="276999"/>
            </a:xfrm>
            <a:prstGeom prst="rect">
              <a:avLst/>
            </a:prstGeom>
            <a:noFill/>
          </p:spPr>
          <p:txBody>
            <a:bodyPr wrap="square" rtlCol="0">
              <a:spAutoFit/>
            </a:bodyPr>
            <a:lstStyle/>
            <a:p>
              <a:r>
                <a:rPr lang="en-US" sz="1200" b="1" dirty="0"/>
                <a:t>2021                                      2022                                                                                  2023                                                                                   2024</a:t>
              </a:r>
            </a:p>
          </p:txBody>
        </p:sp>
        <p:cxnSp>
          <p:nvCxnSpPr>
            <p:cNvPr id="52" name="Straight Connector 51">
              <a:extLst>
                <a:ext uri="{FF2B5EF4-FFF2-40B4-BE49-F238E27FC236}">
                  <a16:creationId xmlns:a16="http://schemas.microsoft.com/office/drawing/2014/main" id="{B85403CA-7B08-0755-DFA4-74BD92582273}"/>
                </a:ext>
              </a:extLst>
            </p:cNvPr>
            <p:cNvCxnSpPr>
              <a:cxnSpLocks/>
            </p:cNvCxnSpPr>
            <p:nvPr/>
          </p:nvCxnSpPr>
          <p:spPr>
            <a:xfrm>
              <a:off x="590685" y="3139257"/>
              <a:ext cx="109167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B0CF467D-7A69-4E80-0752-E12E95E121AA}"/>
                </a:ext>
              </a:extLst>
            </p:cNvPr>
            <p:cNvSpPr/>
            <p:nvPr/>
          </p:nvSpPr>
          <p:spPr>
            <a:xfrm>
              <a:off x="1690500" y="3023903"/>
              <a:ext cx="203192" cy="2031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E42842B4-D855-779B-B373-DA155285D3C7}"/>
                </a:ext>
              </a:extLst>
            </p:cNvPr>
            <p:cNvSpPr/>
            <p:nvPr/>
          </p:nvSpPr>
          <p:spPr>
            <a:xfrm>
              <a:off x="3290439" y="3023903"/>
              <a:ext cx="203192" cy="2031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74298338-F713-715E-E89C-01113C55CD1A}"/>
                </a:ext>
              </a:extLst>
            </p:cNvPr>
            <p:cNvSpPr/>
            <p:nvPr/>
          </p:nvSpPr>
          <p:spPr>
            <a:xfrm>
              <a:off x="4358252" y="2812405"/>
              <a:ext cx="203192" cy="2031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02DB1B4-B041-9BBE-25CA-7C5FD2577962}"/>
                </a:ext>
              </a:extLst>
            </p:cNvPr>
            <p:cNvSpPr/>
            <p:nvPr/>
          </p:nvSpPr>
          <p:spPr>
            <a:xfrm>
              <a:off x="4360194" y="2600908"/>
              <a:ext cx="203192" cy="2031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C4230907-1525-048F-C828-3727732B00B2}"/>
                </a:ext>
              </a:extLst>
            </p:cNvPr>
            <p:cNvSpPr/>
            <p:nvPr/>
          </p:nvSpPr>
          <p:spPr>
            <a:xfrm>
              <a:off x="4619382" y="3022814"/>
              <a:ext cx="203192" cy="2031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3F4126B-27F6-0D35-D82A-CEF914299BD5}"/>
                </a:ext>
              </a:extLst>
            </p:cNvPr>
            <p:cNvSpPr/>
            <p:nvPr/>
          </p:nvSpPr>
          <p:spPr>
            <a:xfrm>
              <a:off x="8881140" y="3029440"/>
              <a:ext cx="203192" cy="2031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B445BDE2-2D0C-7AC0-746D-B25E6ED805F1}"/>
                </a:ext>
              </a:extLst>
            </p:cNvPr>
            <p:cNvSpPr/>
            <p:nvPr/>
          </p:nvSpPr>
          <p:spPr>
            <a:xfrm>
              <a:off x="10206298" y="3042827"/>
              <a:ext cx="203192" cy="2031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193BDDD3-AE46-5520-828A-BCCDC9CBAB2B}"/>
                </a:ext>
              </a:extLst>
            </p:cNvPr>
            <p:cNvSpPr/>
            <p:nvPr/>
          </p:nvSpPr>
          <p:spPr>
            <a:xfrm>
              <a:off x="10200996" y="2836867"/>
              <a:ext cx="203192" cy="2031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E5246879-4312-5BC7-258E-8ED3761D0147}"/>
                </a:ext>
              </a:extLst>
            </p:cNvPr>
            <p:cNvSpPr/>
            <p:nvPr/>
          </p:nvSpPr>
          <p:spPr>
            <a:xfrm>
              <a:off x="11006438" y="3020979"/>
              <a:ext cx="203192" cy="2031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D0D24900-4A6D-485D-B47B-B29401EF28AD}"/>
                </a:ext>
              </a:extLst>
            </p:cNvPr>
            <p:cNvSpPr/>
            <p:nvPr/>
          </p:nvSpPr>
          <p:spPr>
            <a:xfrm>
              <a:off x="10740175" y="3027605"/>
              <a:ext cx="203192" cy="2031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02E9B7B-10FA-EADC-CD21-DFCFE1193554}"/>
                </a:ext>
              </a:extLst>
            </p:cNvPr>
            <p:cNvSpPr/>
            <p:nvPr/>
          </p:nvSpPr>
          <p:spPr>
            <a:xfrm>
              <a:off x="11272699" y="3020979"/>
              <a:ext cx="203192" cy="2031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11B4FC81-A9D6-E644-7E1B-FC422C7AED27}"/>
                </a:ext>
              </a:extLst>
            </p:cNvPr>
            <p:cNvSpPr/>
            <p:nvPr/>
          </p:nvSpPr>
          <p:spPr>
            <a:xfrm>
              <a:off x="2755548" y="3023903"/>
              <a:ext cx="203192" cy="2031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3E50E185-1AC4-1E38-DD89-29F7DC625E1E}"/>
                </a:ext>
              </a:extLst>
            </p:cNvPr>
            <p:cNvSpPr/>
            <p:nvPr/>
          </p:nvSpPr>
          <p:spPr>
            <a:xfrm>
              <a:off x="4360194" y="3023903"/>
              <a:ext cx="203192" cy="2031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0B5E63B3-E099-1B96-E4F7-14C31A17F584}"/>
                </a:ext>
              </a:extLst>
            </p:cNvPr>
            <p:cNvSpPr/>
            <p:nvPr/>
          </p:nvSpPr>
          <p:spPr>
            <a:xfrm>
              <a:off x="9673774" y="3036201"/>
              <a:ext cx="203192" cy="2031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7D0365EE-FCDE-11DF-3230-61E96A22B65A}"/>
                </a:ext>
              </a:extLst>
            </p:cNvPr>
            <p:cNvSpPr/>
            <p:nvPr/>
          </p:nvSpPr>
          <p:spPr>
            <a:xfrm>
              <a:off x="9940036" y="3036201"/>
              <a:ext cx="203192" cy="2031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Oval 112">
            <a:extLst>
              <a:ext uri="{FF2B5EF4-FFF2-40B4-BE49-F238E27FC236}">
                <a16:creationId xmlns:a16="http://schemas.microsoft.com/office/drawing/2014/main" id="{FB82D025-65C1-CA22-B9D9-21ED8CDCF1F0}"/>
              </a:ext>
            </a:extLst>
          </p:cNvPr>
          <p:cNvSpPr/>
          <p:nvPr/>
        </p:nvSpPr>
        <p:spPr>
          <a:xfrm>
            <a:off x="6582666" y="4138415"/>
            <a:ext cx="203192" cy="2031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D2956176-57D8-F771-5567-E2B06C3CC8AA}"/>
              </a:ext>
            </a:extLst>
          </p:cNvPr>
          <p:cNvSpPr/>
          <p:nvPr/>
        </p:nvSpPr>
        <p:spPr>
          <a:xfrm>
            <a:off x="5668295" y="4138415"/>
            <a:ext cx="203192" cy="2031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802A2558-FBE0-06B5-CF5F-B9D106C4E84A}"/>
              </a:ext>
            </a:extLst>
          </p:cNvPr>
          <p:cNvSpPr txBox="1"/>
          <p:nvPr/>
        </p:nvSpPr>
        <p:spPr>
          <a:xfrm>
            <a:off x="5196891" y="3825044"/>
            <a:ext cx="1879169" cy="369332"/>
          </a:xfrm>
          <a:prstGeom prst="rect">
            <a:avLst/>
          </a:prstGeom>
          <a:noFill/>
        </p:spPr>
        <p:txBody>
          <a:bodyPr wrap="none" rtlCol="0">
            <a:spAutoFit/>
          </a:bodyPr>
          <a:lstStyle/>
          <a:p>
            <a:r>
              <a:rPr lang="en-US" dirty="0"/>
              <a:t>Pedestrian  Cyclist</a:t>
            </a:r>
          </a:p>
        </p:txBody>
      </p:sp>
      <p:sp>
        <p:nvSpPr>
          <p:cNvPr id="133" name="TextBox 132">
            <a:extLst>
              <a:ext uri="{FF2B5EF4-FFF2-40B4-BE49-F238E27FC236}">
                <a16:creationId xmlns:a16="http://schemas.microsoft.com/office/drawing/2014/main" id="{EAAC68CB-0BA2-FC25-F26B-BABD18854BC6}"/>
              </a:ext>
            </a:extLst>
          </p:cNvPr>
          <p:cNvSpPr txBox="1"/>
          <p:nvPr/>
        </p:nvSpPr>
        <p:spPr>
          <a:xfrm>
            <a:off x="531904" y="2413155"/>
            <a:ext cx="3166893" cy="276999"/>
          </a:xfrm>
          <a:prstGeom prst="rect">
            <a:avLst/>
          </a:prstGeom>
          <a:noFill/>
        </p:spPr>
        <p:txBody>
          <a:bodyPr wrap="none" rtlCol="0">
            <a:spAutoFit/>
          </a:bodyPr>
          <a:lstStyle/>
          <a:p>
            <a:r>
              <a:rPr lang="en-US" sz="1200" b="1" dirty="0"/>
              <a:t>summer         fall                   winter             spring</a:t>
            </a:r>
          </a:p>
        </p:txBody>
      </p:sp>
    </p:spTree>
    <p:extLst>
      <p:ext uri="{BB962C8B-B14F-4D97-AF65-F5344CB8AC3E}">
        <p14:creationId xmlns:p14="http://schemas.microsoft.com/office/powerpoint/2010/main" val="2499202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51</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Nick Z</dc:creator>
  <cp:lastModifiedBy>Nick Z</cp:lastModifiedBy>
  <cp:revision>2</cp:revision>
  <dcterms:created xsi:type="dcterms:W3CDTF">2024-11-13T23:56:27Z</dcterms:created>
  <dcterms:modified xsi:type="dcterms:W3CDTF">2024-11-14T00:36:17Z</dcterms:modified>
</cp:coreProperties>
</file>