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Weil" initials="NW" lastIdx="1" clrIdx="0">
    <p:extLst>
      <p:ext uri="{19B8F6BF-5375-455C-9EA6-DF929625EA0E}">
        <p15:presenceInfo xmlns:p15="http://schemas.microsoft.com/office/powerpoint/2012/main" userId="d96aaf086d2dbc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4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510" y="396"/>
      </p:cViewPr>
      <p:guideLst>
        <p:guide orient="horz" pos="16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CDE9-B18C-4FAD-8E87-AB9E922C4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7E2E-C944-48FD-8953-5F83F03B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BEC3-7B60-4C45-AC2C-53B3251E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C09B-8AF1-4FE2-8A1F-5984824C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0963-5DC1-47FB-8358-86961233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71BE-ABA9-4A71-989F-6FA93F1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40E9F-4F81-47D2-B4B5-80CE3903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6352-1B89-416E-B605-47BF9364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DA90-064E-4661-B4BD-822A5B19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4F81-0611-4730-8498-20F73A5D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5A76E-778B-4978-934D-E48F5F9DA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5F69E-4584-4D69-BBCC-AA9DDD8F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D77F-F0E7-41A4-8BAC-402E4F5D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91DC-53C1-4DBF-A8E3-4377BAE5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95A9-5C37-4D21-8C76-4D2B3F45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8F17-95A6-4411-B194-7FC5BCE3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777-B113-4202-9FEA-AE0D39B1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4BD3-7C15-41B1-8FE9-300B3EB5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F26D-E0AF-4C46-AE6A-B42B539D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C7DD-0EAB-4A4C-89A1-B130D108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F90F-D9CA-409C-9994-66158B4F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A480-F7DF-45EB-A538-450438F6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9F40-6D48-4663-A074-F0D3DEE6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8795-D4D3-4993-82FF-4BF43BBD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93D5-21AD-49B8-9DD9-CBF22967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A95-B48A-413E-80B1-845963E1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070C-7776-404F-9455-E84B29E2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AB120-D498-47F1-8B15-A1C9E3AAD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D8213-03FB-40CB-91C2-3022A533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96B70-8150-4933-B85E-D86B7B75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924C-5C4D-4D81-9693-461663D2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610F-6BD9-45DA-855D-971516EC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84C54-ECB4-44E8-AA9A-0E19D3E6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C872B-9A0D-4B85-836A-7E4DE378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A19BE-F57E-4E97-AAB1-A0DB1C0BD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56C1F-4201-449D-A4DE-DD68AA564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30260-1370-4AC7-9240-B4F2D030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8D89F-BFE7-4F29-8FB6-B60CFE3D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02BD8-1794-4B85-844A-C19E3DA8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287C-4AE1-428F-B350-0D5E7D69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E8811-EBD6-4173-87B8-D258FC91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BEA94-DFE9-4B13-B200-0F61AE83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5D9B8-5A73-4850-B6D9-DD7CE641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E5F63-7713-46BD-852D-15004E8D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B994E-C3B3-440B-BC1A-2C208E24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B1DB-6895-44C6-9BE5-2063D2FE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C73-CC8B-4098-8EDE-90E09697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646D-9F1D-48C5-A5DC-D16BB295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5F5B9-C55D-48D4-9988-49C33DD5E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49CBE-FA91-4973-9F5F-5A5E336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2705-925D-4CA0-8204-D9436B23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CF2B7-D065-4487-962B-A992FCE8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BD0F-D069-4B26-A810-AD363559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66EDA-3E85-4F81-9FEE-42287C155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36F76-C8FD-4126-8A71-37D82096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1FD1-5E60-4A67-B2DB-31020CFB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B95C-5405-4CDA-B92F-09B4364E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E1588-6F86-425A-A1AC-AF67F4B3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E3562-736D-48E6-B5CC-2A71A3F0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178F-3E67-4D84-80D7-8897871B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7576-3F6C-4157-8ED3-7AF92DDD7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7A47-5FCD-4E66-B8F1-3655FA09C9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80A5-A48C-49D9-9534-0E9D258C2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1F1A-6868-467D-A85F-95825742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0A47-ADA9-449F-A610-577BC3E1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DDA9D-ED23-45EB-9139-B3FD67DDCE3F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Harbach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Mark Giuliano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Leo Taddeo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803789D-E918-4AE8-9CEC-0B74A67D96CC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Price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Bob Holley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Vincent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Lisi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Tom Metz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Hanko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Vogt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Giacalone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Anderson Jr.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Demarest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Cliff Holly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Owen Harris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(Act)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Boles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Yacone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Rafael Garcia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Richard Frankel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B4A330-9CED-4FFD-BA69-D47E57A9E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93750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42E128A2-57FE-4BDB-B37B-26607E04D3C3}"/>
              </a:ext>
            </a:extLst>
          </p:cNvPr>
          <p:cNvSpPr txBox="1"/>
          <p:nvPr/>
        </p:nvSpPr>
        <p:spPr>
          <a:xfrm>
            <a:off x="1827779" y="1952179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F00B652-82B7-427B-AE9A-68E5FD983DF7}"/>
              </a:ext>
            </a:extLst>
          </p:cNvPr>
          <p:cNvSpPr txBox="1"/>
          <p:nvPr/>
        </p:nvSpPr>
        <p:spPr>
          <a:xfrm>
            <a:off x="10304929" y="329995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013E57-1657-4A31-B988-C40AFCE516CA}"/>
              </a:ext>
            </a:extLst>
          </p:cNvPr>
          <p:cNvSpPr txBox="1"/>
          <p:nvPr/>
        </p:nvSpPr>
        <p:spPr>
          <a:xfrm>
            <a:off x="423655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EC8F3-F4B5-4A81-AF46-CD16F90CE214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34649-DA05-4B23-ACEF-8BC9EF53A655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0E98709-BEE9-4C6D-B13D-56F64C0D2EBD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8EB7E83-4A24-4422-8B04-DEF55287AEAB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F757562-854C-4EC4-B185-77C2641B848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1E3859B4-7C4F-4CB5-A00F-759372B68A72}"/>
              </a:ext>
            </a:extLst>
          </p:cNvPr>
          <p:cNvSpPr txBox="1"/>
          <p:nvPr/>
        </p:nvSpPr>
        <p:spPr>
          <a:xfrm>
            <a:off x="10307310" y="3719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6637937-7E59-48D3-9486-C45420A88198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07540A7C-50BE-48ED-9E54-177B1079F5F7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7BC6C2B7-B968-4814-96BD-98CAEAAE06E7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F4F206-0B3D-461A-A50A-16EFF1F3D799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91464B2-45C8-4610-8B2F-70920E7AE1B6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2D91BCE-EDCF-44E3-A755-81C587DABF95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31DC5AD-8538-48B4-88B7-E27507329D7E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614B036-5C51-4BEB-9CF0-A3394C8CCD9E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6D3541B-1AFC-4F6B-A4D4-3FA8C4110B92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1691024-9114-4913-8DD0-2681A90A0F39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5B1810D-E281-4F92-8F72-639BC2A12A34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5806071-11FB-42F3-AED9-B84ECB8BA68D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9E9D6A6-9B85-4BA8-8F66-E5D4FE9ED99C}"/>
              </a:ext>
            </a:extLst>
          </p:cNvPr>
          <p:cNvSpPr txBox="1"/>
          <p:nvPr/>
        </p:nvSpPr>
        <p:spPr>
          <a:xfrm>
            <a:off x="381663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National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Liason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1B50F7B-1F99-4EAA-8B3B-EA68BD3875EE}"/>
              </a:ext>
            </a:extLst>
          </p:cNvPr>
          <p:cNvSpPr txBox="1"/>
          <p:nvPr/>
        </p:nvSpPr>
        <p:spPr>
          <a:xfrm>
            <a:off x="381663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2B2EC1B-C243-4B77-9B11-DA4FAA8E33B1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116D287-99EA-4F81-873A-5C053E58E9C6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0EA488F-FE93-4050-81A5-6E37361CC305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7F7AAC4E-4EC8-4B50-912B-AD5342EFB677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6EB731F-2C25-4EE2-BCC3-F7FA21348572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C0353DF-5ECF-40F8-99C6-18B4500494C1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D18F3EA-0340-453F-9C6A-118744537406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5361E945-E03B-4707-8DF0-62FF91963EAB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1538A63E-33BD-4BE0-B9A8-D21BB02190B5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40B0DED9-C736-49F8-9D4F-B87204C9703F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684E5-3905-4A26-86A8-C245207B1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630EEBE9-9A28-49F2-9715-22060BCE0BDC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5C5F6220-AB62-4F38-A24C-66E591839EEB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D20C7F9-3BED-4A77-A4BA-C9B8FE6DE7AA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57EB448-F4BC-46DC-8379-BA936E7EEBBD}"/>
              </a:ext>
            </a:extLst>
          </p:cNvPr>
          <p:cNvSpPr txBox="1"/>
          <p:nvPr/>
        </p:nvSpPr>
        <p:spPr>
          <a:xfrm>
            <a:off x="396123" y="513551"/>
            <a:ext cx="29322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u="sng" dirty="0">
                <a:latin typeface="HelveticaNeueLT Pro 93 BlkEx" panose="020B0A07040502030204" pitchFamily="34" charset="0"/>
              </a:rPr>
              <a:t>MOVEMENT WITHIN THE FBI DURING THE SPYGATE ERA, PART 1</a:t>
            </a:r>
          </a:p>
          <a:p>
            <a:pPr algn="ctr"/>
            <a:r>
              <a:rPr lang="en-US" sz="1200" u="sng" dirty="0">
                <a:latin typeface="HelveticaNeueLT Pro 93 BlkEx" panose="020B0A07040502030204" pitchFamily="34" charset="0"/>
              </a:rPr>
              <a:t>AUG 2015-MAY 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0.48359 0.5138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25768 -4.0740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-0.08672 0.1946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972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-0.55755 0.3840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78" y="1919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49805 -0.1888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944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74" grpId="0" animBg="1"/>
      <p:bldP spid="175" grpId="0" animBg="1"/>
      <p:bldP spid="177" grpId="0" animBg="1"/>
      <p:bldP spid="197" grpId="0" animBg="1"/>
      <p:bldP spid="201" grpId="0" animBg="1"/>
      <p:bldP spid="314" grpId="0" animBg="1"/>
      <p:bldP spid="319" grpId="0" animBg="1"/>
      <p:bldP spid="320" grpId="0" animBg="1"/>
      <p:bldP spid="315" grpId="0" animBg="1"/>
      <p:bldP spid="326" grpId="0" animBg="1"/>
      <p:bldP spid="329" grpId="0" animBg="1"/>
      <p:bldP spid="370" grpId="0" animBg="1"/>
      <p:bldP spid="3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50020A6-2342-44CA-BA9C-99E4CE8D53B2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36A05E-489E-40AF-B9D9-FA48F29F4E55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6C4FE04-3F2A-4FCB-9966-800D9E4B439E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D3062FEB-370B-44B7-82A5-A72F922B91F5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83759F0-798A-485C-99A9-FC45562283A4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751AC14-0854-4E0B-B987-6D5CB3C800F9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E0C1A72-61C5-47EF-A94E-FAB8A1CBE967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37CCC18-C082-4812-B0DD-46C931C42679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2AEFD57-81B2-4395-9FD0-454767050EE6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1A59BF2-BA66-4D0A-9440-AD5975CE776F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5BD87DC-E764-4B95-86EE-F7DFC3A5FA1D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314AE37-0FAB-4F93-9D8A-27AAD6B24E87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5CED95D-9F71-405B-A37C-EA3E11EF3DCD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A20C22B-7671-4DFF-8670-48076961FECF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767328D-7598-431E-BEB4-9150CE28646F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54F9E1A-8CE0-47FC-85CF-00E4CEC989CF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BF86334-4083-44B4-8AF5-0543CCE0C20C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6" name="Table 335">
            <a:extLst>
              <a:ext uri="{FF2B5EF4-FFF2-40B4-BE49-F238E27FC236}">
                <a16:creationId xmlns:a16="http://schemas.microsoft.com/office/drawing/2014/main" id="{4F5EC77D-9274-4178-9051-FBC190050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2288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7" name="TextBox 336">
            <a:extLst>
              <a:ext uri="{FF2B5EF4-FFF2-40B4-BE49-F238E27FC236}">
                <a16:creationId xmlns:a16="http://schemas.microsoft.com/office/drawing/2014/main" id="{C425FD66-8ACD-4D4D-A09A-2B66A4412C34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4E80E2D-316A-4019-8087-16D9C8BCA469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D647DB9-BEFF-4944-88B8-779077797DE0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6E6908B-F114-44E5-A05A-FE27768F5E18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E5672663-F8E8-43A2-9B27-03F3BDCF9410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36BD938-B7D0-4484-9773-7B7CD107503D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0E934B1-B042-451B-A7C3-F953B793AEF3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E8EA088B-68E3-46FC-9C83-2789647DD96B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5C1FA42D-D1F3-4D53-9717-EACB26D11F1D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2DDE1C07-773E-4DE6-82FE-AF554598B749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5D13266-A844-4AB6-BB84-783031B7F9ED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AD2F631-A01D-4DFA-B878-7E33F1AE7627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380">
            <a:extLst>
              <a:ext uri="{FF2B5EF4-FFF2-40B4-BE49-F238E27FC236}">
                <a16:creationId xmlns:a16="http://schemas.microsoft.com/office/drawing/2014/main" id="{0D1F139D-7255-45D4-88FA-AEE06DA20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2" name="TextBox 381">
            <a:extLst>
              <a:ext uri="{FF2B5EF4-FFF2-40B4-BE49-F238E27FC236}">
                <a16:creationId xmlns:a16="http://schemas.microsoft.com/office/drawing/2014/main" id="{37CDF8FB-F8AF-4D31-B1DA-620C1EF372F7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A970249-0E84-468C-9454-9C9A78FBBF1B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352E3E4-2F64-4DA7-B2C9-7E25F5B0D25F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F0EF2EE-B429-4572-A7F9-CA87D3AAA0A5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526158B-6162-471B-BC7B-D8EE4A4B55CF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extLst>
      <p:ext uri="{BB962C8B-B14F-4D97-AF65-F5344CB8AC3E}">
        <p14:creationId xmlns:p14="http://schemas.microsoft.com/office/powerpoint/2010/main" val="403362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MCCall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A1E39382-5F7B-4C2E-BCC8-2A8FCE00D64D}"/>
              </a:ext>
            </a:extLst>
          </p:cNvPr>
          <p:cNvSpPr txBox="1"/>
          <p:nvPr/>
        </p:nvSpPr>
        <p:spPr>
          <a:xfrm>
            <a:off x="1181100" y="458736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0C4B6C2-C447-4FEA-8778-0BC9AECF0B52}"/>
              </a:ext>
            </a:extLst>
          </p:cNvPr>
          <p:cNvSpPr txBox="1"/>
          <p:nvPr/>
        </p:nvSpPr>
        <p:spPr>
          <a:xfrm>
            <a:off x="1926317" y="418912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8C4F8AC-FD84-460C-835B-F41D04C9BE0D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F5DC39B-72DC-44D4-B5FC-43D3B7D7FE2B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B82F660-91DA-4166-BECA-7D4648407770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FD5E306-C19E-4CF2-A403-B8486203ACFA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3D88266-DE54-4816-92AF-C650FD3E035F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DC6DB3C-8616-426C-AE14-06E190F628A7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2BE49DC-E682-4F81-8A1D-B311C6F43321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533252B-C60E-4734-921A-2968C8A2CB1D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C788459-20A9-442B-A25B-D8776244F53A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FA42E69-27FF-4856-8ABE-A2ED0E6F0186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157C820-D753-4C7D-8621-46B51CBA06FF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BE510E3-C349-4FE9-A288-6A0EC6C975F8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A5A0B03B-105E-4672-B0E1-CFD8ED20DFBF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738D196-EB28-470B-AE47-9F773BF49C3F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8D976C5-8A99-46C1-8BA5-AF99DA126885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D9D0C35-2319-4EE3-AE12-15A564BFA78A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26811F6-BF2E-4861-B71B-E686094E7472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9" name="Table 338">
            <a:extLst>
              <a:ext uri="{FF2B5EF4-FFF2-40B4-BE49-F238E27FC236}">
                <a16:creationId xmlns:a16="http://schemas.microsoft.com/office/drawing/2014/main" id="{B2676424-1573-4AAE-8B00-E558870C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17970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41" name="TextBox 340">
            <a:extLst>
              <a:ext uri="{FF2B5EF4-FFF2-40B4-BE49-F238E27FC236}">
                <a16:creationId xmlns:a16="http://schemas.microsoft.com/office/drawing/2014/main" id="{63DED86D-BB64-4745-9156-BD4FEB711A6E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E91E607-B4DA-44E3-89AC-4329B00B59B7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6B0BC668-AE82-463D-A484-F69DB68124D2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6FEA1E6-77E5-413E-A06E-9CD24ED654DB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68D19B92-8AD4-4B3C-8529-F96FC21E9B81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2D5688A-ABE9-4D63-933C-C290025889D9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07F34DE-8FD1-4366-9C49-AF5AA4063B51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EEB2F9B-4977-4322-80C8-018247C68112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D129912D-42CB-4930-8575-C586BC312C8B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099230CC-AF0F-46E2-BE53-9A38589EA66C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5A82173C-516B-44E9-9447-F553A1DC0D3D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442C0EB-A618-49FA-B4BD-B8A90462379E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7" name="Picture 386">
            <a:extLst>
              <a:ext uri="{FF2B5EF4-FFF2-40B4-BE49-F238E27FC236}">
                <a16:creationId xmlns:a16="http://schemas.microsoft.com/office/drawing/2014/main" id="{BB6E81F2-9CB4-4367-98D9-A19EFA4C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90" name="TextBox 389">
            <a:extLst>
              <a:ext uri="{FF2B5EF4-FFF2-40B4-BE49-F238E27FC236}">
                <a16:creationId xmlns:a16="http://schemas.microsoft.com/office/drawing/2014/main" id="{3D6819A6-7E84-4907-BC65-DBC6C5C3A26D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E7443A9-D3AF-456C-A550-2CCEAA024E6C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4FCDB253-10D0-4403-863D-3DCA52B3F568}"/>
              </a:ext>
            </a:extLst>
          </p:cNvPr>
          <p:cNvSpPr txBox="1"/>
          <p:nvPr/>
        </p:nvSpPr>
        <p:spPr>
          <a:xfrm>
            <a:off x="5059162" y="45741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988FE0A-2549-4BA2-BDEF-DBB858E10ECC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E1F869F-1089-482C-89CC-F9996D22BE34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962B5FB-98A3-40C3-A519-4EAA58214B4A}"/>
              </a:ext>
            </a:extLst>
          </p:cNvPr>
          <p:cNvSpPr txBox="1"/>
          <p:nvPr/>
        </p:nvSpPr>
        <p:spPr>
          <a:xfrm>
            <a:off x="10083124" y="55223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7D7704F3-33E1-4C11-B370-6D68F920231B}"/>
              </a:ext>
            </a:extLst>
          </p:cNvPr>
          <p:cNvSpPr txBox="1"/>
          <p:nvPr/>
        </p:nvSpPr>
        <p:spPr>
          <a:xfrm>
            <a:off x="8454739" y="290992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17AEB40A-90BA-470B-A424-8A945247F428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7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80547 -0.4430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73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209" grpId="0" animBg="1"/>
      <p:bldP spid="240" grpId="0" animBg="1"/>
      <p:bldP spid="318" grpId="0" animBg="1"/>
      <p:bldP spid="319" grpId="0" animBg="1"/>
      <p:bldP spid="336" grpId="0" animBg="1"/>
      <p:bldP spid="393" grpId="0" animBg="1"/>
      <p:bldP spid="396" grpId="0" animBg="1"/>
      <p:bldP spid="3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E28E973-8A84-4FAD-824F-F6B83D8BF2A0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31BEEE6-F3B8-40DD-9DC9-F63D3D22CCC2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91419FE-70F4-4D63-8CBA-B952B922F6C1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4CD8436-5895-4720-9605-2E136B437302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095966C-6DE9-4CB8-81A2-A829B5B2DE6E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AEAA137-9852-414D-9352-119456E72761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5628B81-C58F-4830-8D69-F6682D3FF50D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C6F1D7E-8BEF-42A5-BE5B-1B9A525DBB45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DC74554-015D-4DE0-BA6E-7F9349F8A5EB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CF68910-A113-4F31-8C25-992E14DE6910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ADD95A0-414D-4F61-A727-387B44929A5E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1ECF818-8F86-419E-A921-A6A50B880E66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879E7A55-0730-4899-98D0-1889F8273469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8C475F-BA0D-475F-BC12-8EFAA09E5202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96BE5BB-10C8-43C5-8F17-893ACE3BB271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BB9AADA-62CB-4BC9-B072-79323C499C3B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FB84FC9-F9C5-4C30-B1C4-53AC136A4F75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7" name="Table 336">
            <a:extLst>
              <a:ext uri="{FF2B5EF4-FFF2-40B4-BE49-F238E27FC236}">
                <a16:creationId xmlns:a16="http://schemas.microsoft.com/office/drawing/2014/main" id="{36DC657C-7267-4697-9BAD-4C294AD2A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10213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8" name="TextBox 337">
            <a:extLst>
              <a:ext uri="{FF2B5EF4-FFF2-40B4-BE49-F238E27FC236}">
                <a16:creationId xmlns:a16="http://schemas.microsoft.com/office/drawing/2014/main" id="{28F0A6AC-736C-44F7-A075-506ABFA46CDD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46977EB-C48B-45AB-81DF-B32EF5C00270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AFA805DA-8B61-45D9-9BE5-3E5D9DE38164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824B18B-E72A-41B2-9660-432182310E82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BB78659-2EF5-4863-86BB-7348E5A10B32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3DE5CCC-33AB-492C-870B-57EFC4504754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039D680-FAF2-49C1-872D-D33C7B3342A3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DA41184-9370-47CC-B685-2CA924004210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DAAFFE68-DBEA-44B5-A2E3-0FF189A4A629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890501A-70AE-46B8-A6BF-12C551BCC2E1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8CEACB5-4069-4555-913A-31D52BB552B3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0FE9066-6F31-4AA7-9D59-D3E2331723F4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2" name="Picture 381">
            <a:extLst>
              <a:ext uri="{FF2B5EF4-FFF2-40B4-BE49-F238E27FC236}">
                <a16:creationId xmlns:a16="http://schemas.microsoft.com/office/drawing/2014/main" id="{8D25486A-C6C3-4FD7-992D-CB6B66F69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4" name="TextBox 383">
            <a:extLst>
              <a:ext uri="{FF2B5EF4-FFF2-40B4-BE49-F238E27FC236}">
                <a16:creationId xmlns:a16="http://schemas.microsoft.com/office/drawing/2014/main" id="{7C75736A-CB73-4A07-8674-3F34E334DF63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51A05273-7DF5-446B-AC19-1167E59142C4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0985B3C-1F0B-4126-9124-B82626FBAE33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FF13272-F744-45A1-8688-EA0A8A0B1EF2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C8B9B8-371F-46FC-A0D3-7F853C94E01B}"/>
              </a:ext>
            </a:extLst>
          </p:cNvPr>
          <p:cNvSpPr txBox="1"/>
          <p:nvPr/>
        </p:nvSpPr>
        <p:spPr>
          <a:xfrm>
            <a:off x="8468032" y="330918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F84F8AF-B074-438B-82D7-1A038232C823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04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013 -0.1319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07709 -0.1185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38972 -0.0009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208" grpId="0" animBg="1"/>
      <p:bldP spid="225" grpId="0" animBg="1"/>
      <p:bldP spid="229" grpId="0" animBg="1"/>
      <p:bldP spid="231" grpId="0" animBg="1"/>
      <p:bldP spid="234" grpId="0" animBg="1"/>
      <p:bldP spid="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53010FB-B0BA-4C22-BB6A-DB27CA11BE91}"/>
              </a:ext>
            </a:extLst>
          </p:cNvPr>
          <p:cNvSpPr txBox="1"/>
          <p:nvPr/>
        </p:nvSpPr>
        <p:spPr>
          <a:xfrm>
            <a:off x="5689998" y="55181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DA12AB3-0DDC-447E-BF92-EE323F808F18}"/>
              </a:ext>
            </a:extLst>
          </p:cNvPr>
          <p:cNvSpPr txBox="1"/>
          <p:nvPr/>
        </p:nvSpPr>
        <p:spPr>
          <a:xfrm>
            <a:off x="10812780" y="5508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881E02E-060C-4516-9264-1A22613A78F2}"/>
              </a:ext>
            </a:extLst>
          </p:cNvPr>
          <p:cNvSpPr txBox="1"/>
          <p:nvPr/>
        </p:nvSpPr>
        <p:spPr>
          <a:xfrm>
            <a:off x="3505966" y="59295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144E707-AD2F-4F31-9CCB-CF9A0C19F0C2}"/>
              </a:ext>
            </a:extLst>
          </p:cNvPr>
          <p:cNvSpPr txBox="1"/>
          <p:nvPr/>
        </p:nvSpPr>
        <p:spPr>
          <a:xfrm>
            <a:off x="279931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68E7B0E-290E-4E2B-857B-95B1C011E7F6}"/>
              </a:ext>
            </a:extLst>
          </p:cNvPr>
          <p:cNvSpPr txBox="1"/>
          <p:nvPr/>
        </p:nvSpPr>
        <p:spPr>
          <a:xfrm>
            <a:off x="10076329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B3D8982-0FC0-4DD3-B377-3FC5EE395A2E}"/>
              </a:ext>
            </a:extLst>
          </p:cNvPr>
          <p:cNvSpPr txBox="1"/>
          <p:nvPr/>
        </p:nvSpPr>
        <p:spPr>
          <a:xfrm>
            <a:off x="2772879" y="5923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Peterson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405D0D8-4AC6-40AF-BD06-5E058449B045}"/>
              </a:ext>
            </a:extLst>
          </p:cNvPr>
          <p:cNvSpPr txBox="1"/>
          <p:nvPr/>
        </p:nvSpPr>
        <p:spPr>
          <a:xfrm>
            <a:off x="1186192" y="418901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F7B045F-0DB2-4610-B922-6F40E0138A61}"/>
              </a:ext>
            </a:extLst>
          </p:cNvPr>
          <p:cNvSpPr txBox="1"/>
          <p:nvPr/>
        </p:nvSpPr>
        <p:spPr>
          <a:xfrm>
            <a:off x="2785612" y="290025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Disappearing DAD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890A95E-13C1-4B19-897F-2BDF83B8574F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BDB6C9E-84E1-4557-A03E-FAD7DA6FE2B8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A9277F9-E191-4864-B9FE-C60D0149C6A5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D9C44FA-317F-4F31-93BE-4B0BE578E564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E1CEA6A-33DD-44A5-A301-326551DA4B37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6182DE35-29B5-4A75-98BE-A4E7BB09F5E0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EA11FFE-EFD9-4BB0-8B43-ADBAB1B477AE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15D89B3-8289-492B-B917-80EBBDDBAA06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0ECE71A-E99A-4AD5-A66E-F40B80E44E3D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55916AA-0677-4320-99A1-E6CF1FCE96DD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AC58740-A3C8-4607-8BA3-E50FC8823280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E3658B7-B8AC-4774-8947-00DD1C8BC753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C9C44E0-AAEE-441E-B3C1-11FDD5D1B24C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667FCBA-5166-4AA8-BEF4-DB0217F784A1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FD7D555-6230-482B-B910-95ABE2D788AC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CA5AC3C-5B59-42B5-8BA6-B9B664B44898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79048374-418E-41F8-938F-0BDC0AFB789B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9" name="Table 368">
            <a:extLst>
              <a:ext uri="{FF2B5EF4-FFF2-40B4-BE49-F238E27FC236}">
                <a16:creationId xmlns:a16="http://schemas.microsoft.com/office/drawing/2014/main" id="{7DD6FE91-E825-4181-BC7C-5D53526B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47181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70" name="TextBox 369">
            <a:extLst>
              <a:ext uri="{FF2B5EF4-FFF2-40B4-BE49-F238E27FC236}">
                <a16:creationId xmlns:a16="http://schemas.microsoft.com/office/drawing/2014/main" id="{66BE4C6A-C289-4D33-9C13-8B992EACF30F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F15D90DC-960C-48C3-AD88-793EFCDFB47D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463895B9-EDD3-479F-9ACE-DE124C69288B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D5E57F9A-6D36-45F7-9148-B7DF63D30EC1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632D151B-4814-4BBA-892B-E6ED72A8F69E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1E6E32A2-A819-40D2-AD1B-6F18631CC725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B1BCD8A-29B6-40C0-9AFB-7C777F739DB3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98B784D-70BD-4B4A-95B8-160720A6BFEA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E5051BAB-12A5-4C05-927C-69956AF7FFE6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AD480079-C748-4019-9B43-F6B816F7F178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07E3DD8-6F54-45A2-9229-4625AD11219E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09823181-9779-4039-8D43-A43C26579E53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7" name="Picture 396">
            <a:extLst>
              <a:ext uri="{FF2B5EF4-FFF2-40B4-BE49-F238E27FC236}">
                <a16:creationId xmlns:a16="http://schemas.microsoft.com/office/drawing/2014/main" id="{C6B77D75-301B-4B69-BB30-6D7747183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C30F15DA-8948-4B5F-9FCB-77C12937D996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78D64F16-D79E-4A03-A51A-5CF160DCC160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1825A462-2B03-4B11-BD9D-2F133B24F368}"/>
              </a:ext>
            </a:extLst>
          </p:cNvPr>
          <p:cNvSpPr txBox="1"/>
          <p:nvPr/>
        </p:nvSpPr>
        <p:spPr>
          <a:xfrm>
            <a:off x="524794" y="592049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962297E-6599-4B70-A8F7-A71BA6D8B340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A362D640-8973-4D31-A108-AFC652F8719A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7EBD293-3856-4A78-925A-069E1D896AEB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EDCE79B-F134-4B1F-A487-D16CBAB13395}"/>
              </a:ext>
            </a:extLst>
          </p:cNvPr>
          <p:cNvSpPr txBox="1"/>
          <p:nvPr/>
        </p:nvSpPr>
        <p:spPr>
          <a:xfrm>
            <a:off x="6717024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264F30F0-BD20-4C00-8E1B-3E1CE7013DE7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86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1979 -0.4430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39193 -0.1756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96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55911 -0.6344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6" y="-3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30912 0.2009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0.06211 -0.0692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2057 0.3805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3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022E-16 L -0.06197 -0.1261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4776 0.1363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80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68" grpId="0" animBg="1"/>
      <p:bldP spid="170" grpId="0" animBg="1"/>
      <p:bldP spid="175" grpId="0" animBg="1"/>
      <p:bldP spid="186" grpId="0" animBg="1"/>
      <p:bldP spid="200" grpId="0" animBg="1"/>
      <p:bldP spid="233" grpId="0" animBg="1"/>
      <p:bldP spid="237" grpId="0" animBg="1"/>
      <p:bldP spid="241" grpId="0" animBg="1"/>
      <p:bldP spid="242" grpId="0" animBg="1"/>
      <p:bldP spid="243" grpId="0" animBg="1"/>
      <p:bldP spid="249" grpId="0" animBg="1"/>
      <p:bldP spid="253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6" grpId="0" animBg="1"/>
      <p:bldP spid="327" grpId="0" animBg="1"/>
      <p:bldP spid="400" grpId="0" animBg="1"/>
      <p:bldP spid="403" grpId="0" animBg="1"/>
      <p:bldP spid="4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Disappearing DAD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0866877D-6741-4D23-B02A-D94BFFFF2C51}"/>
              </a:ext>
            </a:extLst>
          </p:cNvPr>
          <p:cNvSpPr txBox="1"/>
          <p:nvPr/>
        </p:nvSpPr>
        <p:spPr>
          <a:xfrm>
            <a:off x="9350672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DCE0252-FB85-4979-A398-4AC8484AFE56}"/>
              </a:ext>
            </a:extLst>
          </p:cNvPr>
          <p:cNvSpPr txBox="1"/>
          <p:nvPr/>
        </p:nvSpPr>
        <p:spPr>
          <a:xfrm>
            <a:off x="7890428" y="591675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855E326-1037-408F-812A-18910EB87384}"/>
              </a:ext>
            </a:extLst>
          </p:cNvPr>
          <p:cNvSpPr txBox="1"/>
          <p:nvPr/>
        </p:nvSpPr>
        <p:spPr>
          <a:xfrm>
            <a:off x="8621948" y="59159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81830B8B-0DD1-4006-A684-C2C998BA0D21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54743B-8323-49EC-A847-69839818DE95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043F7E5-D0E4-44AD-8392-2EC7E9D5BF39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0033D69-0CBE-484C-BDC5-4D6827FE48C0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87396FA-B161-4F15-A8CC-D413AF51CDA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7FF5D28E-DC84-4951-9DE8-CC7D458556FA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BF4C6FF-6011-4FC8-BFCD-47CF25E3C5FC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8F9945B-96A7-4FAF-AC2E-EC672731FEE3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52C88C3-5E63-4E0E-A88A-88F75FE36D8D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CB816D5-E914-43AE-8DE3-8ECE6B3D5184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572DE7A-1B7B-427C-BEBE-A915F3059699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6283F7A6-D8A9-49C3-818F-BB7742AB7BC4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3916CD1-4EF5-42C4-B252-7B68A0B6169F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1DBF2AF-D25D-47AC-A63B-B569AB784F9D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7F5F5AD-4C9B-44CE-8CD9-2689E9514175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CF32608-8005-4A1A-8E21-94AF0A6CAADD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DE0254D-CDA7-4944-850A-BE050E3DFEF2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9" name="Table 338">
            <a:extLst>
              <a:ext uri="{FF2B5EF4-FFF2-40B4-BE49-F238E27FC236}">
                <a16:creationId xmlns:a16="http://schemas.microsoft.com/office/drawing/2014/main" id="{905F2ED8-5D9E-4B93-9815-05A0E9C6E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22312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41" name="TextBox 340">
            <a:extLst>
              <a:ext uri="{FF2B5EF4-FFF2-40B4-BE49-F238E27FC236}">
                <a16:creationId xmlns:a16="http://schemas.microsoft.com/office/drawing/2014/main" id="{08222C1F-127C-4489-9C30-035797208B51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86BE9EF-1DF2-4DD0-A168-DD6BFFF08122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B018646-F22C-43EF-9D8E-7EACA5164D36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514EAD2-A3AE-4F39-A50A-FB162103AD0C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504211F1-1CD4-43BC-8300-17B09B9748E2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4244A6B-96E4-4F16-80DB-6F98BE6A7DE9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263AA53B-F358-4FCD-8B9E-A60CA24B2824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263AC51-E4C8-4A7E-AC51-9AF9A796FCFD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1F09E9E1-7219-4ADE-A714-ED51E9A33688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EAC5A47-87FB-477C-A6CA-B7D206323AED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2336294-D14A-42D0-9010-903406F70BAC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BB947A7-2D38-4712-B8C1-53F2989EA32F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7" name="Picture 386">
            <a:extLst>
              <a:ext uri="{FF2B5EF4-FFF2-40B4-BE49-F238E27FC236}">
                <a16:creationId xmlns:a16="http://schemas.microsoft.com/office/drawing/2014/main" id="{6F16F605-AE15-46DD-96BD-C116F28E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90" name="TextBox 389">
            <a:extLst>
              <a:ext uri="{FF2B5EF4-FFF2-40B4-BE49-F238E27FC236}">
                <a16:creationId xmlns:a16="http://schemas.microsoft.com/office/drawing/2014/main" id="{BB52A15A-FD84-4CE4-A39D-44E78C20264A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6AF7BC6-A3A2-4C07-9501-07D77FA5CE1F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9A4DC4F-483F-40D2-95DB-EE8B30BA9D5F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8CD1037-9B8D-40EF-8CA2-5EEBDBD5AA6B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CA324C02-F450-4E8F-A285-231095E4D4E7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0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9" grpId="0" animBg="1"/>
      <p:bldP spid="160" grpId="0" animBg="1"/>
      <p:bldP spid="318" grpId="0" animBg="1"/>
      <p:bldP spid="319" grpId="0" animBg="1"/>
      <p:bldP spid="3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Disappearing DAD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5763EA9A-8090-4D5A-89D2-A57116ED93AE}"/>
              </a:ext>
            </a:extLst>
          </p:cNvPr>
          <p:cNvSpPr txBox="1"/>
          <p:nvPr/>
        </p:nvSpPr>
        <p:spPr>
          <a:xfrm>
            <a:off x="1924836" y="4189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McPherson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2E4CDD2-54EA-488C-9E88-6CD17A548F45}"/>
              </a:ext>
            </a:extLst>
          </p:cNvPr>
          <p:cNvSpPr txBox="1"/>
          <p:nvPr/>
        </p:nvSpPr>
        <p:spPr>
          <a:xfrm>
            <a:off x="6427300" y="55189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Loren Cannon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228CDCB-7A19-44F7-A932-89FCCF8BF7D2}"/>
              </a:ext>
            </a:extLst>
          </p:cNvPr>
          <p:cNvSpPr txBox="1"/>
          <p:nvPr/>
        </p:nvSpPr>
        <p:spPr>
          <a:xfrm>
            <a:off x="1053468" y="331649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2C06D91-F870-458B-8240-D87565D05C53}"/>
              </a:ext>
            </a:extLst>
          </p:cNvPr>
          <p:cNvSpPr txBox="1"/>
          <p:nvPr/>
        </p:nvSpPr>
        <p:spPr>
          <a:xfrm>
            <a:off x="1821180" y="194430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C188FD73-6D0C-4593-89BD-96DEE8A80A0C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388D6B3-C228-449E-82BD-8B04EAD1BC5E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06E033A-27FD-48EB-99D9-0D97B200595D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6484A984-62B6-4A40-A687-50C4D6D7290B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F0574E1-0E20-4422-9276-F07EC558AF73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C906898-1F74-48D2-B637-6B1A1B84F363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E3771ED-B02C-4279-BC21-84BE79E470A6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5941EEB-CB45-4B98-89AD-8DDDEC7E61FE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ADFF9D21-062F-46CD-AABC-F4AC30EF0BC4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D149C6C-6436-46C9-A3B8-44E084CCBF67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968047A-E6F5-4A9B-B048-BF01429771CA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36C2FC1-902B-4DAC-8FFF-92675154A69C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8123AA3-107A-476E-BE20-D2A62307B3F8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1E66400-826A-4BF5-9F3D-C2ACF5978F7B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3D008B03-49D3-4C6C-81C7-D856A60EA85A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4C4F9CA-FAF1-41B9-8D69-048F59564C64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40FB139B-CF7F-455C-8253-3CA8200FB8B8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1" name="Table 330">
            <a:extLst>
              <a:ext uri="{FF2B5EF4-FFF2-40B4-BE49-F238E27FC236}">
                <a16:creationId xmlns:a16="http://schemas.microsoft.com/office/drawing/2014/main" id="{55D57515-5986-444F-908E-3DB2328ED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29956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2" name="TextBox 331">
            <a:extLst>
              <a:ext uri="{FF2B5EF4-FFF2-40B4-BE49-F238E27FC236}">
                <a16:creationId xmlns:a16="http://schemas.microsoft.com/office/drawing/2014/main" id="{98CE986D-DB66-4B6A-94A2-E5BDF237A792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0EB683A-5B69-4A62-84B2-7A549D85E3BF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0699CEE-B2A1-4590-BC36-4BEA0DA7271F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6B68FB2-FE11-43FB-BDCF-AB6E2E43C16A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FBE5E560-53F4-4610-B9B3-66F49166BAA0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A97F51F1-FBE3-4178-9585-2295841F93B4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4DA85EB6-0693-43D0-857E-F0B1E4C5D313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0F841307-9C47-423C-83A7-82203DAFBCBE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A41D2C93-8D4C-458F-8F73-1A75846E4D76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C0A6A1A-4D2E-4DDE-B558-24AA95C08E22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09948944-090B-4FEA-A20D-D6354A092093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D0B9B4EE-CA00-4D09-86E8-581574A32CCA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1" name="Picture 390">
            <a:extLst>
              <a:ext uri="{FF2B5EF4-FFF2-40B4-BE49-F238E27FC236}">
                <a16:creationId xmlns:a16="http://schemas.microsoft.com/office/drawing/2014/main" id="{B07A35BC-71FA-4F50-A794-46BFF9AA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93" name="TextBox 392">
            <a:extLst>
              <a:ext uri="{FF2B5EF4-FFF2-40B4-BE49-F238E27FC236}">
                <a16:creationId xmlns:a16="http://schemas.microsoft.com/office/drawing/2014/main" id="{7DA11CDD-80A2-441E-B689-4E35A6966AAA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 Hepburn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D499C031-B404-426E-8E43-36D46E392101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2677AAD-2BE6-4C0A-8816-FC74395FFF28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FF56305B-C841-44CC-AD2A-A75A325B93DD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EEE915B-80B4-45E9-9F7C-3FBA7EA46939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4F54206E-AF02-4907-8C0B-A7998226A453}"/>
              </a:ext>
            </a:extLst>
          </p:cNvPr>
          <p:cNvSpPr txBox="1"/>
          <p:nvPr/>
        </p:nvSpPr>
        <p:spPr>
          <a:xfrm>
            <a:off x="4306634" y="457997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7EFDD624-763B-4744-9F18-EE3EF10B7265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35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7123 -0.2611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-1305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2591 0.5134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-0.28425 -0.2530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12474 -0.2460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9" y="-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0013 -0.1291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45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6003 -0.061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37448 0.26158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0.01055 -0.383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4245 0.26042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69" grpId="0" animBg="1"/>
      <p:bldP spid="172" grpId="0" animBg="1"/>
      <p:bldP spid="173" grpId="0" animBg="1"/>
      <p:bldP spid="177" grpId="0" animBg="1"/>
      <p:bldP spid="184" grpId="0" animBg="1"/>
      <p:bldP spid="186" grpId="0" animBg="1"/>
      <p:bldP spid="191" grpId="0" animBg="1"/>
      <p:bldP spid="194" grpId="0" animBg="1"/>
      <p:bldP spid="213" grpId="0" animBg="1"/>
      <p:bldP spid="220" grpId="0" animBg="1"/>
      <p:bldP spid="232" grpId="0" animBg="1"/>
      <p:bldP spid="235" grpId="0" animBg="1"/>
      <p:bldP spid="236" grpId="0" animBg="1"/>
      <p:bldP spid="240" grpId="0" animBg="1"/>
      <p:bldP spid="249" grpId="0" animBg="1"/>
      <p:bldP spid="318" grpId="0" animBg="1"/>
      <p:bldP spid="320" grpId="0" animBg="1"/>
      <p:bldP spid="321" grpId="0" animBg="1"/>
      <p:bldP spid="322" grpId="0" animBg="1"/>
      <p:bldP spid="334" grpId="0" animBg="1"/>
      <p:bldP spid="367" grpId="0" animBg="1"/>
      <p:bldP spid="393" grpId="0" animBg="1"/>
      <p:bldP spid="3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Loren Cannon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 Hepburn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McPherson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1237412-5902-4073-8A7C-755980C4FB5B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9DDB13-9F97-440A-98AA-4D1F6FCAE727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F5BA4C1-42A0-4D8B-9FED-82D9F6E21F95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4218E27-963A-4DC0-938D-3848A6ED2403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1C77822-5996-4310-AA79-8CA14A9AD1F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FB34E36-5686-429D-882D-165A5BB02A57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12D91C8-4E43-4C2D-B089-26492BF624EB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16B460D-82FC-41BB-9550-0AEEAB35CC92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F52E41A-AC84-4C07-8A75-CCE35B2A06CE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8F3EE1E-F57B-4C41-8935-4CC8A1042C2E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F6EDB692-A575-4CB5-943B-19FB62F396F6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0D09C68-1523-4580-A55D-88B782BE38E1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2BDD934-3EBF-44F3-9404-140AA7DC379A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DE6A1AB-697C-4A40-BE03-60EE10FEBDD6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8F45535-6E10-4CC8-93B6-398B05C69EF5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D408E44-0C6C-4B7B-ACDC-E21310DCE59F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3" name="Table 322">
            <a:extLst>
              <a:ext uri="{FF2B5EF4-FFF2-40B4-BE49-F238E27FC236}">
                <a16:creationId xmlns:a16="http://schemas.microsoft.com/office/drawing/2014/main" id="{BCCE8D52-0026-48C8-911A-0C360E90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46572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24" name="TextBox 323">
            <a:extLst>
              <a:ext uri="{FF2B5EF4-FFF2-40B4-BE49-F238E27FC236}">
                <a16:creationId xmlns:a16="http://schemas.microsoft.com/office/drawing/2014/main" id="{36E8027F-27FC-4366-8F2F-EDDD43197D5C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01D7398-7659-4395-9ED2-B89991802B2E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B3A2BD3-5770-44DF-92F0-D851053FC155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11EAF09-D0FE-4ABD-BF78-C1C2FAC53EF8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BC68089C-65E8-43AF-87B0-6F55BF23223E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FAB057F-17F4-4C47-9F14-808A7AD36074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0CCCE52-129D-4544-A46C-AAEB1EC60C29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67E63C86-4E19-4405-89C9-A40309104A3B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83B178E5-B5A2-4188-82AF-F924AB597CF1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6E96259-D1DA-4C96-9566-EC9999A65776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5C57D28A-6A09-4DBE-8A59-9977140AFF36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3BBC0F7-BC17-4F19-8711-CAD3D177380B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380">
            <a:extLst>
              <a:ext uri="{FF2B5EF4-FFF2-40B4-BE49-F238E27FC236}">
                <a16:creationId xmlns:a16="http://schemas.microsoft.com/office/drawing/2014/main" id="{2A15C485-FFE0-437E-B8E9-EF68E5218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2" name="TextBox 381">
            <a:extLst>
              <a:ext uri="{FF2B5EF4-FFF2-40B4-BE49-F238E27FC236}">
                <a16:creationId xmlns:a16="http://schemas.microsoft.com/office/drawing/2014/main" id="{F61903B0-0707-40DA-92E2-C4B14A853FDD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DA73AF9-E2CE-4D44-B831-C559DCACD069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04BD208C-79B8-47A7-AE52-E56185F2C7BC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D835AE7B-56BA-4D20-8060-3636D06617EA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E9ECFB3C-5705-484F-BBDE-7188A1C4A26C}"/>
              </a:ext>
            </a:extLst>
          </p:cNvPr>
          <p:cNvSpPr txBox="1"/>
          <p:nvPr/>
        </p:nvSpPr>
        <p:spPr>
          <a:xfrm>
            <a:off x="5800725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6C6D0630-7C48-44ED-912E-80EA1DC70019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extLst>
      <p:ext uri="{BB962C8B-B14F-4D97-AF65-F5344CB8AC3E}">
        <p14:creationId xmlns:p14="http://schemas.microsoft.com/office/powerpoint/2010/main" val="2625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01432 -0.437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-21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022E-16 L 0.36849 -0.3071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09454 0.774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388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257" grpId="0" animBg="1"/>
      <p:bldP spid="326" grpId="0" animBg="1"/>
      <p:bldP spid="327" grpId="0" animBg="1"/>
      <p:bldP spid="336" grpId="0" animBg="1"/>
      <p:bldP spid="3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Loren Cannon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 Hepburn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McPherson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1237412-5902-4073-8A7C-755980C4FB5B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9DDB13-9F97-440A-98AA-4D1F6FCAE727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F5BA4C1-42A0-4D8B-9FED-82D9F6E21F95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4218E27-963A-4DC0-938D-3848A6ED2403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1C77822-5996-4310-AA79-8CA14A9AD1F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12099A2-64B8-40FD-94B1-4F3FDDC4A883}"/>
              </a:ext>
            </a:extLst>
          </p:cNvPr>
          <p:cNvSpPr txBox="1"/>
          <p:nvPr/>
        </p:nvSpPr>
        <p:spPr>
          <a:xfrm>
            <a:off x="1952192" y="458839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8CFD942-7F88-433B-93B0-87287F6BEEBD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C7236C3-B5B3-48D4-9BF8-F90DD3112169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FE8252E-0AD5-4610-84F5-FF52BE0A9A1D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9DCA3C3-8BF1-4B98-955C-722C7D89EE7B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C6AB76A-6066-4117-9B52-E111E4B0B092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F225542-35AF-4D7A-89C4-CDB26C19E8B7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9BEF8F6-B61E-4162-9F50-095933EA691A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13BBC5D-0517-4CD9-A0A6-1976FAEEDA28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AB1D4D4-B989-4A02-9EE6-7AB39AC59E7E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3" name="Table 322">
            <a:extLst>
              <a:ext uri="{FF2B5EF4-FFF2-40B4-BE49-F238E27FC236}">
                <a16:creationId xmlns:a16="http://schemas.microsoft.com/office/drawing/2014/main" id="{12DB85CC-F789-4788-A013-C439009E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75371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:a16="http://schemas.microsoft.com/office/drawing/2014/main" id="{DE37F626-BCA3-4F33-8CB6-BB13968FD5A0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5E6FC57-09A9-4C5F-A3FD-15E65A4F9102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9FD34DC-D2FC-4ADA-BBC7-6F96EA837CD7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39104D0-9CA0-40FA-AFFD-4B7C63901119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856F51BB-F00F-42AB-884B-FE8ABAA77013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517CDFD3-FC7D-4CDC-8EB4-38A7D862D35A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23EAB2A-140C-4A6D-A803-8FE2B8AA6C28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5929A70-054A-40D1-A79F-CA09ED6909D5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ECCAE597-4528-4ED4-81B8-1975D57066D1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3941F6C-A725-4D1B-B530-620C0DABBC94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6C7A3CE-E764-4354-A8D3-E1E245B2C82D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680F1D-B8B8-4352-AB31-695023D2B0FB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6358742E-D08B-40D2-B142-6F805E92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DE4503C8-9021-4A3E-8FDD-0413B4B11ECE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AAE4F835-2AAF-4CDA-A7EF-46629791FAB5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D1B8252-1492-4113-995A-C9F2DA64C855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CAB0E200-F42F-4142-A560-38FBA526FE85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57253F2-BA18-4C41-9C76-D4F25120E3C0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extLst>
      <p:ext uri="{BB962C8B-B14F-4D97-AF65-F5344CB8AC3E}">
        <p14:creationId xmlns:p14="http://schemas.microsoft.com/office/powerpoint/2010/main" val="27862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0.36927 0.074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64" y="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7343 -0.1946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-974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239" grpId="0" animBg="1"/>
      <p:bldP spid="253" grpId="0" animBg="1"/>
      <p:bldP spid="324" grpId="0" animBg="1"/>
      <p:bldP spid="3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Loren Cannon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 Hepburn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McPherson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Brown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1237412-5902-4073-8A7C-755980C4FB5B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9DDB13-9F97-440A-98AA-4D1F6FCAE727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F5BA4C1-42A0-4D8B-9FED-82D9F6E21F95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4218E27-963A-4DC0-938D-3848A6ED2403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1C77822-5996-4310-AA79-8CA14A9AD1F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1C05AA8-41BC-4A0E-B931-3A119E6D697E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676439E-F306-4DBC-85D8-2BE6BF34BF8A}"/>
              </a:ext>
            </a:extLst>
          </p:cNvPr>
          <p:cNvSpPr txBox="1"/>
          <p:nvPr/>
        </p:nvSpPr>
        <p:spPr>
          <a:xfrm>
            <a:off x="1310478" y="5914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95226DE-7653-4E43-92EC-3672226D842B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ECFC66A-235A-4141-A6B4-79ED0E44DB86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53F10FF-1462-47CD-BE4C-3D50D6637390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3B2A0AA-7408-4622-BAE2-B6E94F38296C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20FAFAB-4DC1-423D-9BAE-3E59EEFBBB82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D4CB053F-B5FD-4BE5-9F6B-7D92A2938CF3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A1A148F3-9023-4880-81BF-C2711324FDBD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1ECF876-834C-406D-A2D3-8B8AAD651DD5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4" name="Table 323">
            <a:extLst>
              <a:ext uri="{FF2B5EF4-FFF2-40B4-BE49-F238E27FC236}">
                <a16:creationId xmlns:a16="http://schemas.microsoft.com/office/drawing/2014/main" id="{A3F4CFBF-9C77-47AE-817C-635493403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51507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:a16="http://schemas.microsoft.com/office/drawing/2014/main" id="{ACC02E27-6659-484B-BA75-C2B4BF2FA8DB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DA5F431-08C4-47FC-BFAE-3154C8CCE039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E122BCA-BA52-427F-82C4-20D7F66A3677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BD03908-F2D3-4095-8079-E37443506D4D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B71FABB1-412C-41DE-9924-0D054A1F722F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97B20A5C-7409-438D-BF52-B34873BD3F36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0B4AE00D-0309-4ED3-ABAB-6EA1BC240E16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7EFCEB4-0227-4519-BDA5-C0F67E5F073C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EC1E9DD4-9C0F-4F35-8C7D-370835AE48CB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B48F7AA0-2803-47AA-B6E6-EAEDE737AB5E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27AF4E12-F577-4081-8706-DA4DDB33A52B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DE9743F3-DB41-43CF-9EC7-20F6C62E2578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ADED7E14-5385-40F7-AA2B-BA17CDF1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FE664E38-1C36-4970-B34B-6828A132B8F6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57701A88-9687-4973-8536-B40738F69EB5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F61E0E2-88F1-41C3-9E9F-368483E169BB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C192B99-C950-4284-967E-68DE087AC028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DEBBCE9-1CA8-44FB-97A6-7B796D67742E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extLst>
      <p:ext uri="{BB962C8B-B14F-4D97-AF65-F5344CB8AC3E}">
        <p14:creationId xmlns:p14="http://schemas.microsoft.com/office/powerpoint/2010/main" val="123208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53" grpId="0" animBg="1"/>
      <p:bldP spid="3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Loren Cannon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 Hepburn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McPherson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Brown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1237412-5902-4073-8A7C-755980C4FB5B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9DDB13-9F97-440A-98AA-4D1F6FCAE727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F5BA4C1-42A0-4D8B-9FED-82D9F6E21F95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4218E27-963A-4DC0-938D-3848A6ED2403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1C77822-5996-4310-AA79-8CA14A9AD1F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A385548-E705-4007-A262-28ED761086F7}"/>
              </a:ext>
            </a:extLst>
          </p:cNvPr>
          <p:cNvSpPr txBox="1"/>
          <p:nvPr/>
        </p:nvSpPr>
        <p:spPr>
          <a:xfrm>
            <a:off x="1310478" y="508145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Vadim Thomas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E87AA56C-CAA5-4AA2-9C4A-A7EFD86EABE2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B45F5C3-4213-458D-9192-A21E6E3EF725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5A9F5A5-2A46-405D-834F-8125CDAE1D02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F779CA9-4B85-40B6-829C-C4647A78610B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FBD8D3A-89E1-4507-A4AA-F55B4885CD07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7CBF2A9-738F-4CE2-8BAA-AFFC8C25C293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8FA1025-AF5F-4FD0-BDA3-DF01FD693338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DCFA0611-7BA1-439A-9EF3-976AFCA493ED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95BB7FB-15B7-4EEA-AC66-2A132207572F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5" name="Table 334">
            <a:extLst>
              <a:ext uri="{FF2B5EF4-FFF2-40B4-BE49-F238E27FC236}">
                <a16:creationId xmlns:a16="http://schemas.microsoft.com/office/drawing/2014/main" id="{1ED43B40-20CB-4A25-A6E2-C289C6E5B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63090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:a16="http://schemas.microsoft.com/office/drawing/2014/main" id="{0CD72CA8-CBAF-4370-B9BC-F21EF089EED9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13AB0CD-E36E-471D-B7BB-6D709F208AAB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B43E36C-2406-473C-BC30-AB0B4AD61BAB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1C48E92-9960-495B-A932-23E55E93FE53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B0BCC21F-C494-46E8-9A53-3EE19DC94ABE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C2A7933-F1F8-49DB-A2E8-F56C419504D7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F5CFF7B9-149C-42BB-99FA-D0F57F85CF65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C24A8BF-68B3-42EF-9D4A-45F35C8DC207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BEB12F23-581E-4883-8BFB-8920490D8B5C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13F280D-2FBE-4D6C-82BB-9782FCE769BC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66E0412-9D05-40DE-B704-4E211AA75BA1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4B90162-44EF-4762-804C-8D348A895DB3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14054F74-373B-42DB-BDE1-8BB3C40D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34FE5A4E-FCFB-41F0-A05C-061DF0AD1377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C81B094-37E7-4A58-8851-A1E415896A38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6C12700E-C94C-4BAD-A012-060CFFFDA499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80AC4EC-F646-48CC-8E91-EEA5CCB07827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87821A6-6327-42BB-9286-47505AD90CE3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extLst>
      <p:ext uri="{BB962C8B-B14F-4D97-AF65-F5344CB8AC3E}">
        <p14:creationId xmlns:p14="http://schemas.microsoft.com/office/powerpoint/2010/main" val="8872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6549 -0.132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44297 0.0009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80417 -0.5134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82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5" grpId="0" animBg="1"/>
      <p:bldP spid="201" grpId="0" animBg="1"/>
      <p:bldP spid="227" grpId="0" animBg="1"/>
      <p:bldP spid="250" grpId="0" animBg="1"/>
      <p:bldP spid="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Harbach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 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Mark Giuliano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Price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Bob Holley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Vincent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Lisi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Tom Metz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Giacalone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Anderson Jr.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Demarest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Cliff Holly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Owen Harris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(Act)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Boles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Yacone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Rafael Garcia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Richard Frankel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2E81A95-2422-4DF2-B5BC-423AA6DCE3E7}"/>
              </a:ext>
            </a:extLst>
          </p:cNvPr>
          <p:cNvSpPr txBox="1"/>
          <p:nvPr/>
        </p:nvSpPr>
        <p:spPr>
          <a:xfrm>
            <a:off x="10083124" y="508312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417E78B-1549-4E3B-83CE-43061BBD1676}"/>
              </a:ext>
            </a:extLst>
          </p:cNvPr>
          <p:cNvSpPr txBox="1"/>
          <p:nvPr/>
        </p:nvSpPr>
        <p:spPr>
          <a:xfrm>
            <a:off x="7890428" y="508145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8D9233E-E193-4447-9F5E-46BE36C1BDD1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13DAAE4-95CE-47C7-9B0D-E35A793F6F5C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137764B-F313-4229-A305-5E3A0E840587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A67F356-11DE-457B-956D-4BE0FCCCD11B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31540D0-AC87-4059-81A8-B8623A6664BD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6976278-1108-427D-B3D3-8B0664685814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BB3AD7-4699-423B-AC7E-5F171F607ABA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7C00EEF-C168-4E1C-B598-04E39B3DC805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625F63F-AD85-487D-A398-514B26E6498A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616367B-541E-4E6E-A815-B3106FB2924B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28BA7C7B-1833-4F46-A18A-2C0311BEC81C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99981BE-AD6F-48FE-ADAA-2E4BA8DE57DE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F6F1E6E-995F-4BEC-B0BC-B62B7059C04F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C30088C-FC67-49D2-8A99-5152B869EEA0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B8E099E-357B-4298-B5A0-63E11210C6C9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96A0968-914A-4529-89DC-D65BC1EFA411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45877AE-FDB4-4922-8D41-0816B9BB677B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5" name="Table 334">
            <a:extLst>
              <a:ext uri="{FF2B5EF4-FFF2-40B4-BE49-F238E27FC236}">
                <a16:creationId xmlns:a16="http://schemas.microsoft.com/office/drawing/2014/main" id="{F2479F93-FA7B-4F1C-81EF-E55DAD3BE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24928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:a16="http://schemas.microsoft.com/office/drawing/2014/main" id="{DD00ED74-BADF-42FC-A150-8D48FCA3903D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7E7BA8A-C1DD-4440-9D71-92858ABC1459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7114F96-A89B-4BDB-9802-D8E29C099E77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182B203B-65F2-4B88-AB10-EDAE82643B51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4A72B290-5508-4491-AB28-47F905C1B2C9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5D84FA4A-EC6F-4C27-B9EB-76E6F8D89C86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655AEC9-D995-406B-9FE1-17F01E746317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1D81A06-B043-4C9B-8FC2-773C5DF548FB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3FF27022-21C6-4465-8460-38ADF0E13AD0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18B40F1-2A1F-4904-B3E4-11E65DB1D114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C649E73-3710-44DF-A915-AA9F4AD59499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1290A65-EF15-4F1D-8CD3-E0E45F04B2C8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E1BE75C1-7AD8-481A-B53D-71CF341A7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343A3EBF-B774-4F08-85AD-C1949C66440D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EF50C303-33EA-4B7C-8B43-2E312174A0E9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20E738B-39DE-40B7-BB95-52C17217F61C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4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62 L 0.26563 -0.5129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-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25742 0.3828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78" y="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11953 0.0009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2" grpId="0" animBg="1"/>
      <p:bldP spid="165" grpId="0" animBg="1"/>
      <p:bldP spid="166" grpId="0" animBg="1"/>
      <p:bldP spid="167" grpId="0" animBg="1"/>
      <p:bldP spid="306" grpId="0" animBg="1"/>
      <p:bldP spid="3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Loren Cannon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 Hepburn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McPherson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Vadim Thomas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Brown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1237412-5902-4073-8A7C-755980C4FB5B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9DDB13-9F97-440A-98AA-4D1F6FCAE727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F5BA4C1-42A0-4D8B-9FED-82D9F6E21F95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4218E27-963A-4DC0-938D-3848A6ED2403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1C77822-5996-4310-AA79-8CA14A9AD1F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256BFCA-1D3A-447C-A66F-14371640B0CF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C3358B4-5F28-4093-AC08-8D296FB31FD4}"/>
              </a:ext>
            </a:extLst>
          </p:cNvPr>
          <p:cNvSpPr txBox="1"/>
          <p:nvPr/>
        </p:nvSpPr>
        <p:spPr>
          <a:xfrm>
            <a:off x="5879155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A. Barrios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6186721-22A4-47FB-AF8F-6AE69BB2475A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2C7AC6F-F8F5-407B-A14E-15F20229D8B8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95A3AED-F802-4556-BEDB-73B9BB2F0EE4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A9B49E8-C4DD-402E-B971-ADD11F2B1349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4E45B8B0-9419-4E94-9C87-7EE1653F3E09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A5923B7-E12C-4B36-B74C-E364A589B3B6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2BE26FC-10FD-4761-848A-943AF420329D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2B720CD-8E03-4FCA-972C-F931A6B95C8B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5" name="Table 334">
            <a:extLst>
              <a:ext uri="{FF2B5EF4-FFF2-40B4-BE49-F238E27FC236}">
                <a16:creationId xmlns:a16="http://schemas.microsoft.com/office/drawing/2014/main" id="{530B1F63-0458-4E14-ADE1-8EDE0CB0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67009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:a16="http://schemas.microsoft.com/office/drawing/2014/main" id="{6392C969-C9BB-4F86-84AC-BF1589EBA030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BDBED0C-5308-47B0-8447-E2FE2B275988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B4000E3-ED0E-44D6-9C67-676D95D9670B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AD8D782-878F-4D01-8AB3-886E3FFA42D1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63A12824-5183-4E36-9CD6-C6506F714B9C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B665474-7016-4B7B-8195-BB16E7775389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E99D356-53DB-4360-A732-9FC08FA98732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D8F7558F-4C28-4A79-B5E3-6C7D8B6D5834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C1E7FFD5-8BE2-49EA-8C89-394FA1C4626E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B9258C3-DA17-410B-8FBE-D304E49B18A3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61C7FD2D-7FD4-40E7-9026-51DC44736A82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73339DD9-A54A-4D89-9BC5-B25F16AB99E3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A7747348-4414-40E1-9BDF-A13F73AC8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1939E9B9-665D-41AC-A751-A7EDE2084278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A6EADB9-663C-4A91-A62A-7B6C1B373B80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CDDE10D-5FE7-4E9C-8866-F6BCAD4E75B5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5920E306-51EE-40AE-8838-ED463B4901DE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297E2B7F-E5FF-4813-9A1F-A402D8B6F4B7}"/>
              </a:ext>
            </a:extLst>
          </p:cNvPr>
          <p:cNvSpPr txBox="1"/>
          <p:nvPr/>
        </p:nvSpPr>
        <p:spPr>
          <a:xfrm>
            <a:off x="1930649" y="3309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6E8FD78-A9DA-4D03-A7F5-7B10F19E544D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extLst>
      <p:ext uri="{BB962C8B-B14F-4D97-AF65-F5344CB8AC3E}">
        <p14:creationId xmlns:p14="http://schemas.microsoft.com/office/powerpoint/2010/main" val="14436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60937 0.121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69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00312 -0.120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232" grpId="0" animBg="1"/>
      <p:bldP spid="326" grpId="0" animBg="1"/>
      <p:bldP spid="3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Loren Cannon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Bean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 Hepburn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McPherson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Vadim Thomas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Brown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1237412-5902-4073-8A7C-755980C4FB5B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9DDB13-9F97-440A-98AA-4D1F6FCAE727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F5BA4C1-42A0-4D8B-9FED-82D9F6E21F95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4218E27-963A-4DC0-938D-3848A6ED2403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1C77822-5996-4310-AA79-8CA14A9AD1F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256BFCA-1D3A-447C-A66F-14371640B0CF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BD979E5-DDF2-463F-8D1D-5919E2BF9E23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A. Barrios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AD39C9D-9BDF-4898-B95D-EA6B066C2FC1}"/>
              </a:ext>
            </a:extLst>
          </p:cNvPr>
          <p:cNvSpPr txBox="1"/>
          <p:nvPr/>
        </p:nvSpPr>
        <p:spPr>
          <a:xfrm>
            <a:off x="3547515" y="42004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Campi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B003A47-D65B-43D8-AE3E-AC1D4F219E62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50ADCF-4FC0-469B-A54A-EFB2EEA38CB5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1CBCB80-FD23-4A84-98E3-1B4A280A09A7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DA5A0C8-CD85-4DFD-9DD7-1A102627922F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0A71320-8305-42CB-88E9-8C5113A2721D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7CECB13-2965-48C6-83DA-FBB7AF14BFC6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87F1B3-8179-4CE4-98D9-D88A133AA01C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13ABBAA-AE23-4A3A-AA99-C2F34BBBA9EF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6" name="Table 325">
            <a:extLst>
              <a:ext uri="{FF2B5EF4-FFF2-40B4-BE49-F238E27FC236}">
                <a16:creationId xmlns:a16="http://schemas.microsoft.com/office/drawing/2014/main" id="{1C43DAA5-6F49-484C-98DB-C2E1A2ED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27839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:a16="http://schemas.microsoft.com/office/drawing/2014/main" id="{80FBE5DE-14F1-4F7A-9198-40428DBA8DAF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F41B4AE-1AA3-4508-8FC6-1E46918FEF3F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454288D-EA62-481F-8D45-A3475AC86780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FE9B5AD-A44D-4439-ADC6-0344D20673E8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8DBD1F0E-A5C2-4EF9-92D5-58F30915DA16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BBD403C7-2D01-41D7-8493-E406D0FDD811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B3B568E6-3E80-4B3E-8BB7-52EA8B3F3D71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4BBD1E63-24CF-499F-9315-1BF5B7344A75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ADFDDFE6-CC62-4227-B507-DA9C1A1C3718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735F064C-7F1F-48D5-936C-3E9477C448F0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1345014-5464-4D60-A374-D57AC0B0C891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C29A5903-869C-45D5-B936-8358D4FD7026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Picture 379">
            <a:extLst>
              <a:ext uri="{FF2B5EF4-FFF2-40B4-BE49-F238E27FC236}">
                <a16:creationId xmlns:a16="http://schemas.microsoft.com/office/drawing/2014/main" id="{86D198E7-71B9-4E7E-A89F-326BF249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2" name="TextBox 381">
            <a:extLst>
              <a:ext uri="{FF2B5EF4-FFF2-40B4-BE49-F238E27FC236}">
                <a16:creationId xmlns:a16="http://schemas.microsoft.com/office/drawing/2014/main" id="{8332C360-ED44-4170-B999-EE1E6CE57E9E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F3E3B76-F0B6-40FD-8728-D8031E3F1D86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F1F913B8-7FB7-4F43-91A6-090AA156DBF4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372E402D-1C2D-4616-9CF2-D3A0C61686AA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FEC8E76-FE0C-453D-ABAB-399957C67446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extLst>
      <p:ext uri="{BB962C8B-B14F-4D97-AF65-F5344CB8AC3E}">
        <p14:creationId xmlns:p14="http://schemas.microsoft.com/office/powerpoint/2010/main" val="117747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022E-16 L 0.62527 -0.2513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3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62" grpId="0" animBg="1"/>
      <p:bldP spid="3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Campi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Calvin Shivers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Gavin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R. Justin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Tolmeo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LeValley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Alphonso Norris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Loren Cannon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Spencer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Harpster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W. L. Scott North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Tracey North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 Hepburn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Grant Mendenhall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Jill Sanborn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 Cannon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McPherson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Kathryn Hepburn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Vadim Thomas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Brown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1237412-5902-4073-8A7C-755980C4FB5B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9DDB13-9F97-440A-98AA-4D1F6FCAE727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F5BA4C1-42A0-4D8B-9FED-82D9F6E21F95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4218E27-963A-4DC0-938D-3848A6ED2403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1C77822-5996-4310-AA79-8CA14A9AD1F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256BFCA-1D3A-447C-A66F-14371640B0CF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BD979E5-DDF2-463F-8D1D-5919E2BF9E23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A. Barrios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5A53202-9540-406D-94B3-65EBF30EFAF0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0373E-B24A-49C8-A07F-29EE5FA9147D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C583D79-3EBC-4D0B-B308-EA6042F5E6B9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6A2DA22-6E0B-4CB6-91E4-BD31D93889BD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1A4BBC3-07D6-49C3-9CD5-4FBCE55B245A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2101DEFC-486F-4E89-8BD1-D8AAA9A090A0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Trent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Teyema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844164A-2F9C-49DB-9759-F262EFDFE4A8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57879C9-D47A-4622-99E9-F4543742DA43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4" name="Table 333">
            <a:extLst>
              <a:ext uri="{FF2B5EF4-FFF2-40B4-BE49-F238E27FC236}">
                <a16:creationId xmlns:a16="http://schemas.microsoft.com/office/drawing/2014/main" id="{7369F81F-D2B2-4125-917E-5555EA0B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33436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5" name="TextBox 334">
            <a:extLst>
              <a:ext uri="{FF2B5EF4-FFF2-40B4-BE49-F238E27FC236}">
                <a16:creationId xmlns:a16="http://schemas.microsoft.com/office/drawing/2014/main" id="{BC6E9EB8-E9DF-4945-A795-72F748473EC4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91711C3-D68B-46C5-81DB-BD33E500B748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1EF9986C-0EAE-4EB7-AC5F-8BCDA0A126E3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11475AB-4B9F-4F7C-A217-918FEF1CA044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D9F85760-B48F-42BE-A867-B4EA75136C10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7529F3A-B1E6-432C-81ED-8650FD6FDFE4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E00F367C-DC26-42F8-B56C-E65FB2EC22D3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046CE934-9CF9-4D2F-AFE2-87BD994A9BE4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BCA20109-492A-40FB-BB63-7F09672421FB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3744835-8008-4E48-8504-031BA6A97021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7F3EF69-2B5C-41B2-AE8A-FF1372C09078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6FCA0E85-8157-416D-A1EC-2201911A35A1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Picture 369">
            <a:extLst>
              <a:ext uri="{FF2B5EF4-FFF2-40B4-BE49-F238E27FC236}">
                <a16:creationId xmlns:a16="http://schemas.microsoft.com/office/drawing/2014/main" id="{779BA90E-88FA-4A17-9271-0596FA518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0" name="TextBox 379">
            <a:extLst>
              <a:ext uri="{FF2B5EF4-FFF2-40B4-BE49-F238E27FC236}">
                <a16:creationId xmlns:a16="http://schemas.microsoft.com/office/drawing/2014/main" id="{ED354B64-8700-4E7A-B2E4-20C532600B74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D3206BAE-43C6-456D-BE32-56DFF6BB73C7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BEF2784-4750-4DA1-B8A1-4F6AF39C0EBC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3BF4E5E6-91E0-41C0-99A3-E6FD07FDF0C5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600EB879-72AF-4D88-90C4-A4D8268D872A}"/>
              </a:ext>
            </a:extLst>
          </p:cNvPr>
          <p:cNvSpPr txBox="1"/>
          <p:nvPr/>
        </p:nvSpPr>
        <p:spPr>
          <a:xfrm>
            <a:off x="10354593" y="11376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</p:spTree>
    <p:extLst>
      <p:ext uri="{BB962C8B-B14F-4D97-AF65-F5344CB8AC3E}">
        <p14:creationId xmlns:p14="http://schemas.microsoft.com/office/powerpoint/2010/main" val="6931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Harbach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Mark Giuliano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Price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Tom Metz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Giacalone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Anderson Jr.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2352E9-C8BF-4F52-92BB-39E8FB6AC666}"/>
              </a:ext>
            </a:extLst>
          </p:cNvPr>
          <p:cNvSpPr txBox="1"/>
          <p:nvPr/>
        </p:nvSpPr>
        <p:spPr>
          <a:xfrm>
            <a:off x="4282869" y="1952180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Demarest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Cliff Holly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Owen Harris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(Act)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Boles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Yacone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Rafael Garcia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D684072-EAE9-4514-81FB-C44EFFCCC1F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Richard Frankel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C14F5CB9-86C9-4B56-AAA1-F4BFE151AF86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7062E25-B98A-4619-AD44-7D529FF40FF2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F3D12F6-798D-49E6-AA73-2FAEE6CCFA3E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D7895D-6AB4-40D7-A9B2-742C8883E8F4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409EAA6-F597-495D-83F0-201F0397A264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605A5F3-73C4-428E-89D3-85DE6277A47A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020F663-C2C9-4C72-B405-7E645BF38FDF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CD17257-E3C9-45B0-A857-65591389CB75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82192D5-A0AD-4AE8-A5BF-4801F9AA1CF3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9F9F455-7C75-4ED8-A7FF-3A20E7212877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DC82C36-5BA8-4B4F-A901-55925BF7E270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234FC5EB-9AFA-4B74-BD43-DDB3BF3DB6C6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FA0A62E-53A4-4BC6-8B16-C6FE0F9E7881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ECE26C6-D88B-4E7F-B5DC-BFB535E0817F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18876B0-0888-4756-B9AA-D957FF40CAB0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6423397-BEE1-4B58-8A92-14CE4450314C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61E26DC-3EB1-441D-B182-952E7B731F8A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7" name="Table 336">
            <a:extLst>
              <a:ext uri="{FF2B5EF4-FFF2-40B4-BE49-F238E27FC236}">
                <a16:creationId xmlns:a16="http://schemas.microsoft.com/office/drawing/2014/main" id="{A5DE8BF0-CB70-4BA0-8F28-25FE65B3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18474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8" name="TextBox 337">
            <a:extLst>
              <a:ext uri="{FF2B5EF4-FFF2-40B4-BE49-F238E27FC236}">
                <a16:creationId xmlns:a16="http://schemas.microsoft.com/office/drawing/2014/main" id="{A74252A6-A931-4DA8-B595-86E4DA5BA19C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FF98E6-BD7C-4A3B-8B5B-B3DCBAC538FF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968B141-4379-4B66-9B8A-76075DE1E581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67A2CD2-B3C8-4F6E-95AE-65221F319F72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6AEEBAA2-B31C-45F2-A8AF-5FF793B4933E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D067A29A-4847-4C98-88B9-6C59B3C31BDA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7AAB9BE-0B58-47EE-ADF3-4E06B0CA7E0A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0F04E754-274E-4723-B3EE-5EF2380C0921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9CFEE61B-55B8-4A30-85F8-78BD5DA9C904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64DF252-2614-4758-92A8-2417BB94926B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B56ACF54-03F0-4EAF-8C8C-D646ED763F8E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4C831A79-31B4-4318-8235-DC5195F242E8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2" name="Picture 381">
            <a:extLst>
              <a:ext uri="{FF2B5EF4-FFF2-40B4-BE49-F238E27FC236}">
                <a16:creationId xmlns:a16="http://schemas.microsoft.com/office/drawing/2014/main" id="{B5FBE3F0-276F-4405-9023-A1676338D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28" name="TextBox 327">
            <a:extLst>
              <a:ext uri="{FF2B5EF4-FFF2-40B4-BE49-F238E27FC236}">
                <a16:creationId xmlns:a16="http://schemas.microsoft.com/office/drawing/2014/main" id="{F58A0A22-FD35-463C-A729-632A8DC224A6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114C418-518D-4857-AA14-591B0CF241A3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4966FF7-290E-4CD7-8F60-5305F66D7711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022E-16 L 0.49128 -0.3092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57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17" grpId="0" animBg="1"/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Harbach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Mark Giuliano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Price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Tom Metz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Giacalone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Anderson Jr.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Cliff Holly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Owen Harris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(Act)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Yacone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Rafael Garcia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Richard Frankel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2896FCF-4774-47F9-90DE-B63F35014E36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22C88E59-7083-41D1-B5FD-F6AAD276A964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BDA737C-9E80-4A34-8B4F-701A01C860A6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8C6C5DC-4E79-4636-8EE2-CE720BC611BD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CE01753-C7AD-4DAC-870E-F9F63E100B37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95DBD7F1-897F-41BB-9677-0F6DF6CB4A61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4A867FB-F798-4472-B8AE-56A92984709A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B5BE859-0357-4BDE-871B-D08323A0FFFB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C792B4D-ED3D-45DB-8E3A-AD0327E60B78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784CC29-85B3-47EC-A4D2-6CE56346E05D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23FBD89-2DAC-41B1-9E2B-70F6BC39EE5A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10448AD-FB8F-40BD-8689-CB631D087ADB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5073B0B-D076-44E7-95DE-DA6EFDE99618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F834F9E-5E07-4B1F-8D27-C131F71FEAC9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F22FB14-60F8-4163-A5AB-BFA00B39205E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62279BE-A33A-4DE8-B725-DD7F4C2E16A7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34F9292-D366-42CB-AC8B-003D3B1313C1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3" name="Table 332">
            <a:extLst>
              <a:ext uri="{FF2B5EF4-FFF2-40B4-BE49-F238E27FC236}">
                <a16:creationId xmlns:a16="http://schemas.microsoft.com/office/drawing/2014/main" id="{AE9E8549-1507-4C67-8CA4-9672F149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4509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4" name="TextBox 333">
            <a:extLst>
              <a:ext uri="{FF2B5EF4-FFF2-40B4-BE49-F238E27FC236}">
                <a16:creationId xmlns:a16="http://schemas.microsoft.com/office/drawing/2014/main" id="{FF834C5A-9F52-4084-969E-B7C5749354D0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94AB2CB-05B4-4512-874B-E28A2094C153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F39F130-4EAA-41B1-8759-C249E10D0D01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0C856EB-CA82-43EA-8FC1-DA4832CD78C2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A2B171E-B56B-49AC-9F51-4FCEBC430A1A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446C61B4-C60A-4E2F-968E-2FBCD18E9D1E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3991E5EC-D235-40DF-B93A-1591FC48EDA1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CFD31977-0A35-481B-94BD-2DCB9D3FCEC7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F7B148A6-0CAF-474F-A19C-8F48AE201BBF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407E0F4-B6EB-4431-BD9B-CE28D5E06123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8ECE936-1089-47E3-AC8D-16BB19444261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61CAF9B-B5BE-41D0-9BEF-88E6BA77F922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9" name="Picture 368">
            <a:extLst>
              <a:ext uri="{FF2B5EF4-FFF2-40B4-BE49-F238E27FC236}">
                <a16:creationId xmlns:a16="http://schemas.microsoft.com/office/drawing/2014/main" id="{D63FF63F-C0BB-4FC6-A91F-13929007C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70" name="TextBox 369">
            <a:extLst>
              <a:ext uri="{FF2B5EF4-FFF2-40B4-BE49-F238E27FC236}">
                <a16:creationId xmlns:a16="http://schemas.microsoft.com/office/drawing/2014/main" id="{418D10A2-935C-4441-9B69-6B170539FADF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BE5DB9A-183C-4AFD-921D-A9793F9ED517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554E71E8-5531-4F5E-96B4-59135D054A99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0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43281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2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Harbach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Mark Giuliano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Price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Tom Metz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Giacalone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Anderson Jr.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Cliff Holly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Owen Harris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(Act)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Rafael Garcia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Richard Frankel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006BB7E0-01C4-4646-BD6F-93086A262D08}"/>
              </a:ext>
            </a:extLst>
          </p:cNvPr>
          <p:cNvSpPr txBox="1"/>
          <p:nvPr/>
        </p:nvSpPr>
        <p:spPr>
          <a:xfrm>
            <a:off x="7235690" y="10050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668F1FA9-2960-420C-9BED-C38B4763784E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494104E-579F-469D-ACAC-A9B23DA28E7E}"/>
              </a:ext>
            </a:extLst>
          </p:cNvPr>
          <p:cNvSpPr txBox="1"/>
          <p:nvPr/>
        </p:nvSpPr>
        <p:spPr>
          <a:xfrm>
            <a:off x="3556097" y="458778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9416235-C0DA-46CA-925C-49607670F2DA}"/>
              </a:ext>
            </a:extLst>
          </p:cNvPr>
          <p:cNvSpPr txBox="1"/>
          <p:nvPr/>
        </p:nvSpPr>
        <p:spPr>
          <a:xfrm>
            <a:off x="7159110" y="550629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9FCBF10-D440-45DB-B6A8-224283338EA6}"/>
              </a:ext>
            </a:extLst>
          </p:cNvPr>
          <p:cNvSpPr txBox="1"/>
          <p:nvPr/>
        </p:nvSpPr>
        <p:spPr>
          <a:xfrm>
            <a:off x="10812780" y="509165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BA4D35E6-2833-4431-8ED2-98AF51660BD9}"/>
              </a:ext>
            </a:extLst>
          </p:cNvPr>
          <p:cNvSpPr txBox="1"/>
          <p:nvPr/>
        </p:nvSpPr>
        <p:spPr>
          <a:xfrm>
            <a:off x="496574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8A2E3D1-AD3E-473B-9FCA-16E577B30C40}"/>
              </a:ext>
            </a:extLst>
          </p:cNvPr>
          <p:cNvSpPr txBox="1"/>
          <p:nvPr/>
        </p:nvSpPr>
        <p:spPr>
          <a:xfrm>
            <a:off x="2781300" y="290390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4B5C3A3E-A511-449E-AB89-9312A7C0944F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2F82A04-3F95-4E84-9CF6-99CBD8CCF7FA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D157DE5-BDEB-4525-8AC6-A3D53259363A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99B4990-BFD3-493B-94B1-32924ACE07CD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8080DA0-B71C-48E3-84D9-1563B6A5A9D7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6B3224B-781E-45C3-B6C0-F04553D46B7B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E0849CF-65CE-4B0E-B8CE-C51939CE96AA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127A8AD-4E6B-4131-931C-1091CAE9BFFE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F1A9216A-3D43-4B17-9589-69392C28F5D5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DC36982-A56C-4BCF-879D-081644224DF5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4AA5B12-79EC-478E-A1D4-78FA9A4599D3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7171ECA-89FD-457D-8EC3-E49F8B1E1327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57C9EE0-3D60-403A-A6C0-3CE601FE6950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467E3D4-C0F3-41F5-B351-C53DC3FF130A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06612B9-5190-43ED-845D-14E4F5EB9C9D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1173DCD1-7CD2-469F-A3B0-61D0607C8132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0F4DEE9-3A87-48D1-9051-A293F0A972E6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3" name="Table 342">
            <a:extLst>
              <a:ext uri="{FF2B5EF4-FFF2-40B4-BE49-F238E27FC236}">
                <a16:creationId xmlns:a16="http://schemas.microsoft.com/office/drawing/2014/main" id="{57EA10D4-ABA4-43B0-B30B-CF72F04D8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47461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82" name="TextBox 381">
            <a:extLst>
              <a:ext uri="{FF2B5EF4-FFF2-40B4-BE49-F238E27FC236}">
                <a16:creationId xmlns:a16="http://schemas.microsoft.com/office/drawing/2014/main" id="{F43C0214-1A32-4BE9-B6B0-A2D3E2108DA9}"/>
              </a:ext>
            </a:extLst>
          </p:cNvPr>
          <p:cNvSpPr txBox="1"/>
          <p:nvPr/>
        </p:nvSpPr>
        <p:spPr>
          <a:xfrm>
            <a:off x="5811454" y="41896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4FAF28A-C653-44B6-9F49-5AF4BDA9616B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D375289F-1258-4D37-AF67-AE45C10FE2F7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F2DDE4D-6C2F-40D3-8A7A-87307EECD2E0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89E2BD5-F9D5-431B-9185-8DA657945EB6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A14E17E-CFD1-4B3D-8910-D1DC9F69DDFD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0B50B2F-7B9E-47D0-BE4D-99B903FF829C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5E0F0B96-EA8C-4BED-AF3B-DE61C753FE1C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61F13733-F8DE-4FA3-984D-B4DE99BC28F6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E6699BE5-96CE-4C7B-8256-479403742287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8379696-4A75-4BC5-8135-2775D1F70951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CD4CD88-919F-4CD2-AF4B-EB4B119C3D0E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02E0A31-DF00-4708-A602-D717051D8E78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1" name="Picture 400">
            <a:extLst>
              <a:ext uri="{FF2B5EF4-FFF2-40B4-BE49-F238E27FC236}">
                <a16:creationId xmlns:a16="http://schemas.microsoft.com/office/drawing/2014/main" id="{4AFFEE45-841D-4E2E-BB62-CDA294F87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403" name="TextBox 402">
            <a:extLst>
              <a:ext uri="{FF2B5EF4-FFF2-40B4-BE49-F238E27FC236}">
                <a16:creationId xmlns:a16="http://schemas.microsoft.com/office/drawing/2014/main" id="{907921C4-14CA-4826-8233-F0C4156763BD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9E50FCB-3769-41A1-A49D-71A10E28FAD7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46A2B6B-A8BF-4E46-95BB-26F84C7D2279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244DDB9-7281-4620-80AC-01566A2A3840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8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22838 -0.1310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3919 -0.121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33959 -0.3814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39297 0.0560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280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022E-16 L -0.05794 -0.1881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022E-16 L 0.62527 -0.3064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3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-0.21406 -0.657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-328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53" grpId="0" animBg="1"/>
      <p:bldP spid="163" grpId="0" animBg="1"/>
      <p:bldP spid="171" grpId="0" animBg="1"/>
      <p:bldP spid="182" grpId="0" animBg="1"/>
      <p:bldP spid="184" grpId="0" animBg="1"/>
      <p:bldP spid="186" grpId="0" animBg="1"/>
      <p:bldP spid="195" grpId="0" animBg="1"/>
      <p:bldP spid="219" grpId="0" animBg="1"/>
      <p:bldP spid="228" grpId="0" animBg="1"/>
      <p:bldP spid="242" grpId="0" animBg="1"/>
      <p:bldP spid="306" grpId="0" animBg="1"/>
      <p:bldP spid="314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41" grpId="0" animBg="1"/>
      <p:bldP spid="382" grpId="0" animBg="1"/>
      <p:bldP spid="4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Mark Giuliano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Price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Giacalone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Cliff Holly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Owen Harris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(Act)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Rafael Garcia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Richard Frankel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04A80E-51B0-43A6-9ADB-83276CE41047}"/>
              </a:ext>
            </a:extLst>
          </p:cNvPr>
          <p:cNvSpPr txBox="1"/>
          <p:nvPr/>
        </p:nvSpPr>
        <p:spPr>
          <a:xfrm>
            <a:off x="277401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C488D7-FD01-4DF0-866E-F040AB80DCF7}"/>
              </a:ext>
            </a:extLst>
          </p:cNvPr>
          <p:cNvSpPr txBox="1"/>
          <p:nvPr/>
        </p:nvSpPr>
        <p:spPr>
          <a:xfrm>
            <a:off x="862194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A8222B2-5E9F-4CDA-8A75-4513BCF043D6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7A9AE62-6500-4BCA-B46A-08E5C333310A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87366B8-0D23-4E6E-8E32-B88C5919F66C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48557C8-6D1F-400C-B613-F1E9FC6B6083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CFB86521-9BD3-45C6-8E21-478A418554F5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F8A35A7-4B4A-4A50-92CF-2BA558A86A8D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E0906B4-68C1-4206-A60B-F5F71CD752CB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77841F4-6DC6-426B-95B6-E0FE205B3CCC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CDF0843-98D5-4E94-BE94-9143F8408D5A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4CACE8A-D1BC-43E5-9FBA-52AF3F57735A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BCAB56D-2851-4C23-A50F-C73EC559E2C2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4879206-69C4-4764-BA66-1B8347489F13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85958C9-2F14-475F-9763-D83044AF5F92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9525F7C-DE93-49C7-8F03-31FE102D96E7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2A68BEA-A797-4ABE-9115-34B445DED582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2B2C6B17-D88C-4A15-9B07-6891F23F58A7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FF58BCA8-CE7E-4E2E-A2ED-8D606F1807D0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3FE2278-C303-464F-B799-BA04CCE66369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9B5E43F-E0E1-4D37-9E7D-5306BAA62E65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78805E0-2B66-4E24-BCFA-30A1FD9961F4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6" name="Table 335">
            <a:extLst>
              <a:ext uri="{FF2B5EF4-FFF2-40B4-BE49-F238E27FC236}">
                <a16:creationId xmlns:a16="http://schemas.microsoft.com/office/drawing/2014/main" id="{7F5CFC0F-FD44-4879-87B5-576C36B3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29776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7" name="TextBox 336">
            <a:extLst>
              <a:ext uri="{FF2B5EF4-FFF2-40B4-BE49-F238E27FC236}">
                <a16:creationId xmlns:a16="http://schemas.microsoft.com/office/drawing/2014/main" id="{346BBF8A-11F2-4A0F-8F4D-4CBEFEC7474F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12CA318-C964-4BC8-9DE9-7745350FCAC2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1133DA1C-5D1D-425D-8461-25A8932AB6EE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6B9F268A-2957-4222-9A72-6474695083C0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213B394-92F3-4A9E-8714-F8EC38B7A34A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C77713E1-152C-4498-B03E-60411071AB68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CCCCEFA-2123-467A-BB6A-D2EAD98BE2CF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C7620BF5-43AB-4427-8895-6B883F245B71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FD2B55E5-188F-4446-859F-7ABF1522373A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AD73451-38C9-4EE6-9F75-56D62CAD7159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D1CFF2F-7BBC-40D2-90F6-C12EB9928A37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F84C5B86-FF7B-4388-8AFB-902145DA194F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1" name="Picture 380">
            <a:extLst>
              <a:ext uri="{FF2B5EF4-FFF2-40B4-BE49-F238E27FC236}">
                <a16:creationId xmlns:a16="http://schemas.microsoft.com/office/drawing/2014/main" id="{499D9647-5E61-48D2-94B5-9F127CAB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2" name="TextBox 381">
            <a:extLst>
              <a:ext uri="{FF2B5EF4-FFF2-40B4-BE49-F238E27FC236}">
                <a16:creationId xmlns:a16="http://schemas.microsoft.com/office/drawing/2014/main" id="{785D7F88-A632-4AF5-B660-9AC58DC6A236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3BF0723-0F03-4732-A62F-9BB982F9136F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60C08EEA-16F9-4AD4-9A22-7658C61EE0B3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9DB77458-2DF3-4372-B2FB-5C2A3F316143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1CA5CCD-81C9-44DE-A7C6-531413DEEED2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0.06666 1.85185E-6 C -0.09648 1.85185E-6 -0.1332 -0.02292 -0.1332 -0.04121 L -0.1332 -0.08241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82721 -0.062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67" y="-312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3961 -0.2606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1303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8346 -0.3800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42" grpId="0" animBg="1"/>
      <p:bldP spid="197" grpId="0" animBg="1"/>
      <p:bldP spid="210" grpId="0" animBg="1"/>
      <p:bldP spid="211" grpId="0" animBg="1"/>
      <p:bldP spid="225" grpId="0" animBg="1"/>
      <p:bldP spid="245" grpId="0" animBg="1"/>
      <p:bldP spid="256" grpId="0" animBg="1"/>
      <p:bldP spid="306" grpId="0" animBg="1"/>
      <p:bldP spid="3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Price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EC0A88-2285-4B66-AEB4-B79586505941}"/>
              </a:ext>
            </a:extLst>
          </p:cNvPr>
          <p:cNvSpPr txBox="1"/>
          <p:nvPr/>
        </p:nvSpPr>
        <p:spPr>
          <a:xfrm>
            <a:off x="350553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Giacalone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FE48C3D-B57D-47E3-84E2-F077E4A927D8}"/>
              </a:ext>
            </a:extLst>
          </p:cNvPr>
          <p:cNvSpPr txBox="1"/>
          <p:nvPr/>
        </p:nvSpPr>
        <p:spPr>
          <a:xfrm>
            <a:off x="1846391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Richard Frankel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D280DD45-7EFB-4661-AF61-FAD0CD125690}"/>
              </a:ext>
            </a:extLst>
          </p:cNvPr>
          <p:cNvSpPr txBox="1"/>
          <p:nvPr/>
        </p:nvSpPr>
        <p:spPr>
          <a:xfrm>
            <a:off x="9402919" y="20437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0D5E1D2-2D50-4126-836E-37F105738F22}"/>
              </a:ext>
            </a:extLst>
          </p:cNvPr>
          <p:cNvSpPr txBox="1"/>
          <p:nvPr/>
        </p:nvSpPr>
        <p:spPr>
          <a:xfrm>
            <a:off x="2773518" y="551935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C9A0294-AEE3-43B0-88EA-F99FE4EE3853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6C16A92-9784-49EF-982C-A88C5FA83F6F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497FEC-92E2-41C4-B9D4-281B51D45323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06A3BBE-CCC8-41EC-ACC8-BBF305BDD4C6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38AABA5-C1E7-4BB0-9654-BC5515F61B06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4626F6F-2D6A-4BD3-88AD-A7245FD64691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58A1D34-1BCE-4F17-B2E9-2B4DA6FA0270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1EB9B385-DA04-4AA2-9917-A21A642BE6D4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CB87466-7C41-4B0A-A8A6-7C8A56A9ADB2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1FE31F7-DB0F-42CB-9BDA-F12C132B4101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1D3BDE0-78F5-4E80-A10E-2C4C9E1EFD04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E176F12-EDA9-4F32-87A3-5AED2574D683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D0B7F7B-2FBF-4608-A751-8C5128A3797D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5717C33-0970-438B-B540-42440F626ED0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9EF4AEC-1FB2-434C-9198-D2BC5AB8D99A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5B30C9E-3AE7-4044-AD76-11D1C3E84BF7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31D4A9A-0737-44AA-8705-8444326CA89E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9" name="Table 338">
            <a:extLst>
              <a:ext uri="{FF2B5EF4-FFF2-40B4-BE49-F238E27FC236}">
                <a16:creationId xmlns:a16="http://schemas.microsoft.com/office/drawing/2014/main" id="{15BCF5FC-5CB3-4C33-89B8-DB384C2F7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34832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41" name="TextBox 340">
            <a:extLst>
              <a:ext uri="{FF2B5EF4-FFF2-40B4-BE49-F238E27FC236}">
                <a16:creationId xmlns:a16="http://schemas.microsoft.com/office/drawing/2014/main" id="{9A5AEC13-5C4C-42CA-97C0-8BB9BF3761B2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E6EE020-582C-4B80-8D56-8A2089A6CD1E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68139F53-57B3-45C6-B816-61E156984A5A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8E5BB85-AE89-45F8-B3B3-A4274BAD26FB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9B1E1474-6371-4901-B698-ACFEE0339315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C5DE9B2-F4BA-45B4-91DC-A28EEB36447E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2BD4C987-AB0E-4592-8D34-40FDAAB40640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B25465F8-98F2-4BA9-A492-748D77CDA42D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E0AF84B5-2E8A-4541-B8C3-B7892448AC1B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F033D160-1774-42A3-BA9E-431E7D650A70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B26280C-EC06-4438-80D7-2B18E2F5B299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CBCCD05-6EDF-4A4F-84C7-B40D56A21F6B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FA6FD2D-B602-48DB-B168-1C9EE9341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90" name="TextBox 389">
            <a:extLst>
              <a:ext uri="{FF2B5EF4-FFF2-40B4-BE49-F238E27FC236}">
                <a16:creationId xmlns:a16="http://schemas.microsoft.com/office/drawing/2014/main" id="{38B87CA0-3946-4525-A8C8-7D0CE6328CED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A1B7E08-68B0-4D21-A242-8B14D10BC62A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8DCF6847-ACFD-41F8-8AB5-3DD2F3AC13D5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ED1E3C93-458A-4D9B-B5DE-575D5D37E952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8A9472D-553D-44E6-A7F3-0742AF431725}"/>
              </a:ext>
            </a:extLst>
          </p:cNvPr>
          <p:cNvSpPr txBox="1"/>
          <p:nvPr/>
        </p:nvSpPr>
        <p:spPr>
          <a:xfrm>
            <a:off x="8370239" y="2471057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(Act)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27656992-E901-4A21-AA38-4834FA1C642C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49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6588 -0.131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61511 -0.5138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55" y="-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24818 -0.0620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76" grpId="0" animBg="1"/>
      <p:bldP spid="193" grpId="0" animBg="1"/>
      <p:bldP spid="215" grpId="0" animBg="1"/>
      <p:bldP spid="227" grpId="0" animBg="1"/>
      <p:bldP spid="244" grpId="0" animBg="1"/>
      <p:bldP spid="251" grpId="0" animBg="1"/>
      <p:bldP spid="318" grpId="0" animBg="1"/>
      <p:bldP spid="320" grpId="0" animBg="1"/>
      <p:bldP spid="3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Price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3C657A-2B3D-4AAE-A260-2484D0EEBFAF}"/>
              </a:ext>
            </a:extLst>
          </p:cNvPr>
          <p:cNvSpPr txBox="1"/>
          <p:nvPr/>
        </p:nvSpPr>
        <p:spPr>
          <a:xfrm>
            <a:off x="1181100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77A5CF7-0C68-4B32-A570-47F31C6752B0}"/>
              </a:ext>
            </a:extLst>
          </p:cNvPr>
          <p:cNvSpPr txBox="1"/>
          <p:nvPr/>
        </p:nvSpPr>
        <p:spPr>
          <a:xfrm>
            <a:off x="7890428" y="5518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283C15A8-063A-466B-8746-6964A3D6D44F}"/>
              </a:ext>
            </a:extLst>
          </p:cNvPr>
          <p:cNvSpPr txBox="1"/>
          <p:nvPr/>
        </p:nvSpPr>
        <p:spPr>
          <a:xfrm>
            <a:off x="1057311" y="3722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D7FA4C0-5699-40B6-9A5C-810CF1371D33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958D164-D7CD-472F-90A7-88C5B7E8822A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980BAB8-7D7F-4132-A1BE-D246A606CA81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C2F6ACF-808C-47A1-9E95-44BBB06221D4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3FCC36-E7AC-4991-B210-CC4854384DD8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7E17EF7-AD7C-4C95-8E64-51FC6E048109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804B160-37C1-47BB-B42D-767BD95F0912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8BB9CDB-6840-47D8-9086-BE8497093742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7951909-F938-41CA-9263-EB690BDB4B4F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4B7B0DD-D832-4B36-8464-8657E5F04133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69F39CD-B10B-46DB-9EBE-ED340E241719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9ACA681-7C58-4D03-9769-AB0A90A92E21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D8DA1ABA-95E5-4B9C-85FA-553A2C41DE5C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ADD27739-2590-494C-8B6B-7754A86CC3EF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ABE9A73-628A-4E9D-857C-23F5460D8D71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79C362A-6B77-4A55-B1B1-A117E6D1B5C8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0827DFE-BFD9-41AC-A9FD-18D4FC253567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8" name="Table 337">
            <a:extLst>
              <a:ext uri="{FF2B5EF4-FFF2-40B4-BE49-F238E27FC236}">
                <a16:creationId xmlns:a16="http://schemas.microsoft.com/office/drawing/2014/main" id="{9597B5B8-A662-473F-9E6D-129F53C5B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84350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9" name="TextBox 338">
            <a:extLst>
              <a:ext uri="{FF2B5EF4-FFF2-40B4-BE49-F238E27FC236}">
                <a16:creationId xmlns:a16="http://schemas.microsoft.com/office/drawing/2014/main" id="{A60E9EBC-0174-43D9-A4A5-775AF6555B55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D1FA57BD-F08A-4BB0-BCFD-D4F03FEB8E1C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809A871-AC7C-457A-B2A6-6AAA7D9D992C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88A396CA-2310-423B-977C-0BD2F2891DC7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7480B65-A054-4AC1-BB3D-8679DA235BC4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55A80521-7D25-49B6-9347-697891901144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08655DD9-21A5-487F-BD0A-2DE88FDD0713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F3C0AB8C-0BD7-47A9-BE87-67637CC496AC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060DE206-289A-40CC-B867-B4A01E27FEBD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936911D-2466-4BF7-9F3A-71C57E0B2E62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A3D4CCB-BD8A-437B-B137-8800A8FBD8E4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8765E13-C7E3-4BF4-BD4B-A0C69113FD94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4" name="Picture 383">
            <a:extLst>
              <a:ext uri="{FF2B5EF4-FFF2-40B4-BE49-F238E27FC236}">
                <a16:creationId xmlns:a16="http://schemas.microsoft.com/office/drawing/2014/main" id="{567C93F1-D522-461D-B9D1-80C82556A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87" name="TextBox 386">
            <a:extLst>
              <a:ext uri="{FF2B5EF4-FFF2-40B4-BE49-F238E27FC236}">
                <a16:creationId xmlns:a16="http://schemas.microsoft.com/office/drawing/2014/main" id="{C4901BB9-C00F-4423-B52D-4DE85C289262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D657327B-46D8-47E1-BD87-EAB54BD37F82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5B916347-3245-4B9D-820E-EF03641EFA19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9FBB22E-32E6-4EB8-8501-80E9CEA02A33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77B761E-B6B4-4D35-9EFC-4F1CDABC9195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2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022E-16 L 0.82006 -0.246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3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79" grpId="0" animBg="1"/>
      <p:bldP spid="238" grpId="0" animBg="1"/>
      <p:bldP spid="318" grpId="0" animBg="1"/>
      <p:bldP spid="3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4E31CE-8491-4521-B378-D594FF848295}"/>
              </a:ext>
            </a:extLst>
          </p:cNvPr>
          <p:cNvSpPr txBox="1"/>
          <p:nvPr/>
        </p:nvSpPr>
        <p:spPr>
          <a:xfrm>
            <a:off x="935160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Birmingham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FC4A-76A5-4659-A62E-9E756BED6B6A}"/>
              </a:ext>
            </a:extLst>
          </p:cNvPr>
          <p:cNvSpPr txBox="1"/>
          <p:nvPr/>
        </p:nvSpPr>
        <p:spPr>
          <a:xfrm>
            <a:off x="1008312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 Orleans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45D54-D597-41B2-B541-44FC4CED13B7}"/>
              </a:ext>
            </a:extLst>
          </p:cNvPr>
          <p:cNvSpPr txBox="1"/>
          <p:nvPr/>
        </p:nvSpPr>
        <p:spPr>
          <a:xfrm>
            <a:off x="10812780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Juan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B33BF-0F44-4A35-8DFA-D903F896C03B}"/>
              </a:ext>
            </a:extLst>
          </p:cNvPr>
          <p:cNvSpPr txBox="1"/>
          <p:nvPr/>
        </p:nvSpPr>
        <p:spPr>
          <a:xfrm>
            <a:off x="10812780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Denver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3CB3D-EF12-45ED-8F97-F6DC6DE51D27}"/>
              </a:ext>
            </a:extLst>
          </p:cNvPr>
          <p:cNvSpPr txBox="1"/>
          <p:nvPr/>
        </p:nvSpPr>
        <p:spPr>
          <a:xfrm>
            <a:off x="1008312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3F5E8-29D4-4D05-9EB7-C598ACB66949}"/>
              </a:ext>
            </a:extLst>
          </p:cNvPr>
          <p:cNvSpPr txBox="1"/>
          <p:nvPr/>
        </p:nvSpPr>
        <p:spPr>
          <a:xfrm>
            <a:off x="935160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Milwaukee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1B12C-A058-460F-B1CC-7DD2909BB373}"/>
              </a:ext>
            </a:extLst>
          </p:cNvPr>
          <p:cNvSpPr txBox="1"/>
          <p:nvPr/>
        </p:nvSpPr>
        <p:spPr>
          <a:xfrm>
            <a:off x="862194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Las Vegas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FACDD-8B2D-4101-AE71-A4B947C03176}"/>
              </a:ext>
            </a:extLst>
          </p:cNvPr>
          <p:cNvSpPr txBox="1"/>
          <p:nvPr/>
        </p:nvSpPr>
        <p:spPr>
          <a:xfrm>
            <a:off x="862194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Chicago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1031-9CEB-4068-A375-2424209A9B59}"/>
              </a:ext>
            </a:extLst>
          </p:cNvPr>
          <p:cNvSpPr txBox="1"/>
          <p:nvPr/>
        </p:nvSpPr>
        <p:spPr>
          <a:xfrm>
            <a:off x="7890428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Detroit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14521-69E6-4134-8DC0-99225B954577}"/>
              </a:ext>
            </a:extLst>
          </p:cNvPr>
          <p:cNvSpPr txBox="1"/>
          <p:nvPr/>
        </p:nvSpPr>
        <p:spPr>
          <a:xfrm>
            <a:off x="7890428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Phoenix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AD9CA-0DED-4CF7-8198-DE45140EF831}"/>
              </a:ext>
            </a:extLst>
          </p:cNvPr>
          <p:cNvSpPr txBox="1"/>
          <p:nvPr/>
        </p:nvSpPr>
        <p:spPr>
          <a:xfrm>
            <a:off x="789042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Columbia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0A20E-51C7-486B-B381-7558EACF6CF6}"/>
              </a:ext>
            </a:extLst>
          </p:cNvPr>
          <p:cNvSpPr txBox="1"/>
          <p:nvPr/>
        </p:nvSpPr>
        <p:spPr>
          <a:xfrm>
            <a:off x="8621948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Atlanta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E0F1-5B14-4C93-8D58-A601A6BD3170}"/>
              </a:ext>
            </a:extLst>
          </p:cNvPr>
          <p:cNvSpPr txBox="1"/>
          <p:nvPr/>
        </p:nvSpPr>
        <p:spPr>
          <a:xfrm>
            <a:off x="935160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Sacramento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94E1B-B9A4-4EF8-8600-7B03BE7B10BB}"/>
              </a:ext>
            </a:extLst>
          </p:cNvPr>
          <p:cNvSpPr txBox="1"/>
          <p:nvPr/>
        </p:nvSpPr>
        <p:spPr>
          <a:xfrm>
            <a:off x="7161297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Boston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6610F-6CB4-473D-89AF-430361E0E1F9}"/>
              </a:ext>
            </a:extLst>
          </p:cNvPr>
          <p:cNvSpPr txBox="1"/>
          <p:nvPr/>
        </p:nvSpPr>
        <p:spPr>
          <a:xfrm>
            <a:off x="7161297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Albequerque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FA11-F158-49BB-8056-021336458197}"/>
              </a:ext>
            </a:extLst>
          </p:cNvPr>
          <p:cNvSpPr txBox="1"/>
          <p:nvPr/>
        </p:nvSpPr>
        <p:spPr>
          <a:xfrm>
            <a:off x="7161297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Tampa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D477-8F18-4409-B2D4-FB795D01C6CA}"/>
              </a:ext>
            </a:extLst>
          </p:cNvPr>
          <p:cNvSpPr txBox="1"/>
          <p:nvPr/>
        </p:nvSpPr>
        <p:spPr>
          <a:xfrm>
            <a:off x="642878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DB5B0-D2BB-4193-BA1C-1011C6E0D77C}"/>
              </a:ext>
            </a:extLst>
          </p:cNvPr>
          <p:cNvSpPr txBox="1"/>
          <p:nvPr/>
        </p:nvSpPr>
        <p:spPr>
          <a:xfrm>
            <a:off x="642878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Portland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CFA8-4819-4E05-9685-60D7CBED792D}"/>
              </a:ext>
            </a:extLst>
          </p:cNvPr>
          <p:cNvSpPr txBox="1"/>
          <p:nvPr/>
        </p:nvSpPr>
        <p:spPr>
          <a:xfrm>
            <a:off x="642878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El Paso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15CF0-BB00-4FDF-8006-AA54A34F8DBE}"/>
              </a:ext>
            </a:extLst>
          </p:cNvPr>
          <p:cNvSpPr txBox="1"/>
          <p:nvPr/>
        </p:nvSpPr>
        <p:spPr>
          <a:xfrm>
            <a:off x="57000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Seattle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F57539-3807-4504-9F60-B2524F51182D}"/>
              </a:ext>
            </a:extLst>
          </p:cNvPr>
          <p:cNvSpPr txBox="1"/>
          <p:nvPr/>
        </p:nvSpPr>
        <p:spPr>
          <a:xfrm>
            <a:off x="57000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83CEA-0878-49C2-ADA7-9D24F2E90E18}"/>
              </a:ext>
            </a:extLst>
          </p:cNvPr>
          <p:cNvSpPr txBox="1"/>
          <p:nvPr/>
        </p:nvSpPr>
        <p:spPr>
          <a:xfrm>
            <a:off x="57000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Konxville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E5E8E-FEF9-4BC3-9CF7-C9A73D6A9DFD}"/>
              </a:ext>
            </a:extLst>
          </p:cNvPr>
          <p:cNvSpPr txBox="1"/>
          <p:nvPr/>
        </p:nvSpPr>
        <p:spPr>
          <a:xfrm>
            <a:off x="49685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Pittsburg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33156-08C6-44A1-BB21-A34B2E1DBFB7}"/>
              </a:ext>
            </a:extLst>
          </p:cNvPr>
          <p:cNvSpPr txBox="1"/>
          <p:nvPr/>
        </p:nvSpPr>
        <p:spPr>
          <a:xfrm>
            <a:off x="49685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Cincinnati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ECDDD1-0AF1-4A2D-A900-C50E5493B60B}"/>
              </a:ext>
            </a:extLst>
          </p:cNvPr>
          <p:cNvSpPr txBox="1"/>
          <p:nvPr/>
        </p:nvSpPr>
        <p:spPr>
          <a:xfrm>
            <a:off x="49685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Omaha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5A-D1DC-4612-9796-F7B4AE7C599B}"/>
              </a:ext>
            </a:extLst>
          </p:cNvPr>
          <p:cNvSpPr txBox="1"/>
          <p:nvPr/>
        </p:nvSpPr>
        <p:spPr>
          <a:xfrm>
            <a:off x="423705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Louisville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78A39-266F-4F09-BA34-CC42A9D792DB}"/>
              </a:ext>
            </a:extLst>
          </p:cNvPr>
          <p:cNvSpPr txBox="1"/>
          <p:nvPr/>
        </p:nvSpPr>
        <p:spPr>
          <a:xfrm>
            <a:off x="423705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Kansas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424B9-030C-4E68-B8AD-840BE034E959}"/>
              </a:ext>
            </a:extLst>
          </p:cNvPr>
          <p:cNvSpPr txBox="1"/>
          <p:nvPr/>
        </p:nvSpPr>
        <p:spPr>
          <a:xfrm>
            <a:off x="423705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Buffalo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EC253-C82D-4CD6-B43F-8F9C47D864D3}"/>
              </a:ext>
            </a:extLst>
          </p:cNvPr>
          <p:cNvSpPr txBox="1"/>
          <p:nvPr/>
        </p:nvSpPr>
        <p:spPr>
          <a:xfrm>
            <a:off x="350553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San Francisco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08F49-FB2A-4A7D-91D9-965264887B86}"/>
              </a:ext>
            </a:extLst>
          </p:cNvPr>
          <p:cNvSpPr txBox="1"/>
          <p:nvPr/>
        </p:nvSpPr>
        <p:spPr>
          <a:xfrm>
            <a:off x="350553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Anchorage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C8D1C-FE90-4D4E-88B1-D62406C280B2}"/>
              </a:ext>
            </a:extLst>
          </p:cNvPr>
          <p:cNvSpPr txBox="1"/>
          <p:nvPr/>
        </p:nvSpPr>
        <p:spPr>
          <a:xfrm>
            <a:off x="350553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Philadelphia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E01FB-46B0-47E2-9232-13783EAF6D7C}"/>
              </a:ext>
            </a:extLst>
          </p:cNvPr>
          <p:cNvSpPr txBox="1"/>
          <p:nvPr/>
        </p:nvSpPr>
        <p:spPr>
          <a:xfrm>
            <a:off x="277401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Oklahoma 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EA4076-B5B2-4342-ADAA-D7CD7B82322F}"/>
              </a:ext>
            </a:extLst>
          </p:cNvPr>
          <p:cNvSpPr txBox="1"/>
          <p:nvPr/>
        </p:nvSpPr>
        <p:spPr>
          <a:xfrm>
            <a:off x="277401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Newark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9EC55-0BD1-4867-9008-88EAF1C153F6}"/>
              </a:ext>
            </a:extLst>
          </p:cNvPr>
          <p:cNvSpPr txBox="1"/>
          <p:nvPr/>
        </p:nvSpPr>
        <p:spPr>
          <a:xfrm>
            <a:off x="277401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Little Rock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E15BE6-6BA7-4BDB-8C22-8799626A65FC}"/>
              </a:ext>
            </a:extLst>
          </p:cNvPr>
          <p:cNvSpPr txBox="1"/>
          <p:nvPr/>
        </p:nvSpPr>
        <p:spPr>
          <a:xfrm>
            <a:off x="204249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Baltimore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472DB8-673B-4000-AE4C-32527CBA68B5}"/>
              </a:ext>
            </a:extLst>
          </p:cNvPr>
          <p:cNvSpPr txBox="1"/>
          <p:nvPr/>
        </p:nvSpPr>
        <p:spPr>
          <a:xfrm>
            <a:off x="20424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Indianapolis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02ED0-C9BC-49E9-95FB-B8DD1B2DA43B}"/>
              </a:ext>
            </a:extLst>
          </p:cNvPr>
          <p:cNvSpPr txBox="1"/>
          <p:nvPr/>
        </p:nvSpPr>
        <p:spPr>
          <a:xfrm>
            <a:off x="20424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Salt Lake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B8F83-EA56-42CC-A4A1-50873AD49EBD}"/>
              </a:ext>
            </a:extLst>
          </p:cNvPr>
          <p:cNvSpPr txBox="1"/>
          <p:nvPr/>
        </p:nvSpPr>
        <p:spPr>
          <a:xfrm>
            <a:off x="131097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Dallas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ABB0C-F263-44E9-A1AD-1338F75666CA}"/>
              </a:ext>
            </a:extLst>
          </p:cNvPr>
          <p:cNvSpPr txBox="1"/>
          <p:nvPr/>
        </p:nvSpPr>
        <p:spPr>
          <a:xfrm>
            <a:off x="131097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Norfolk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717FF7-A869-4DB6-A41B-80AFD6023D49}"/>
              </a:ext>
            </a:extLst>
          </p:cNvPr>
          <p:cNvSpPr txBox="1"/>
          <p:nvPr/>
        </p:nvSpPr>
        <p:spPr>
          <a:xfrm>
            <a:off x="1310974" y="49110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Albany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5EBFE-EC45-4E84-9FAE-BF5E37C4C1C0}"/>
              </a:ext>
            </a:extLst>
          </p:cNvPr>
          <p:cNvSpPr txBox="1"/>
          <p:nvPr/>
        </p:nvSpPr>
        <p:spPr>
          <a:xfrm>
            <a:off x="433354" y="491103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Los Angeles Field Office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EA74-B478-45A3-9997-06CEE64A62B7}"/>
              </a:ext>
            </a:extLst>
          </p:cNvPr>
          <p:cNvSpPr txBox="1"/>
          <p:nvPr/>
        </p:nvSpPr>
        <p:spPr>
          <a:xfrm>
            <a:off x="524794" y="53354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7AEC2-2CA6-4959-84F3-EA93C5378E4B}"/>
              </a:ext>
            </a:extLst>
          </p:cNvPr>
          <p:cNvSpPr txBox="1"/>
          <p:nvPr/>
        </p:nvSpPr>
        <p:spPr>
          <a:xfrm>
            <a:off x="524794" y="57501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52149-A727-420B-8330-12469C597BA2}"/>
              </a:ext>
            </a:extLst>
          </p:cNvPr>
          <p:cNvSpPr txBox="1"/>
          <p:nvPr/>
        </p:nvSpPr>
        <p:spPr>
          <a:xfrm>
            <a:off x="217891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Science and Tech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519055-533E-4887-8A73-442014F8E9DD}"/>
              </a:ext>
            </a:extLst>
          </p:cNvPr>
          <p:cNvSpPr txBox="1"/>
          <p:nvPr/>
        </p:nvSpPr>
        <p:spPr>
          <a:xfrm>
            <a:off x="2171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Operational Tech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1CD79-4F52-42B1-8617-3057A6A8F988}"/>
              </a:ext>
            </a:extLst>
          </p:cNvPr>
          <p:cNvSpPr txBox="1"/>
          <p:nvPr/>
        </p:nvSpPr>
        <p:spPr>
          <a:xfrm>
            <a:off x="3085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2F762-1D06-491D-8D9A-0FE9AAEA1030}"/>
              </a:ext>
            </a:extLst>
          </p:cNvPr>
          <p:cNvSpPr txBox="1"/>
          <p:nvPr/>
        </p:nvSpPr>
        <p:spPr>
          <a:xfrm>
            <a:off x="1057311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Intel Directorate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1E2EF6-A1E7-4779-9F09-790AB5705E31}"/>
              </a:ext>
            </a:extLst>
          </p:cNvPr>
          <p:cNvSpPr txBox="1"/>
          <p:nvPr/>
        </p:nvSpPr>
        <p:spPr>
          <a:xfrm>
            <a:off x="105731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Partner Engagement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8A49C-0490-4035-A624-BC57E1F31E38}"/>
              </a:ext>
            </a:extLst>
          </p:cNvPr>
          <p:cNvSpPr txBox="1"/>
          <p:nvPr/>
        </p:nvSpPr>
        <p:spPr>
          <a:xfrm>
            <a:off x="105731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FDB11C-8242-49FC-B0C8-CDB97C19D675}"/>
              </a:ext>
            </a:extLst>
          </p:cNvPr>
          <p:cNvSpPr txBox="1"/>
          <p:nvPr/>
        </p:nvSpPr>
        <p:spPr>
          <a:xfrm>
            <a:off x="1846391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FAFCC-1791-44D1-98F8-7A214AC3504A}"/>
              </a:ext>
            </a:extLst>
          </p:cNvPr>
          <p:cNvSpPr txBox="1"/>
          <p:nvPr/>
        </p:nvSpPr>
        <p:spPr>
          <a:xfrm>
            <a:off x="270878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343A51-A8CB-4663-B947-A7EA05A9728C}"/>
              </a:ext>
            </a:extLst>
          </p:cNvPr>
          <p:cNvSpPr txBox="1"/>
          <p:nvPr/>
        </p:nvSpPr>
        <p:spPr>
          <a:xfrm>
            <a:off x="27813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496AA1-ADEB-4DDA-B40E-2452D57569B9}"/>
              </a:ext>
            </a:extLst>
          </p:cNvPr>
          <p:cNvSpPr txBox="1"/>
          <p:nvPr/>
        </p:nvSpPr>
        <p:spPr>
          <a:xfrm>
            <a:off x="27813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1E326F-1455-46D1-A9F9-7F7CA3486D17}"/>
              </a:ext>
            </a:extLst>
          </p:cNvPr>
          <p:cNvSpPr txBox="1"/>
          <p:nvPr/>
        </p:nvSpPr>
        <p:spPr>
          <a:xfrm>
            <a:off x="1937831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200F4-792B-4D4E-B319-6617BC6A3DC7}"/>
              </a:ext>
            </a:extLst>
          </p:cNvPr>
          <p:cNvSpPr txBox="1"/>
          <p:nvPr/>
        </p:nvSpPr>
        <p:spPr>
          <a:xfrm>
            <a:off x="193783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59B1-70F3-4E95-9CAB-7EE79600BE3D}"/>
              </a:ext>
            </a:extLst>
          </p:cNvPr>
          <p:cNvSpPr txBox="1"/>
          <p:nvPr/>
        </p:nvSpPr>
        <p:spPr>
          <a:xfrm>
            <a:off x="1937831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F5EF-0EE1-4812-9436-993273D236A3}"/>
              </a:ext>
            </a:extLst>
          </p:cNvPr>
          <p:cNvSpPr txBox="1"/>
          <p:nvPr/>
        </p:nvSpPr>
        <p:spPr>
          <a:xfrm>
            <a:off x="1181100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EC19A7-6B7F-4D5B-A498-C56B788C8401}"/>
              </a:ext>
            </a:extLst>
          </p:cNvPr>
          <p:cNvSpPr txBox="1"/>
          <p:nvPr/>
        </p:nvSpPr>
        <p:spPr>
          <a:xfrm>
            <a:off x="1181100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TFOS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39753A-6FF3-4414-90A1-36D58A4E4BF4}"/>
              </a:ext>
            </a:extLst>
          </p:cNvPr>
          <p:cNvSpPr txBox="1"/>
          <p:nvPr/>
        </p:nvSpPr>
        <p:spPr>
          <a:xfrm>
            <a:off x="1932406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FTTTF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CE8753-BDB2-4D02-9FF4-730914FD75DF}"/>
              </a:ext>
            </a:extLst>
          </p:cNvPr>
          <p:cNvSpPr txBox="1"/>
          <p:nvPr/>
        </p:nvSpPr>
        <p:spPr>
          <a:xfrm>
            <a:off x="1932406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CTD# ITOS 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370BF-B23A-484C-99D2-5CB62D272E04}"/>
              </a:ext>
            </a:extLst>
          </p:cNvPr>
          <p:cNvSpPr txBox="1"/>
          <p:nvPr/>
        </p:nvSpPr>
        <p:spPr>
          <a:xfrm>
            <a:off x="2803249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8FAE8E-48F2-49FF-80DA-75E921E6290E}"/>
              </a:ext>
            </a:extLst>
          </p:cNvPr>
          <p:cNvSpPr txBox="1"/>
          <p:nvPr/>
        </p:nvSpPr>
        <p:spPr>
          <a:xfrm>
            <a:off x="2803249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CD#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75C11A-143B-4FCB-838A-160972AC9D8B}"/>
              </a:ext>
            </a:extLst>
          </p:cNvPr>
          <p:cNvSpPr txBox="1"/>
          <p:nvPr/>
        </p:nvSpPr>
        <p:spPr>
          <a:xfrm>
            <a:off x="3556097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CD4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Counterespionage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15C05-8343-43B5-A97D-4E4774F5ACD4}"/>
              </a:ext>
            </a:extLst>
          </p:cNvPr>
          <p:cNvSpPr txBox="1"/>
          <p:nvPr/>
        </p:nvSpPr>
        <p:spPr>
          <a:xfrm>
            <a:off x="3729112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WMD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1F55A-229E-4F3D-9B62-7F882C8F605B}"/>
              </a:ext>
            </a:extLst>
          </p:cNvPr>
          <p:cNvSpPr txBox="1"/>
          <p:nvPr/>
        </p:nvSpPr>
        <p:spPr>
          <a:xfrm>
            <a:off x="3729112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Director, Terrorist Screening Ctr (TSC)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1BE484-8BC8-4F29-B510-7597F428FAA8}"/>
              </a:ext>
            </a:extLst>
          </p:cNvPr>
          <p:cNvSpPr txBox="1"/>
          <p:nvPr/>
        </p:nvSpPr>
        <p:spPr>
          <a:xfrm>
            <a:off x="4309611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 Chief, Counter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prolif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Ctr (CPC)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18A7F-095C-4AB2-834A-CAEB472AE938}"/>
              </a:ext>
            </a:extLst>
          </p:cNvPr>
          <p:cNvSpPr txBox="1"/>
          <p:nvPr/>
        </p:nvSpPr>
        <p:spPr>
          <a:xfrm>
            <a:off x="3556097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CD3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Counterproliferation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594A17-CC51-41AF-A38B-CD4A61F27DE8}"/>
              </a:ext>
            </a:extLst>
          </p:cNvPr>
          <p:cNvSpPr txBox="1"/>
          <p:nvPr/>
        </p:nvSpPr>
        <p:spPr>
          <a:xfrm>
            <a:off x="3556097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Laycock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3F7DA1-ED51-4487-AA89-C75DFAE6F99F}"/>
              </a:ext>
            </a:extLst>
          </p:cNvPr>
          <p:cNvSpPr txBox="1"/>
          <p:nvPr/>
        </p:nvSpPr>
        <p:spPr>
          <a:xfrm>
            <a:off x="1063205" y="13876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Intelligence Branch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4C1AB-3B8B-47F3-8EEC-61D5D9EB4A66}"/>
              </a:ext>
            </a:extLst>
          </p:cNvPr>
          <p:cNvSpPr txBox="1"/>
          <p:nvPr/>
        </p:nvSpPr>
        <p:spPr>
          <a:xfrm>
            <a:off x="1828800" y="1387621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National Security Branch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724184-D592-401D-8768-880FD7B1B1BB}"/>
              </a:ext>
            </a:extLst>
          </p:cNvPr>
          <p:cNvSpPr txBox="1"/>
          <p:nvPr/>
        </p:nvSpPr>
        <p:spPr>
          <a:xfrm>
            <a:off x="1828800" y="1769435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National Security Branch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BA8C4A-EED4-4D4D-8144-9B5799DA5B17}"/>
              </a:ext>
            </a:extLst>
          </p:cNvPr>
          <p:cNvSpPr txBox="1"/>
          <p:nvPr/>
        </p:nvSpPr>
        <p:spPr>
          <a:xfrm>
            <a:off x="4282869" y="1387621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Criminal, Cyber, Response, Services Branch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4BA494-2C80-46CE-82DE-0BF666069EC9}"/>
              </a:ext>
            </a:extLst>
          </p:cNvPr>
          <p:cNvSpPr txBox="1"/>
          <p:nvPr/>
        </p:nvSpPr>
        <p:spPr>
          <a:xfrm>
            <a:off x="4282869" y="1769435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Assoc. EAD Criminal, Cyber, Response, Services Branch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1513F0-A7CE-4046-B346-48D7ED37A30A}"/>
              </a:ext>
            </a:extLst>
          </p:cNvPr>
          <p:cNvSpPr txBox="1"/>
          <p:nvPr/>
        </p:nvSpPr>
        <p:spPr>
          <a:xfrm>
            <a:off x="5279674" y="4299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31398A-1E09-40B5-880E-801267901A5C}"/>
              </a:ext>
            </a:extLst>
          </p:cNvPr>
          <p:cNvSpPr txBox="1"/>
          <p:nvPr/>
        </p:nvSpPr>
        <p:spPr>
          <a:xfrm>
            <a:off x="6249988" y="60750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Comey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22C0F2-FA62-4202-98DC-0FFD9094B29F}"/>
              </a:ext>
            </a:extLst>
          </p:cNvPr>
          <p:cNvSpPr txBox="1"/>
          <p:nvPr/>
        </p:nvSpPr>
        <p:spPr>
          <a:xfrm>
            <a:off x="6249988" y="8196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C7DAF-BF33-47E6-9920-CD5685B123E2}"/>
              </a:ext>
            </a:extLst>
          </p:cNvPr>
          <p:cNvSpPr txBox="1"/>
          <p:nvPr/>
        </p:nvSpPr>
        <p:spPr>
          <a:xfrm>
            <a:off x="9392763" y="20535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Brower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356DD7-2CF7-45C2-9D6F-D1B035E25F4E}"/>
              </a:ext>
            </a:extLst>
          </p:cNvPr>
          <p:cNvSpPr txBox="1"/>
          <p:nvPr/>
        </p:nvSpPr>
        <p:spPr>
          <a:xfrm>
            <a:off x="7485965" y="1387621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Associate Deputy Director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C05EB-F348-46F8-86E7-F21BC959A16D}"/>
              </a:ext>
            </a:extLst>
          </p:cNvPr>
          <p:cNvSpPr txBox="1"/>
          <p:nvPr/>
        </p:nvSpPr>
        <p:spPr>
          <a:xfrm>
            <a:off x="7485965" y="1769435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Associate Deputy Director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4F6104-F665-49A9-AAF8-A907D9F1DDD7}"/>
              </a:ext>
            </a:extLst>
          </p:cNvPr>
          <p:cNvSpPr txBox="1"/>
          <p:nvPr/>
        </p:nvSpPr>
        <p:spPr>
          <a:xfrm>
            <a:off x="928983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General Counsel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65236-2B59-4D75-BCCD-F7BF499C15EC}"/>
              </a:ext>
            </a:extLst>
          </p:cNvPr>
          <p:cNvSpPr txBox="1"/>
          <p:nvPr/>
        </p:nvSpPr>
        <p:spPr>
          <a:xfrm>
            <a:off x="10213489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New York Field Office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11C9F-6CED-46F5-8992-3268E0C690CD}"/>
              </a:ext>
            </a:extLst>
          </p:cNvPr>
          <p:cNvSpPr txBox="1"/>
          <p:nvPr/>
        </p:nvSpPr>
        <p:spPr>
          <a:xfrm>
            <a:off x="11070103" y="1387621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ADIC Washington Field Office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1A8D9-4984-4E2E-85FD-EECEFCCBD89E}"/>
              </a:ext>
            </a:extLst>
          </p:cNvPr>
          <p:cNvSpPr txBox="1"/>
          <p:nvPr/>
        </p:nvSpPr>
        <p:spPr>
          <a:xfrm>
            <a:off x="11161543" y="229201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2C893E-7BE3-4A84-A06E-40A79376ECA9}"/>
              </a:ext>
            </a:extLst>
          </p:cNvPr>
          <p:cNvSpPr txBox="1"/>
          <p:nvPr/>
        </p:nvSpPr>
        <p:spPr>
          <a:xfrm>
            <a:off x="11161543" y="29031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Gerald Roberts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33DFF4-DDC4-486E-AA19-3052DE2F2088}"/>
              </a:ext>
            </a:extLst>
          </p:cNvPr>
          <p:cNvSpPr txBox="1"/>
          <p:nvPr/>
        </p:nvSpPr>
        <p:spPr>
          <a:xfrm>
            <a:off x="11161543" y="31233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5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5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E64B8A-BB29-46E5-926B-7BD9D7C14FE2}"/>
              </a:ext>
            </a:extLst>
          </p:cNvPr>
          <p:cNvSpPr txBox="1"/>
          <p:nvPr/>
        </p:nvSpPr>
        <p:spPr>
          <a:xfrm>
            <a:off x="11161543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B2801-5AF9-4792-8B81-60B70A64C7DF}"/>
              </a:ext>
            </a:extLst>
          </p:cNvPr>
          <p:cNvSpPr txBox="1"/>
          <p:nvPr/>
        </p:nvSpPr>
        <p:spPr>
          <a:xfrm>
            <a:off x="1030492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Cyber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A72D4D-996F-4C94-9116-A350C5DBDF2C}"/>
              </a:ext>
            </a:extLst>
          </p:cNvPr>
          <p:cNvSpPr txBox="1"/>
          <p:nvPr/>
        </p:nvSpPr>
        <p:spPr>
          <a:xfrm>
            <a:off x="1030492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CounterTerror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E9FDE-5EBE-404D-8D7C-FD85AEC64623}"/>
              </a:ext>
            </a:extLst>
          </p:cNvPr>
          <p:cNvSpPr txBox="1"/>
          <p:nvPr/>
        </p:nvSpPr>
        <p:spPr>
          <a:xfrm>
            <a:off x="10304929" y="272647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1AE441-C917-473D-813C-E6CEFA525792}"/>
              </a:ext>
            </a:extLst>
          </p:cNvPr>
          <p:cNvSpPr txBox="1"/>
          <p:nvPr/>
        </p:nvSpPr>
        <p:spPr>
          <a:xfrm>
            <a:off x="10304929" y="228644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6C8EAA-9225-4E8C-99CE-14CB3B6F3242}"/>
              </a:ext>
            </a:extLst>
          </p:cNvPr>
          <p:cNvSpPr txBox="1"/>
          <p:nvPr/>
        </p:nvSpPr>
        <p:spPr>
          <a:xfrm>
            <a:off x="9392763" y="274320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Attorneys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B47A72-A0CD-4CBF-86CA-071CE45CAEB2}"/>
              </a:ext>
            </a:extLst>
          </p:cNvPr>
          <p:cNvSpPr txBox="1"/>
          <p:nvPr/>
        </p:nvSpPr>
        <p:spPr>
          <a:xfrm>
            <a:off x="9392763" y="229473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Prncpl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Dep Gen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Cnsl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Nat Sec Law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8A8A71-25BE-46DB-A840-F5EF45D7D828}"/>
              </a:ext>
            </a:extLst>
          </p:cNvPr>
          <p:cNvSpPr txBox="1"/>
          <p:nvPr/>
        </p:nvSpPr>
        <p:spPr>
          <a:xfrm>
            <a:off x="9289833" y="375255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Public Affairs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528CD-0373-4FE9-BF98-4D21CE7C674C}"/>
              </a:ext>
            </a:extLst>
          </p:cNvPr>
          <p:cNvSpPr txBox="1"/>
          <p:nvPr/>
        </p:nvSpPr>
        <p:spPr>
          <a:xfrm>
            <a:off x="9289833" y="329388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Office of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Congressnl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Affairs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DD7E38-FB94-4136-9F06-657DD334AAD7}"/>
              </a:ext>
            </a:extLst>
          </p:cNvPr>
          <p:cNvSpPr txBox="1"/>
          <p:nvPr/>
        </p:nvSpPr>
        <p:spPr>
          <a:xfrm>
            <a:off x="8461679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 IT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Brch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643EF0-50C5-4537-A1BB-03B08ABC12EA}"/>
              </a:ext>
            </a:extLst>
          </p:cNvPr>
          <p:cNvSpPr txBox="1"/>
          <p:nvPr/>
        </p:nvSpPr>
        <p:spPr>
          <a:xfrm>
            <a:off x="84616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Infrastructure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52CAC-CD81-4BB4-88DE-ED4BC41C2EF8}"/>
              </a:ext>
            </a:extLst>
          </p:cNvPr>
          <p:cNvSpPr txBox="1"/>
          <p:nvPr/>
        </p:nvSpPr>
        <p:spPr>
          <a:xfrm>
            <a:off x="846167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Apps, 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D05658-9CD1-4DE5-9B2C-EA0F83E2D740}"/>
              </a:ext>
            </a:extLst>
          </p:cNvPr>
          <p:cNvSpPr txBox="1"/>
          <p:nvPr/>
        </p:nvSpPr>
        <p:spPr>
          <a:xfrm>
            <a:off x="837023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IT Branch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8DFFA3-DD71-41FE-8353-6ED34604B461}"/>
              </a:ext>
            </a:extLst>
          </p:cNvPr>
          <p:cNvSpPr txBox="1"/>
          <p:nvPr/>
        </p:nvSpPr>
        <p:spPr>
          <a:xfrm>
            <a:off x="7503469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EAD HR Branch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E898AD-DCE4-470A-AEB9-DCD58DFC7803}"/>
              </a:ext>
            </a:extLst>
          </p:cNvPr>
          <p:cNvSpPr txBox="1"/>
          <p:nvPr/>
        </p:nvSpPr>
        <p:spPr>
          <a:xfrm>
            <a:off x="7594909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Security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2611A5-C4AF-4EFE-B4E9-85A90FE1A95D}"/>
              </a:ext>
            </a:extLst>
          </p:cNvPr>
          <p:cNvSpPr txBox="1"/>
          <p:nvPr/>
        </p:nvSpPr>
        <p:spPr>
          <a:xfrm>
            <a:off x="759490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Training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45CFBA-C6AE-4987-882B-072FF5AF633B}"/>
              </a:ext>
            </a:extLst>
          </p:cNvPr>
          <p:cNvSpPr txBox="1"/>
          <p:nvPr/>
        </p:nvSpPr>
        <p:spPr>
          <a:xfrm>
            <a:off x="6705600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5A5526-4478-4DD9-A83F-3EB8505C913A}"/>
              </a:ext>
            </a:extLst>
          </p:cNvPr>
          <p:cNvSpPr txBox="1"/>
          <p:nvPr/>
        </p:nvSpPr>
        <p:spPr>
          <a:xfrm>
            <a:off x="6705600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A7C58A-39DF-4967-A864-9B09F98DBB14}"/>
              </a:ext>
            </a:extLst>
          </p:cNvPr>
          <p:cNvSpPr txBox="1"/>
          <p:nvPr/>
        </p:nvSpPr>
        <p:spPr>
          <a:xfrm>
            <a:off x="67056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EAB06-87B0-4F65-B12C-018DA95EAB21}"/>
              </a:ext>
            </a:extLst>
          </p:cNvPr>
          <p:cNvSpPr txBox="1"/>
          <p:nvPr/>
        </p:nvSpPr>
        <p:spPr>
          <a:xfrm>
            <a:off x="6636730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International Ops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057557-79AD-41D0-BB7F-B2CB0F7795BE}"/>
              </a:ext>
            </a:extLst>
          </p:cNvPr>
          <p:cNvSpPr txBox="1"/>
          <p:nvPr/>
        </p:nvSpPr>
        <p:spPr>
          <a:xfrm>
            <a:off x="51054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73771-EBB2-4317-950A-834E1C5F3ACB}"/>
              </a:ext>
            </a:extLst>
          </p:cNvPr>
          <p:cNvSpPr txBox="1"/>
          <p:nvPr/>
        </p:nvSpPr>
        <p:spPr>
          <a:xfrm>
            <a:off x="5034956" y="2292596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Cyber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B8170D-5AB7-4315-8078-2482E0535167}"/>
              </a:ext>
            </a:extLst>
          </p:cNvPr>
          <p:cNvSpPr txBox="1"/>
          <p:nvPr/>
        </p:nvSpPr>
        <p:spPr>
          <a:xfrm>
            <a:off x="5877286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CIRG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C7D014-AF8B-4592-A521-45DDDF70F31F}"/>
              </a:ext>
            </a:extLst>
          </p:cNvPr>
          <p:cNvSpPr txBox="1"/>
          <p:nvPr/>
        </p:nvSpPr>
        <p:spPr>
          <a:xfrm>
            <a:off x="4282869" y="22925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 Criminal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Div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F53A69-FDF7-4E3E-9E6B-53FD21B6981E}"/>
              </a:ext>
            </a:extLst>
          </p:cNvPr>
          <p:cNvSpPr txBox="1"/>
          <p:nvPr/>
        </p:nvSpPr>
        <p:spPr>
          <a:xfrm>
            <a:off x="5279674" y="61287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 Campbell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658302-C862-428A-97EA-409955C94A6C}"/>
              </a:ext>
            </a:extLst>
          </p:cNvPr>
          <p:cNvSpPr txBox="1"/>
          <p:nvPr/>
        </p:nvSpPr>
        <p:spPr>
          <a:xfrm>
            <a:off x="7239000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Chief of Staff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59E94-4BAF-43A7-9863-F61D8F354323}"/>
              </a:ext>
            </a:extLst>
          </p:cNvPr>
          <p:cNvSpPr txBox="1"/>
          <p:nvPr/>
        </p:nvSpPr>
        <p:spPr>
          <a:xfrm>
            <a:off x="7239000" y="61170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Rybicki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ADB0C-FB2A-4F3C-988F-643A09E8C998}"/>
              </a:ext>
            </a:extLst>
          </p:cNvPr>
          <p:cNvSpPr txBox="1"/>
          <p:nvPr/>
        </p:nvSpPr>
        <p:spPr>
          <a:xfrm>
            <a:off x="7235690" y="82249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3619B6-F677-43C4-A7EF-8B6635ABEA8F}"/>
              </a:ext>
            </a:extLst>
          </p:cNvPr>
          <p:cNvSpPr txBox="1"/>
          <p:nvPr/>
        </p:nvSpPr>
        <p:spPr>
          <a:xfrm>
            <a:off x="7235690" y="100537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247DEC-29E1-4A09-AB60-D325A6581B74}"/>
              </a:ext>
            </a:extLst>
          </p:cNvPr>
          <p:cNvSpPr txBox="1"/>
          <p:nvPr/>
        </p:nvSpPr>
        <p:spPr>
          <a:xfrm>
            <a:off x="6249988" y="42882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FBI Director</a:t>
            </a:r>
          </a:p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(Political appointee)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C1058C-F4CB-438E-B6F7-C55031025A51}"/>
              </a:ext>
            </a:extLst>
          </p:cNvPr>
          <p:cNvSpPr txBox="1"/>
          <p:nvPr/>
        </p:nvSpPr>
        <p:spPr>
          <a:xfrm>
            <a:off x="6249988" y="10023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McCabe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980780-11E9-42C3-8E55-73ACC7D85937}"/>
              </a:ext>
            </a:extLst>
          </p:cNvPr>
          <p:cNvSpPr txBox="1"/>
          <p:nvPr/>
        </p:nvSpPr>
        <p:spPr>
          <a:xfrm>
            <a:off x="11161543" y="246723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Kable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441769-1ABA-482A-B2A9-1E64BF06A2C2}"/>
              </a:ext>
            </a:extLst>
          </p:cNvPr>
          <p:cNvSpPr txBox="1"/>
          <p:nvPr/>
        </p:nvSpPr>
        <p:spPr>
          <a:xfrm>
            <a:off x="11161543" y="271764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SAC Intelligence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F03F-9E9B-4445-BD43-A41615FFAF88}"/>
              </a:ext>
            </a:extLst>
          </p:cNvPr>
          <p:cNvSpPr txBox="1"/>
          <p:nvPr/>
        </p:nvSpPr>
        <p:spPr>
          <a:xfrm>
            <a:off x="11161543" y="330678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 </a:t>
            </a:r>
            <a:r>
              <a:rPr lang="en-US" sz="55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Ghattas</a:t>
            </a:r>
            <a:endParaRPr lang="en-US" sz="55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8AA38CC-B374-476D-B81C-F8C54ACBEB11}"/>
              </a:ext>
            </a:extLst>
          </p:cNvPr>
          <p:cNvSpPr txBox="1"/>
          <p:nvPr/>
        </p:nvSpPr>
        <p:spPr>
          <a:xfrm>
            <a:off x="11161543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Slater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985D730-68B8-4D23-87A3-C1C860ACDB16}"/>
              </a:ext>
            </a:extLst>
          </p:cNvPr>
          <p:cNvSpPr txBox="1"/>
          <p:nvPr/>
        </p:nvSpPr>
        <p:spPr>
          <a:xfrm>
            <a:off x="1030492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Aristedes</a:t>
            </a:r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Mahairras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3DC08A-8E85-40E1-9597-B5A88A4ECC42}"/>
              </a:ext>
            </a:extLst>
          </p:cNvPr>
          <p:cNvSpPr txBox="1"/>
          <p:nvPr/>
        </p:nvSpPr>
        <p:spPr>
          <a:xfrm>
            <a:off x="10304929" y="32999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Fernandez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2EBB4-AE1C-4532-8712-554B4837A778}"/>
              </a:ext>
            </a:extLst>
          </p:cNvPr>
          <p:cNvSpPr txBox="1"/>
          <p:nvPr/>
        </p:nvSpPr>
        <p:spPr>
          <a:xfrm>
            <a:off x="10304929" y="2903424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Ehrie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1A3194-6819-43EA-901E-5D581619536D}"/>
              </a:ext>
            </a:extLst>
          </p:cNvPr>
          <p:cNvSpPr txBox="1"/>
          <p:nvPr/>
        </p:nvSpPr>
        <p:spPr>
          <a:xfrm>
            <a:off x="10304929" y="2466829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Louis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Bladel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60FC1-A441-40F3-9DD7-7A2FC4A83452}"/>
              </a:ext>
            </a:extLst>
          </p:cNvPr>
          <p:cNvSpPr txBox="1"/>
          <p:nvPr/>
        </p:nvSpPr>
        <p:spPr>
          <a:xfrm>
            <a:off x="935160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Roger Stanton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CB73133-7323-40E5-845F-532EDB1AE091}"/>
              </a:ext>
            </a:extLst>
          </p:cNvPr>
          <p:cNvSpPr txBox="1"/>
          <p:nvPr/>
        </p:nvSpPr>
        <p:spPr>
          <a:xfrm>
            <a:off x="1008312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Sallet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506E50-D523-4767-8A6F-959BC1F49E91}"/>
              </a:ext>
            </a:extLst>
          </p:cNvPr>
          <p:cNvSpPr txBox="1"/>
          <p:nvPr/>
        </p:nvSpPr>
        <p:spPr>
          <a:xfrm>
            <a:off x="10812780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Leff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103303-43AD-4CEA-95A8-D0C8B04E0C1E}"/>
              </a:ext>
            </a:extLst>
          </p:cNvPr>
          <p:cNvSpPr txBox="1"/>
          <p:nvPr/>
        </p:nvSpPr>
        <p:spPr>
          <a:xfrm>
            <a:off x="10812780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00B48-231C-4305-8741-1793D2DE649B}"/>
              </a:ext>
            </a:extLst>
          </p:cNvPr>
          <p:cNvSpPr txBox="1"/>
          <p:nvPr/>
        </p:nvSpPr>
        <p:spPr>
          <a:xfrm>
            <a:off x="1008312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Todd McCall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FBE886-F644-4DEA-9AD4-B0E241191118}"/>
              </a:ext>
            </a:extLst>
          </p:cNvPr>
          <p:cNvSpPr txBox="1"/>
          <p:nvPr/>
        </p:nvSpPr>
        <p:spPr>
          <a:xfrm>
            <a:off x="935160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Shields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B4802-EDE4-4709-80B0-E34DB0A4A7EF}"/>
              </a:ext>
            </a:extLst>
          </p:cNvPr>
          <p:cNvSpPr txBox="1"/>
          <p:nvPr/>
        </p:nvSpPr>
        <p:spPr>
          <a:xfrm>
            <a:off x="935160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C110A-F439-4EF5-99D1-323623B6DF35}"/>
              </a:ext>
            </a:extLst>
          </p:cNvPr>
          <p:cNvSpPr txBox="1"/>
          <p:nvPr/>
        </p:nvSpPr>
        <p:spPr>
          <a:xfrm>
            <a:off x="862194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4AD86B-4210-41AA-85F8-3BA9A353A300}"/>
              </a:ext>
            </a:extLst>
          </p:cNvPr>
          <p:cNvSpPr txBox="1"/>
          <p:nvPr/>
        </p:nvSpPr>
        <p:spPr>
          <a:xfrm>
            <a:off x="7890428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D50978F-1077-4E70-8585-D0E5646B684C}"/>
              </a:ext>
            </a:extLst>
          </p:cNvPr>
          <p:cNvSpPr txBox="1"/>
          <p:nvPr/>
        </p:nvSpPr>
        <p:spPr>
          <a:xfrm>
            <a:off x="7161297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Wysopal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155677-6A22-4BD0-A453-4E1154B16DAD}"/>
              </a:ext>
            </a:extLst>
          </p:cNvPr>
          <p:cNvSpPr txBox="1"/>
          <p:nvPr/>
        </p:nvSpPr>
        <p:spPr>
          <a:xfrm>
            <a:off x="642878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Douglas Lindquist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880087-7BA9-4C8B-939D-5EC339F0DEEE}"/>
              </a:ext>
            </a:extLst>
          </p:cNvPr>
          <p:cNvSpPr txBox="1"/>
          <p:nvPr/>
        </p:nvSpPr>
        <p:spPr>
          <a:xfrm>
            <a:off x="7161297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Terry Wade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3A8BFF-BDB0-4AAE-A652-160A76BA0EAB}"/>
              </a:ext>
            </a:extLst>
          </p:cNvPr>
          <p:cNvSpPr txBox="1"/>
          <p:nvPr/>
        </p:nvSpPr>
        <p:spPr>
          <a:xfrm>
            <a:off x="7890428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DeLeon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AA6242C-B23C-471F-A6A0-551DDA34F7B8}"/>
              </a:ext>
            </a:extLst>
          </p:cNvPr>
          <p:cNvSpPr txBox="1"/>
          <p:nvPr/>
        </p:nvSpPr>
        <p:spPr>
          <a:xfrm>
            <a:off x="862194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Anderson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4BC29FE-6B41-4648-8762-9BC756A57D58}"/>
              </a:ext>
            </a:extLst>
          </p:cNvPr>
          <p:cNvSpPr txBox="1"/>
          <p:nvPr/>
        </p:nvSpPr>
        <p:spPr>
          <a:xfrm>
            <a:off x="7890428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Gelios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CCA57-7929-48C9-8B9A-42EAB3D78DD3}"/>
              </a:ext>
            </a:extLst>
          </p:cNvPr>
          <p:cNvSpPr txBox="1"/>
          <p:nvPr/>
        </p:nvSpPr>
        <p:spPr>
          <a:xfrm>
            <a:off x="7161297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Harold Shaw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2153-F5CA-496F-BCA2-4E4FD359A983}"/>
              </a:ext>
            </a:extLst>
          </p:cNvPr>
          <p:cNvSpPr txBox="1"/>
          <p:nvPr/>
        </p:nvSpPr>
        <p:spPr>
          <a:xfrm>
            <a:off x="57000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Frank Montoya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BC239F-F789-4520-834F-F90623B6CD61}"/>
              </a:ext>
            </a:extLst>
          </p:cNvPr>
          <p:cNvSpPr txBox="1"/>
          <p:nvPr/>
        </p:nvSpPr>
        <p:spPr>
          <a:xfrm>
            <a:off x="642878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Gregory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Bretzing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7D4BFC0-9700-4EDE-AACE-4F74B76BC69B}"/>
              </a:ext>
            </a:extLst>
          </p:cNvPr>
          <p:cNvSpPr txBox="1"/>
          <p:nvPr/>
        </p:nvSpPr>
        <p:spPr>
          <a:xfrm>
            <a:off x="57000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Michelle Klimt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C7204E-6440-4468-8883-F68093DBF4E3}"/>
              </a:ext>
            </a:extLst>
          </p:cNvPr>
          <p:cNvSpPr txBox="1"/>
          <p:nvPr/>
        </p:nvSpPr>
        <p:spPr>
          <a:xfrm>
            <a:off x="49685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Randall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Thysse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923C98-9D54-4ECE-BC1B-6B3C2EC81B64}"/>
              </a:ext>
            </a:extLst>
          </p:cNvPr>
          <p:cNvSpPr txBox="1"/>
          <p:nvPr/>
        </p:nvSpPr>
        <p:spPr>
          <a:xfrm>
            <a:off x="49685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S. Smith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D985C9-2167-4935-9FBE-AF73E9D8159E}"/>
              </a:ext>
            </a:extLst>
          </p:cNvPr>
          <p:cNvSpPr txBox="1"/>
          <p:nvPr/>
        </p:nvSpPr>
        <p:spPr>
          <a:xfrm>
            <a:off x="423705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Howard Marshall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7E8F15-11D2-4107-B922-9752B0344424}"/>
              </a:ext>
            </a:extLst>
          </p:cNvPr>
          <p:cNvSpPr txBox="1"/>
          <p:nvPr/>
        </p:nvSpPr>
        <p:spPr>
          <a:xfrm>
            <a:off x="423705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Adam Cohen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30754D-A948-4761-A35D-4009D2F602C7}"/>
              </a:ext>
            </a:extLst>
          </p:cNvPr>
          <p:cNvSpPr txBox="1"/>
          <p:nvPr/>
        </p:nvSpPr>
        <p:spPr>
          <a:xfrm>
            <a:off x="350553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William Sweeney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49B092-C75B-4A5F-BE5A-58DB02A5163E}"/>
              </a:ext>
            </a:extLst>
          </p:cNvPr>
          <p:cNvSpPr txBox="1"/>
          <p:nvPr/>
        </p:nvSpPr>
        <p:spPr>
          <a:xfrm>
            <a:off x="204249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Perkins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3E856A-CAC0-448C-A661-3C3C1D83AD7F}"/>
              </a:ext>
            </a:extLst>
          </p:cNvPr>
          <p:cNvSpPr txBox="1"/>
          <p:nvPr/>
        </p:nvSpPr>
        <p:spPr>
          <a:xfrm>
            <a:off x="2803249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A046343-8799-45F0-8868-9149D66B82CF}"/>
              </a:ext>
            </a:extLst>
          </p:cNvPr>
          <p:cNvSpPr txBox="1"/>
          <p:nvPr/>
        </p:nvSpPr>
        <p:spPr>
          <a:xfrm>
            <a:off x="105731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Rommal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5EF59E-DF04-4953-9037-7704B63B9663}"/>
              </a:ext>
            </a:extLst>
          </p:cNvPr>
          <p:cNvSpPr txBox="1"/>
          <p:nvPr/>
        </p:nvSpPr>
        <p:spPr>
          <a:xfrm>
            <a:off x="642878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Alway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BD442D-37D6-424F-8372-B4221FDF955C}"/>
              </a:ext>
            </a:extLst>
          </p:cNvPr>
          <p:cNvSpPr txBox="1"/>
          <p:nvPr/>
        </p:nvSpPr>
        <p:spPr>
          <a:xfrm>
            <a:off x="308579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A624731-7F18-4B1A-9A16-D7438FC7FFA8}"/>
              </a:ext>
            </a:extLst>
          </p:cNvPr>
          <p:cNvSpPr txBox="1"/>
          <p:nvPr/>
        </p:nvSpPr>
        <p:spPr>
          <a:xfrm>
            <a:off x="3085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Burrell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B8CB74B-EE04-47FB-B726-0C3F23FE4BBA}"/>
              </a:ext>
            </a:extLst>
          </p:cNvPr>
          <p:cNvSpPr txBox="1"/>
          <p:nvPr/>
        </p:nvSpPr>
        <p:spPr>
          <a:xfrm>
            <a:off x="1057311" y="31212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E4B6B4B-E30D-4866-94BF-605863B9FEF2}"/>
              </a:ext>
            </a:extLst>
          </p:cNvPr>
          <p:cNvSpPr txBox="1"/>
          <p:nvPr/>
        </p:nvSpPr>
        <p:spPr>
          <a:xfrm>
            <a:off x="105731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Rees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9222D-02AB-4ECE-85AE-990F88347C50}"/>
              </a:ext>
            </a:extLst>
          </p:cNvPr>
          <p:cNvSpPr txBox="1"/>
          <p:nvPr/>
        </p:nvSpPr>
        <p:spPr>
          <a:xfrm>
            <a:off x="2781300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084EB-CE87-4B7B-91F6-633D9D9801A1}"/>
              </a:ext>
            </a:extLst>
          </p:cNvPr>
          <p:cNvSpPr txBox="1"/>
          <p:nvPr/>
        </p:nvSpPr>
        <p:spPr>
          <a:xfrm>
            <a:off x="27813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Gordon Johnson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0E6691-2C8F-4310-B4A9-6E76CD1FD91D}"/>
              </a:ext>
            </a:extLst>
          </p:cNvPr>
          <p:cNvSpPr txBox="1"/>
          <p:nvPr/>
        </p:nvSpPr>
        <p:spPr>
          <a:xfrm>
            <a:off x="5877286" y="27238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68464B4-B0DC-45A5-AB08-C6D6EF966D64}"/>
              </a:ext>
            </a:extLst>
          </p:cNvPr>
          <p:cNvSpPr txBox="1"/>
          <p:nvPr/>
        </p:nvSpPr>
        <p:spPr>
          <a:xfrm>
            <a:off x="5877286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Matt Gorham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DBC58E-3E5B-49E0-ABAE-E071D527AFF4}"/>
              </a:ext>
            </a:extLst>
          </p:cNvPr>
          <p:cNvSpPr txBox="1"/>
          <p:nvPr/>
        </p:nvSpPr>
        <p:spPr>
          <a:xfrm>
            <a:off x="217891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Amy Hess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7757A73-3762-4E69-BF65-2B54789D093F}"/>
              </a:ext>
            </a:extLst>
          </p:cNvPr>
          <p:cNvSpPr txBox="1"/>
          <p:nvPr/>
        </p:nvSpPr>
        <p:spPr>
          <a:xfrm>
            <a:off x="1063205" y="15682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Velez-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Villar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736EF5C-4920-40AF-9BA4-47A4B3E8C904}"/>
              </a:ext>
            </a:extLst>
          </p:cNvPr>
          <p:cNvSpPr txBox="1"/>
          <p:nvPr/>
        </p:nvSpPr>
        <p:spPr>
          <a:xfrm>
            <a:off x="1828800" y="1568283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Steinbach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4EEF97C-A600-4045-98F2-C41895767F35}"/>
              </a:ext>
            </a:extLst>
          </p:cNvPr>
          <p:cNvSpPr txBox="1"/>
          <p:nvPr/>
        </p:nvSpPr>
        <p:spPr>
          <a:xfrm>
            <a:off x="1828800" y="1952180"/>
            <a:ext cx="2426422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Trey Lackey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B08427-8929-4DDB-94A3-000C4195680F}"/>
              </a:ext>
            </a:extLst>
          </p:cNvPr>
          <p:cNvSpPr txBox="1"/>
          <p:nvPr/>
        </p:nvSpPr>
        <p:spPr>
          <a:xfrm>
            <a:off x="4282869" y="1568283"/>
            <a:ext cx="3165675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Randy Coleman.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B42797D-BF56-4115-BFB6-96A05B5040E2}"/>
              </a:ext>
            </a:extLst>
          </p:cNvPr>
          <p:cNvSpPr txBox="1"/>
          <p:nvPr/>
        </p:nvSpPr>
        <p:spPr>
          <a:xfrm>
            <a:off x="7485965" y="1568283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Bowdich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BD393-F3B2-4D12-A8E9-106E02151A88}"/>
              </a:ext>
            </a:extLst>
          </p:cNvPr>
          <p:cNvSpPr txBox="1"/>
          <p:nvPr/>
        </p:nvSpPr>
        <p:spPr>
          <a:xfrm>
            <a:off x="7485965" y="1952180"/>
            <a:ext cx="1707234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Castor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A31F158-B422-4643-8642-D1CC53CA4359}"/>
              </a:ext>
            </a:extLst>
          </p:cNvPr>
          <p:cNvSpPr txBox="1"/>
          <p:nvPr/>
        </p:nvSpPr>
        <p:spPr>
          <a:xfrm>
            <a:off x="928983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Jim Baker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D2898A-E9A5-4251-B792-52B05F6CF6DB}"/>
              </a:ext>
            </a:extLst>
          </p:cNvPr>
          <p:cNvSpPr txBox="1"/>
          <p:nvPr/>
        </p:nvSpPr>
        <p:spPr>
          <a:xfrm>
            <a:off x="10213489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Diego Rodriguez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E31550-2C98-412B-B6D3-37BB4915CA6E}"/>
              </a:ext>
            </a:extLst>
          </p:cNvPr>
          <p:cNvSpPr txBox="1"/>
          <p:nvPr/>
        </p:nvSpPr>
        <p:spPr>
          <a:xfrm>
            <a:off x="11070103" y="15682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5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Paul Abbate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1DC935-B270-471A-AEE3-D1675E05AFDA}"/>
              </a:ext>
            </a:extLst>
          </p:cNvPr>
          <p:cNvSpPr txBox="1"/>
          <p:nvPr/>
        </p:nvSpPr>
        <p:spPr>
          <a:xfrm>
            <a:off x="9392763" y="187548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Deputy General Counsel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555F5A-2676-4453-82BF-664558F95F4E}"/>
              </a:ext>
            </a:extLst>
          </p:cNvPr>
          <p:cNvSpPr txBox="1"/>
          <p:nvPr/>
        </p:nvSpPr>
        <p:spPr>
          <a:xfrm>
            <a:off x="9392763" y="292403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Kevin Clinesmith</a:t>
            </a:r>
          </a:p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Sally Moyer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313451-399C-4224-8053-D20AE695787B}"/>
              </a:ext>
            </a:extLst>
          </p:cNvPr>
          <p:cNvSpPr txBox="1"/>
          <p:nvPr/>
        </p:nvSpPr>
        <p:spPr>
          <a:xfrm>
            <a:off x="9392763" y="247375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Trisha Anderson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738944F-296B-4380-8FC1-22E6D905744C}"/>
              </a:ext>
            </a:extLst>
          </p:cNvPr>
          <p:cNvSpPr txBox="1"/>
          <p:nvPr/>
        </p:nvSpPr>
        <p:spPr>
          <a:xfrm>
            <a:off x="9289833" y="39333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Mike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Kortan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320A23B-5481-47E8-8D9B-62F0FC98FD28}"/>
              </a:ext>
            </a:extLst>
          </p:cNvPr>
          <p:cNvSpPr txBox="1"/>
          <p:nvPr/>
        </p:nvSpPr>
        <p:spPr>
          <a:xfrm>
            <a:off x="9289833" y="34747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Kelly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A4F861-619C-4A95-933E-A257A3CEFB53}"/>
              </a:ext>
            </a:extLst>
          </p:cNvPr>
          <p:cNvSpPr txBox="1"/>
          <p:nvPr/>
        </p:nvSpPr>
        <p:spPr>
          <a:xfrm>
            <a:off x="8461679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Donald Freese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7E55421-5DAB-4394-BED5-04ABC3D970A1}"/>
              </a:ext>
            </a:extLst>
          </p:cNvPr>
          <p:cNvSpPr txBox="1"/>
          <p:nvPr/>
        </p:nvSpPr>
        <p:spPr>
          <a:xfrm>
            <a:off x="846167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Truchon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94E014-2B10-472F-B15D-4ED61D29B591}"/>
              </a:ext>
            </a:extLst>
          </p:cNvPr>
          <p:cNvSpPr txBox="1"/>
          <p:nvPr/>
        </p:nvSpPr>
        <p:spPr>
          <a:xfrm>
            <a:off x="84616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 Kevin Reid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7D80013-2EF7-45E5-B6BE-4091A207D8C2}"/>
              </a:ext>
            </a:extLst>
          </p:cNvPr>
          <p:cNvSpPr txBox="1"/>
          <p:nvPr/>
        </p:nvSpPr>
        <p:spPr>
          <a:xfrm>
            <a:off x="759490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Laura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Bucheit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94DBD2C-77C9-44CF-A920-D79795DD947D}"/>
              </a:ext>
            </a:extLst>
          </p:cNvPr>
          <p:cNvSpPr txBox="1"/>
          <p:nvPr/>
        </p:nvSpPr>
        <p:spPr>
          <a:xfrm>
            <a:off x="7594909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Resch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590ED0D-0E5A-4AC3-91BD-39D20BD011FE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33DBCB1-DF83-4504-8A29-592C606D656C}"/>
              </a:ext>
            </a:extLst>
          </p:cNvPr>
          <p:cNvSpPr txBox="1"/>
          <p:nvPr/>
        </p:nvSpPr>
        <p:spPr>
          <a:xfrm>
            <a:off x="67056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Johnson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7910D11-0D25-4C28-8DD2-D4718AEB1281}"/>
              </a:ext>
            </a:extLst>
          </p:cNvPr>
          <p:cNvSpPr txBox="1"/>
          <p:nvPr/>
        </p:nvSpPr>
        <p:spPr>
          <a:xfrm>
            <a:off x="67056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McAuley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1AE676-B5A7-4CFD-B8D1-AB0ED9C7DFDB}"/>
              </a:ext>
            </a:extLst>
          </p:cNvPr>
          <p:cNvSpPr txBox="1"/>
          <p:nvPr/>
        </p:nvSpPr>
        <p:spPr>
          <a:xfrm>
            <a:off x="83702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Turgal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F89A2F-8C0A-408C-9283-4833273F9D9E}"/>
              </a:ext>
            </a:extLst>
          </p:cNvPr>
          <p:cNvSpPr txBox="1"/>
          <p:nvPr/>
        </p:nvSpPr>
        <p:spPr>
          <a:xfrm>
            <a:off x="750346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1440" rIns="9144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Valerie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Parlave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2D6D978-6E4B-4D50-ACC8-E1256989027D}"/>
              </a:ext>
            </a:extLst>
          </p:cNvPr>
          <p:cNvSpPr txBox="1"/>
          <p:nvPr/>
        </p:nvSpPr>
        <p:spPr>
          <a:xfrm>
            <a:off x="6636730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Carlos Cases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450209-FDB0-4D8E-A295-E7D73B006EEE}"/>
              </a:ext>
            </a:extLst>
          </p:cNvPr>
          <p:cNvSpPr txBox="1"/>
          <p:nvPr/>
        </p:nvSpPr>
        <p:spPr>
          <a:xfrm>
            <a:off x="5105400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Sporre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F364FB-954C-4B85-803B-A72F07DEA839}"/>
              </a:ext>
            </a:extLst>
          </p:cNvPr>
          <p:cNvSpPr txBox="1"/>
          <p:nvPr/>
        </p:nvSpPr>
        <p:spPr>
          <a:xfrm>
            <a:off x="5034956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James Trainor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EC88BA1-B6C2-4397-98B4-66A94EC25E85}"/>
              </a:ext>
            </a:extLst>
          </p:cNvPr>
          <p:cNvSpPr txBox="1"/>
          <p:nvPr/>
        </p:nvSpPr>
        <p:spPr>
          <a:xfrm>
            <a:off x="5877286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Gregg Cox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C93D97-2661-41B4-9DE1-5498542DD85E}"/>
              </a:ext>
            </a:extLst>
          </p:cNvPr>
          <p:cNvSpPr txBox="1"/>
          <p:nvPr/>
        </p:nvSpPr>
        <p:spPr>
          <a:xfrm>
            <a:off x="4282869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Joseph Campbell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FE6A01-6196-4AD0-92CE-198D4558AF86}"/>
              </a:ext>
            </a:extLst>
          </p:cNvPr>
          <p:cNvSpPr txBox="1"/>
          <p:nvPr/>
        </p:nvSpPr>
        <p:spPr>
          <a:xfrm>
            <a:off x="21713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Richardson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D53105-A11B-4474-A001-94263A285F34}"/>
              </a:ext>
            </a:extLst>
          </p:cNvPr>
          <p:cNvSpPr txBox="1"/>
          <p:nvPr/>
        </p:nvSpPr>
        <p:spPr>
          <a:xfrm>
            <a:off x="308579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Brooks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39C3C08-0476-4177-8048-48628FD465BF}"/>
              </a:ext>
            </a:extLst>
          </p:cNvPr>
          <p:cNvSpPr txBox="1"/>
          <p:nvPr/>
        </p:nvSpPr>
        <p:spPr>
          <a:xfrm>
            <a:off x="1057311" y="247078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Joshua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Skule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70B403-0397-4597-B892-62A1821229DA}"/>
              </a:ext>
            </a:extLst>
          </p:cNvPr>
          <p:cNvSpPr txBox="1"/>
          <p:nvPr/>
        </p:nvSpPr>
        <p:spPr>
          <a:xfrm>
            <a:off x="105731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Kerry Sleeper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1A9FF08-355E-46B2-B8F6-6F7E8110EF49}"/>
              </a:ext>
            </a:extLst>
          </p:cNvPr>
          <p:cNvSpPr txBox="1"/>
          <p:nvPr/>
        </p:nvSpPr>
        <p:spPr>
          <a:xfrm>
            <a:off x="2708789" y="2470783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Bill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Priestap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5817029-CFB8-4677-89A2-36C1967C573E}"/>
              </a:ext>
            </a:extLst>
          </p:cNvPr>
          <p:cNvSpPr txBox="1"/>
          <p:nvPr/>
        </p:nvSpPr>
        <p:spPr>
          <a:xfrm>
            <a:off x="1937831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Bryan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Paarman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86A2153-C6B9-49D9-B4E5-02DBA5315D8B}"/>
              </a:ext>
            </a:extLst>
          </p:cNvPr>
          <p:cNvSpPr txBox="1"/>
          <p:nvPr/>
        </p:nvSpPr>
        <p:spPr>
          <a:xfrm>
            <a:off x="2781300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Dina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Corsi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8DD2ED-B906-418B-B22E-760C8945DD4A}"/>
              </a:ext>
            </a:extLst>
          </p:cNvPr>
          <p:cNvSpPr txBox="1"/>
          <p:nvPr/>
        </p:nvSpPr>
        <p:spPr>
          <a:xfrm>
            <a:off x="27813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Robert Jones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9014A5-467A-4972-B963-15993B0D764B}"/>
              </a:ext>
            </a:extLst>
          </p:cNvPr>
          <p:cNvSpPr txBox="1"/>
          <p:nvPr/>
        </p:nvSpPr>
        <p:spPr>
          <a:xfrm>
            <a:off x="1937831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91F69BC-FE56-4594-8918-001F8B5D757A}"/>
              </a:ext>
            </a:extLst>
          </p:cNvPr>
          <p:cNvSpPr txBox="1"/>
          <p:nvPr/>
        </p:nvSpPr>
        <p:spPr>
          <a:xfrm>
            <a:off x="1937831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Tabb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CD1BD07-89BF-4E80-9273-FC2DD1A65F0A}"/>
              </a:ext>
            </a:extLst>
          </p:cNvPr>
          <p:cNvSpPr txBox="1"/>
          <p:nvPr/>
        </p:nvSpPr>
        <p:spPr>
          <a:xfrm>
            <a:off x="3729112" y="290534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Perren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148D439-75CA-41D7-ACCE-C7D14E56F5DF}"/>
              </a:ext>
            </a:extLst>
          </p:cNvPr>
          <p:cNvSpPr txBox="1"/>
          <p:nvPr/>
        </p:nvSpPr>
        <p:spPr>
          <a:xfrm>
            <a:off x="3729112" y="330309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Piehota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B958F8A-A4C6-45D4-8723-5D237C3A692A}"/>
              </a:ext>
            </a:extLst>
          </p:cNvPr>
          <p:cNvSpPr txBox="1"/>
          <p:nvPr/>
        </p:nvSpPr>
        <p:spPr>
          <a:xfrm>
            <a:off x="1181100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Steven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Hersem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5344D44-81AF-4362-89D3-CBA5737DC55E}"/>
              </a:ext>
            </a:extLst>
          </p:cNvPr>
          <p:cNvSpPr txBox="1"/>
          <p:nvPr/>
        </p:nvSpPr>
        <p:spPr>
          <a:xfrm>
            <a:off x="1932406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Christopher Freeze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254575-03AF-4EFE-9A6A-CD107DB98FEC}"/>
              </a:ext>
            </a:extLst>
          </p:cNvPr>
          <p:cNvSpPr txBox="1"/>
          <p:nvPr/>
        </p:nvSpPr>
        <p:spPr>
          <a:xfrm>
            <a:off x="1932406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Diane Upchurch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9C4D114-2E48-44B0-B5BC-2161C1096864}"/>
              </a:ext>
            </a:extLst>
          </p:cNvPr>
          <p:cNvSpPr txBox="1"/>
          <p:nvPr/>
        </p:nvSpPr>
        <p:spPr>
          <a:xfrm>
            <a:off x="2803249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Aaron Rouse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B4FB96B-CC2F-4035-A76F-81C800C944A6}"/>
              </a:ext>
            </a:extLst>
          </p:cNvPr>
          <p:cNvSpPr txBox="1"/>
          <p:nvPr/>
        </p:nvSpPr>
        <p:spPr>
          <a:xfrm>
            <a:off x="3556097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Peter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Strzok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9A2E28-5960-4463-B52B-EB6B8537B0FC}"/>
              </a:ext>
            </a:extLst>
          </p:cNvPr>
          <p:cNvSpPr txBox="1"/>
          <p:nvPr/>
        </p:nvSpPr>
        <p:spPr>
          <a:xfrm>
            <a:off x="277401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Scott Cruse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E06FD2-1D6D-4DFA-B2F8-E4BE3FB898E0}"/>
              </a:ext>
            </a:extLst>
          </p:cNvPr>
          <p:cNvSpPr txBox="1"/>
          <p:nvPr/>
        </p:nvSpPr>
        <p:spPr>
          <a:xfrm>
            <a:off x="277401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Timothy Gallagher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E7EFB-57B6-4463-BBF4-060C282D50CC}"/>
              </a:ext>
            </a:extLst>
          </p:cNvPr>
          <p:cNvSpPr txBox="1"/>
          <p:nvPr/>
        </p:nvSpPr>
        <p:spPr>
          <a:xfrm>
            <a:off x="20424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Jay Abbott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ACCAD3-E792-405A-8C9E-9F76481D7CE5}"/>
              </a:ext>
            </a:extLst>
          </p:cNvPr>
          <p:cNvSpPr txBox="1"/>
          <p:nvPr/>
        </p:nvSpPr>
        <p:spPr>
          <a:xfrm>
            <a:off x="20424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Barnhart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AA40EC4-9307-4AA6-82F1-9E586D070BE4}"/>
              </a:ext>
            </a:extLst>
          </p:cNvPr>
          <p:cNvSpPr txBox="1"/>
          <p:nvPr/>
        </p:nvSpPr>
        <p:spPr>
          <a:xfrm>
            <a:off x="131097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Thomas M. Class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4383F3-B3BE-4613-A4E4-40430E1BE387}"/>
              </a:ext>
            </a:extLst>
          </p:cNvPr>
          <p:cNvSpPr txBox="1"/>
          <p:nvPr/>
        </p:nvSpPr>
        <p:spPr>
          <a:xfrm>
            <a:off x="13109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S. Adams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A2641D-A8F8-4486-9317-C094EEC87FD6}"/>
              </a:ext>
            </a:extLst>
          </p:cNvPr>
          <p:cNvSpPr txBox="1"/>
          <p:nvPr/>
        </p:nvSpPr>
        <p:spPr>
          <a:xfrm>
            <a:off x="131097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Andrew Vale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BD07178-AA5D-4A21-A377-EB22012C6508}"/>
              </a:ext>
            </a:extLst>
          </p:cNvPr>
          <p:cNvSpPr txBox="1"/>
          <p:nvPr/>
        </p:nvSpPr>
        <p:spPr>
          <a:xfrm>
            <a:off x="433354" y="5089715"/>
            <a:ext cx="82296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Deirdre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Fike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643DD6-1BF3-4368-8D1D-02078E3CDF0D}"/>
              </a:ext>
            </a:extLst>
          </p:cNvPr>
          <p:cNvSpPr txBox="1"/>
          <p:nvPr/>
        </p:nvSpPr>
        <p:spPr>
          <a:xfrm>
            <a:off x="52479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Stephen Woolery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C406A5-53D1-41D5-B453-94EAAA7EF146}"/>
              </a:ext>
            </a:extLst>
          </p:cNvPr>
          <p:cNvSpPr txBox="1"/>
          <p:nvPr/>
        </p:nvSpPr>
        <p:spPr>
          <a:xfrm>
            <a:off x="5247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6DFC1B9-99AF-457C-AFE8-8C8E515D319B}"/>
              </a:ext>
            </a:extLst>
          </p:cNvPr>
          <p:cNvSpPr txBox="1"/>
          <p:nvPr/>
        </p:nvSpPr>
        <p:spPr>
          <a:xfrm>
            <a:off x="3505534" y="508971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David Johnson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C8AD98-B069-49B8-8605-A28C5BB10D55}"/>
              </a:ext>
            </a:extLst>
          </p:cNvPr>
          <p:cNvSpPr txBox="1"/>
          <p:nvPr/>
        </p:nvSpPr>
        <p:spPr>
          <a:xfrm>
            <a:off x="496857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Angela Byers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08C4D98-CC2C-4525-9033-A32FF3710E1F}"/>
              </a:ext>
            </a:extLst>
          </p:cNvPr>
          <p:cNvSpPr txBox="1"/>
          <p:nvPr/>
        </p:nvSpPr>
        <p:spPr>
          <a:xfrm>
            <a:off x="5700094" y="59228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Edward Reinhold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744F51-33DB-412B-B969-1E24603C0BE6}"/>
              </a:ext>
            </a:extLst>
          </p:cNvPr>
          <p:cNvSpPr txBox="1"/>
          <p:nvPr/>
        </p:nvSpPr>
        <p:spPr>
          <a:xfrm>
            <a:off x="4237054" y="5514842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Eric Jackson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E41E64-12FB-48BA-A1AF-426FA94DCA1E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6615748" y="1185260"/>
            <a:ext cx="0" cy="1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FD916D-E848-4719-A2BD-323194947AC3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861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606DD-9E00-4A77-A9D4-FE4E51792948}"/>
              </a:ext>
            </a:extLst>
          </p:cNvPr>
          <p:cNvCxnSpPr>
            <a:cxnSpLocks/>
          </p:cNvCxnSpPr>
          <p:nvPr/>
        </p:nvCxnSpPr>
        <p:spPr>
          <a:xfrm flipV="1">
            <a:off x="9220200" y="1295400"/>
            <a:ext cx="0" cy="25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EF9EB-825A-49AA-9846-BC7552F9E244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E098DD7-32C8-46C8-8452-CC1073ADAC0A}"/>
              </a:ext>
            </a:extLst>
          </p:cNvPr>
          <p:cNvCxnSpPr>
            <a:cxnSpLocks/>
          </p:cNvCxnSpPr>
          <p:nvPr/>
        </p:nvCxnSpPr>
        <p:spPr>
          <a:xfrm>
            <a:off x="9220200" y="3352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B3A2245-6854-4CAE-BF30-D8B53BC5B63C}"/>
              </a:ext>
            </a:extLst>
          </p:cNvPr>
          <p:cNvCxnSpPr>
            <a:cxnSpLocks/>
          </p:cNvCxnSpPr>
          <p:nvPr/>
        </p:nvCxnSpPr>
        <p:spPr>
          <a:xfrm>
            <a:off x="9220200" y="1447800"/>
            <a:ext cx="69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7E10EF4-3CC9-4CD6-B57A-CAE12BE566A3}"/>
              </a:ext>
            </a:extLst>
          </p:cNvPr>
          <p:cNvCxnSpPr>
            <a:cxnSpLocks/>
            <a:stCxn id="130" idx="1"/>
            <a:endCxn id="141" idx="3"/>
          </p:cNvCxnSpPr>
          <p:nvPr/>
        </p:nvCxnSpPr>
        <p:spPr>
          <a:xfrm flipH="1" flipV="1">
            <a:off x="6981508" y="520267"/>
            <a:ext cx="254182" cy="3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3FD7AD6-7021-4E09-9B22-82BD2A946E65}"/>
              </a:ext>
            </a:extLst>
          </p:cNvPr>
          <p:cNvCxnSpPr>
            <a:stCxn id="128" idx="1"/>
            <a:endCxn id="141" idx="3"/>
          </p:cNvCxnSpPr>
          <p:nvPr/>
        </p:nvCxnSpPr>
        <p:spPr>
          <a:xfrm flipH="1">
            <a:off x="6981508" y="520267"/>
            <a:ext cx="25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38B451-C88D-4D90-B72E-AB45CFD62C3F}"/>
              </a:ext>
            </a:extLst>
          </p:cNvPr>
          <p:cNvCxnSpPr>
            <a:stCxn id="94" idx="3"/>
            <a:endCxn id="141" idx="1"/>
          </p:cNvCxnSpPr>
          <p:nvPr/>
        </p:nvCxnSpPr>
        <p:spPr>
          <a:xfrm flipV="1">
            <a:off x="6011194" y="520267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6800538-4CB2-4897-A2B2-8B7E2C9947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615748" y="790389"/>
            <a:ext cx="0" cy="2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6585DE-1A39-44C4-93B7-B82F25961136}"/>
              </a:ext>
            </a:extLst>
          </p:cNvPr>
          <p:cNvCxnSpPr>
            <a:cxnSpLocks/>
          </p:cNvCxnSpPr>
          <p:nvPr/>
        </p:nvCxnSpPr>
        <p:spPr>
          <a:xfrm>
            <a:off x="8370239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96347E3-9B9B-4598-8D84-A13AE6F377AA}"/>
              </a:ext>
            </a:extLst>
          </p:cNvPr>
          <p:cNvCxnSpPr>
            <a:cxnSpLocks/>
          </p:cNvCxnSpPr>
          <p:nvPr/>
        </p:nvCxnSpPr>
        <p:spPr>
          <a:xfrm>
            <a:off x="5852505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799987D-7EF4-4913-BB03-CF880455C723}"/>
              </a:ext>
            </a:extLst>
          </p:cNvPr>
          <p:cNvCxnSpPr>
            <a:cxnSpLocks/>
          </p:cNvCxnSpPr>
          <p:nvPr/>
        </p:nvCxnSpPr>
        <p:spPr>
          <a:xfrm>
            <a:off x="2971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AEA1747-C6B5-4FD1-AB4B-AB10A1C9922C}"/>
              </a:ext>
            </a:extLst>
          </p:cNvPr>
          <p:cNvCxnSpPr>
            <a:cxnSpLocks/>
          </p:cNvCxnSpPr>
          <p:nvPr/>
        </p:nvCxnSpPr>
        <p:spPr>
          <a:xfrm>
            <a:off x="14478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F97D88D-B4EC-4945-8DD1-15D76AB5886B}"/>
              </a:ext>
            </a:extLst>
          </p:cNvPr>
          <p:cNvCxnSpPr>
            <a:cxnSpLocks/>
          </p:cNvCxnSpPr>
          <p:nvPr/>
        </p:nvCxnSpPr>
        <p:spPr>
          <a:xfrm>
            <a:off x="609600" y="1295400"/>
            <a:ext cx="0" cy="9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EB55F6A-E1DC-49DF-988B-8D82EAFF64A8}"/>
              </a:ext>
            </a:extLst>
          </p:cNvPr>
          <p:cNvCxnSpPr>
            <a:cxnSpLocks/>
          </p:cNvCxnSpPr>
          <p:nvPr/>
        </p:nvCxnSpPr>
        <p:spPr>
          <a:xfrm>
            <a:off x="6096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D96E758-9BC7-4F65-A4CA-F996B5AE69DC}"/>
              </a:ext>
            </a:extLst>
          </p:cNvPr>
          <p:cNvCxnSpPr>
            <a:cxnSpLocks/>
          </p:cNvCxnSpPr>
          <p:nvPr/>
        </p:nvCxnSpPr>
        <p:spPr>
          <a:xfrm>
            <a:off x="1447800" y="1751163"/>
            <a:ext cx="0" cy="5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B74F902-3275-492A-A442-60344E11B00E}"/>
              </a:ext>
            </a:extLst>
          </p:cNvPr>
          <p:cNvCxnSpPr>
            <a:cxnSpLocks/>
          </p:cNvCxnSpPr>
          <p:nvPr/>
        </p:nvCxnSpPr>
        <p:spPr>
          <a:xfrm flipV="1">
            <a:off x="6670784" y="2656632"/>
            <a:ext cx="0" cy="55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6FED09A-B783-4DA4-BB98-EF9B83909C70}"/>
              </a:ext>
            </a:extLst>
          </p:cNvPr>
          <p:cNvCxnSpPr>
            <a:cxnSpLocks/>
          </p:cNvCxnSpPr>
          <p:nvPr/>
        </p:nvCxnSpPr>
        <p:spPr>
          <a:xfrm>
            <a:off x="6670784" y="3200399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636B312-52EB-4713-BAEE-9B030A356557}"/>
              </a:ext>
            </a:extLst>
          </p:cNvPr>
          <p:cNvCxnSpPr>
            <a:cxnSpLocks/>
          </p:cNvCxnSpPr>
          <p:nvPr/>
        </p:nvCxnSpPr>
        <p:spPr>
          <a:xfrm>
            <a:off x="6670784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AA973DC-0EC1-4590-A38D-1FC24E35BC74}"/>
              </a:ext>
            </a:extLst>
          </p:cNvPr>
          <p:cNvCxnSpPr>
            <a:cxnSpLocks/>
          </p:cNvCxnSpPr>
          <p:nvPr/>
        </p:nvCxnSpPr>
        <p:spPr>
          <a:xfrm flipV="1">
            <a:off x="7543800" y="2656632"/>
            <a:ext cx="0" cy="556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087F7377-6C6E-4795-85D8-971BE9C33B3B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43800" y="3212715"/>
            <a:ext cx="51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A8C46-9110-4B21-84AF-16391B6C7D6E}"/>
              </a:ext>
            </a:extLst>
          </p:cNvPr>
          <p:cNvCxnSpPr>
            <a:cxnSpLocks/>
          </p:cNvCxnSpPr>
          <p:nvPr/>
        </p:nvCxnSpPr>
        <p:spPr>
          <a:xfrm>
            <a:off x="7543800" y="2819400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560798-364E-41B7-877F-C15AD18EC0BA}"/>
              </a:ext>
            </a:extLst>
          </p:cNvPr>
          <p:cNvCxnSpPr>
            <a:cxnSpLocks/>
          </p:cNvCxnSpPr>
          <p:nvPr/>
        </p:nvCxnSpPr>
        <p:spPr>
          <a:xfrm flipV="1">
            <a:off x="8423384" y="2656629"/>
            <a:ext cx="0" cy="100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2B42D15-9386-4E2F-BDD8-684CEB96EBBC}"/>
              </a:ext>
            </a:extLst>
          </p:cNvPr>
          <p:cNvCxnSpPr>
            <a:cxnSpLocks/>
          </p:cNvCxnSpPr>
          <p:nvPr/>
        </p:nvCxnSpPr>
        <p:spPr>
          <a:xfrm>
            <a:off x="8423384" y="36575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24FB7EB-BEAE-4D6C-B315-3FFB340B6D4D}"/>
              </a:ext>
            </a:extLst>
          </p:cNvPr>
          <p:cNvCxnSpPr>
            <a:cxnSpLocks/>
          </p:cNvCxnSpPr>
          <p:nvPr/>
        </p:nvCxnSpPr>
        <p:spPr>
          <a:xfrm>
            <a:off x="8423384" y="3200396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46B0121-0C67-4B23-B481-92D657DF965F}"/>
              </a:ext>
            </a:extLst>
          </p:cNvPr>
          <p:cNvCxnSpPr>
            <a:cxnSpLocks/>
          </p:cNvCxnSpPr>
          <p:nvPr/>
        </p:nvCxnSpPr>
        <p:spPr>
          <a:xfrm>
            <a:off x="8423384" y="2819397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3860AA8-22CA-420D-B00D-F4CED4EB9780}"/>
              </a:ext>
            </a:extLst>
          </p:cNvPr>
          <p:cNvCxnSpPr>
            <a:cxnSpLocks/>
          </p:cNvCxnSpPr>
          <p:nvPr/>
        </p:nvCxnSpPr>
        <p:spPr>
          <a:xfrm flipV="1">
            <a:off x="266700" y="2656629"/>
            <a:ext cx="0" cy="55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87205024-E2C2-482F-B123-8A74AA41C715}"/>
              </a:ext>
            </a:extLst>
          </p:cNvPr>
          <p:cNvCxnSpPr>
            <a:cxnSpLocks/>
          </p:cNvCxnSpPr>
          <p:nvPr/>
        </p:nvCxnSpPr>
        <p:spPr>
          <a:xfrm flipV="1">
            <a:off x="1905000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6F7B12E-2E19-49DD-BFD8-1C5DBFCAFD80}"/>
              </a:ext>
            </a:extLst>
          </p:cNvPr>
          <p:cNvCxnSpPr>
            <a:cxnSpLocks/>
          </p:cNvCxnSpPr>
          <p:nvPr/>
        </p:nvCxnSpPr>
        <p:spPr>
          <a:xfrm>
            <a:off x="1901975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E41242D-C768-4FFD-98FB-956541EF417F}"/>
              </a:ext>
            </a:extLst>
          </p:cNvPr>
          <p:cNvCxnSpPr>
            <a:cxnSpLocks/>
          </p:cNvCxnSpPr>
          <p:nvPr/>
        </p:nvCxnSpPr>
        <p:spPr>
          <a:xfrm>
            <a:off x="270478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C156094-341E-4D0A-B360-22162EE95660}"/>
              </a:ext>
            </a:extLst>
          </p:cNvPr>
          <p:cNvCxnSpPr>
            <a:cxnSpLocks/>
          </p:cNvCxnSpPr>
          <p:nvPr/>
        </p:nvCxnSpPr>
        <p:spPr>
          <a:xfrm>
            <a:off x="270478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C432959-DF16-49C4-A592-68204EB70BB3}"/>
              </a:ext>
            </a:extLst>
          </p:cNvPr>
          <p:cNvCxnSpPr>
            <a:cxnSpLocks/>
          </p:cNvCxnSpPr>
          <p:nvPr/>
        </p:nvCxnSpPr>
        <p:spPr>
          <a:xfrm>
            <a:off x="1901975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211CF0-F94C-4E3B-BA46-89591721A434}"/>
              </a:ext>
            </a:extLst>
          </p:cNvPr>
          <p:cNvCxnSpPr>
            <a:cxnSpLocks/>
          </p:cNvCxnSpPr>
          <p:nvPr/>
        </p:nvCxnSpPr>
        <p:spPr>
          <a:xfrm>
            <a:off x="1901975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CEC8658-1E0A-41A2-BC95-5CA58BFF2DD9}"/>
              </a:ext>
            </a:extLst>
          </p:cNvPr>
          <p:cNvCxnSpPr>
            <a:cxnSpLocks/>
          </p:cNvCxnSpPr>
          <p:nvPr/>
        </p:nvCxnSpPr>
        <p:spPr>
          <a:xfrm flipV="1">
            <a:off x="2746224" y="2651814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CD818D19-B35B-4597-B424-3479B2501D84}"/>
              </a:ext>
            </a:extLst>
          </p:cNvPr>
          <p:cNvCxnSpPr>
            <a:cxnSpLocks/>
          </p:cNvCxnSpPr>
          <p:nvPr/>
        </p:nvCxnSpPr>
        <p:spPr>
          <a:xfrm>
            <a:off x="2743199" y="2812477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893009-95DE-4B9E-AD36-490F7A996348}"/>
              </a:ext>
            </a:extLst>
          </p:cNvPr>
          <p:cNvCxnSpPr>
            <a:cxnSpLocks/>
          </p:cNvCxnSpPr>
          <p:nvPr/>
        </p:nvCxnSpPr>
        <p:spPr>
          <a:xfrm>
            <a:off x="2743199" y="3207319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BC2037-DA5A-4124-8FD1-937A334B62A1}"/>
              </a:ext>
            </a:extLst>
          </p:cNvPr>
          <p:cNvCxnSpPr>
            <a:cxnSpLocks/>
          </p:cNvCxnSpPr>
          <p:nvPr/>
        </p:nvCxnSpPr>
        <p:spPr>
          <a:xfrm>
            <a:off x="2743199" y="3650676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4B3C6E1-08E1-4D3E-8324-39B5F00408A8}"/>
              </a:ext>
            </a:extLst>
          </p:cNvPr>
          <p:cNvCxnSpPr>
            <a:cxnSpLocks/>
          </p:cNvCxnSpPr>
          <p:nvPr/>
        </p:nvCxnSpPr>
        <p:spPr>
          <a:xfrm flipV="1">
            <a:off x="3695700" y="2135060"/>
            <a:ext cx="0" cy="111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3B7E6B0-321B-4C6D-A4E6-C893C4353DE3}"/>
              </a:ext>
            </a:extLst>
          </p:cNvPr>
          <p:cNvCxnSpPr>
            <a:cxnSpLocks/>
          </p:cNvCxnSpPr>
          <p:nvPr/>
        </p:nvCxnSpPr>
        <p:spPr>
          <a:xfrm>
            <a:off x="3694296" y="32536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ADF210D-D0CA-44D0-9B3D-DE83DFBFA82F}"/>
              </a:ext>
            </a:extLst>
          </p:cNvPr>
          <p:cNvCxnSpPr>
            <a:cxnSpLocks/>
          </p:cNvCxnSpPr>
          <p:nvPr/>
        </p:nvCxnSpPr>
        <p:spPr>
          <a:xfrm>
            <a:off x="3694296" y="2796408"/>
            <a:ext cx="34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5DCFB1-F20C-4527-A52A-00DA50EB5CD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57871" y="2144945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8A4485C-294C-4212-9D98-F78F4F358C16}"/>
              </a:ext>
            </a:extLst>
          </p:cNvPr>
          <p:cNvCxnSpPr>
            <a:cxnSpLocks/>
          </p:cNvCxnSpPr>
          <p:nvPr/>
        </p:nvCxnSpPr>
        <p:spPr>
          <a:xfrm>
            <a:off x="3130240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D4CAD8-215E-4366-918D-E89A7B73A0C1}"/>
              </a:ext>
            </a:extLst>
          </p:cNvPr>
          <p:cNvCxnSpPr>
            <a:cxnSpLocks/>
          </p:cNvCxnSpPr>
          <p:nvPr/>
        </p:nvCxnSpPr>
        <p:spPr>
          <a:xfrm>
            <a:off x="4648629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976AD81-2DB7-4F1F-9582-BA2FFEB8E1CA}"/>
              </a:ext>
            </a:extLst>
          </p:cNvPr>
          <p:cNvCxnSpPr>
            <a:cxnSpLocks/>
          </p:cNvCxnSpPr>
          <p:nvPr/>
        </p:nvCxnSpPr>
        <p:spPr>
          <a:xfrm>
            <a:off x="5410200" y="2144361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E04604B-0B37-4D05-82E7-F8658920A03F}"/>
              </a:ext>
            </a:extLst>
          </p:cNvPr>
          <p:cNvCxnSpPr>
            <a:cxnSpLocks/>
          </p:cNvCxnSpPr>
          <p:nvPr/>
        </p:nvCxnSpPr>
        <p:spPr>
          <a:xfrm>
            <a:off x="6257333" y="2138683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958A006-DF86-4305-94EB-F19DB6268486}"/>
              </a:ext>
            </a:extLst>
          </p:cNvPr>
          <p:cNvCxnSpPr>
            <a:cxnSpLocks/>
          </p:cNvCxnSpPr>
          <p:nvPr/>
        </p:nvCxnSpPr>
        <p:spPr>
          <a:xfrm>
            <a:off x="7038093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FFA1C77-7C80-4F56-9340-4CF9E8280ECA}"/>
              </a:ext>
            </a:extLst>
          </p:cNvPr>
          <p:cNvCxnSpPr>
            <a:cxnSpLocks/>
          </p:cNvCxnSpPr>
          <p:nvPr/>
        </p:nvCxnSpPr>
        <p:spPr>
          <a:xfrm>
            <a:off x="7914949" y="2147086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60C6D168-9158-41AB-955E-7FBE2263B183}"/>
              </a:ext>
            </a:extLst>
          </p:cNvPr>
          <p:cNvCxnSpPr>
            <a:cxnSpLocks/>
          </p:cNvCxnSpPr>
          <p:nvPr/>
        </p:nvCxnSpPr>
        <p:spPr>
          <a:xfrm>
            <a:off x="8790918" y="2144360"/>
            <a:ext cx="0" cy="1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2C9235-7539-4DC3-B4A5-A9DCC08DF8F3}"/>
              </a:ext>
            </a:extLst>
          </p:cNvPr>
          <p:cNvCxnSpPr>
            <a:cxnSpLocks/>
          </p:cNvCxnSpPr>
          <p:nvPr/>
        </p:nvCxnSpPr>
        <p:spPr>
          <a:xfrm flipV="1">
            <a:off x="10250378" y="1747924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E07375A-328E-45E7-80AF-F23FA2E51F63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55141" y="281791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E3E8B-CC3C-43DD-890B-525E239D88FE}"/>
              </a:ext>
            </a:extLst>
          </p:cNvPr>
          <p:cNvCxnSpPr>
            <a:cxnSpLocks/>
          </p:cNvCxnSpPr>
          <p:nvPr/>
        </p:nvCxnSpPr>
        <p:spPr>
          <a:xfrm>
            <a:off x="10252760" y="322422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78E35B-8EB9-48CE-A759-5B4733DFCAB4}"/>
              </a:ext>
            </a:extLst>
          </p:cNvPr>
          <p:cNvCxnSpPr>
            <a:cxnSpLocks/>
          </p:cNvCxnSpPr>
          <p:nvPr/>
        </p:nvCxnSpPr>
        <p:spPr>
          <a:xfrm>
            <a:off x="10252760" y="363854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9DB9EF9-E841-40F4-A924-D8C7ABD36EA7}"/>
              </a:ext>
            </a:extLst>
          </p:cNvPr>
          <p:cNvCxnSpPr>
            <a:cxnSpLocks/>
          </p:cNvCxnSpPr>
          <p:nvPr/>
        </p:nvCxnSpPr>
        <p:spPr>
          <a:xfrm>
            <a:off x="10252760" y="239336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B9E5763-ED23-4BD9-823E-B63D98B0ED90}"/>
              </a:ext>
            </a:extLst>
          </p:cNvPr>
          <p:cNvCxnSpPr>
            <a:cxnSpLocks/>
          </p:cNvCxnSpPr>
          <p:nvPr/>
        </p:nvCxnSpPr>
        <p:spPr>
          <a:xfrm flipV="1">
            <a:off x="11110209" y="1758373"/>
            <a:ext cx="0" cy="189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5B22F7A-37F1-469E-A388-14E036A24D9C}"/>
              </a:ext>
            </a:extLst>
          </p:cNvPr>
          <p:cNvCxnSpPr>
            <a:cxnSpLocks/>
          </p:cNvCxnSpPr>
          <p:nvPr/>
        </p:nvCxnSpPr>
        <p:spPr>
          <a:xfrm>
            <a:off x="11114972" y="2828365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5FFD2D8-3DAD-4046-AFB8-3B7E32F05BA7}"/>
              </a:ext>
            </a:extLst>
          </p:cNvPr>
          <p:cNvCxnSpPr>
            <a:cxnSpLocks/>
          </p:cNvCxnSpPr>
          <p:nvPr/>
        </p:nvCxnSpPr>
        <p:spPr>
          <a:xfrm>
            <a:off x="11112591" y="323467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35FDC77-6772-49EB-B49A-AC0B006816FA}"/>
              </a:ext>
            </a:extLst>
          </p:cNvPr>
          <p:cNvCxnSpPr>
            <a:cxnSpLocks/>
          </p:cNvCxnSpPr>
          <p:nvPr/>
        </p:nvCxnSpPr>
        <p:spPr>
          <a:xfrm>
            <a:off x="11112591" y="3648994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822CEF8-233F-4B83-B528-E23021DC4541}"/>
              </a:ext>
            </a:extLst>
          </p:cNvPr>
          <p:cNvCxnSpPr>
            <a:cxnSpLocks/>
          </p:cNvCxnSpPr>
          <p:nvPr/>
        </p:nvCxnSpPr>
        <p:spPr>
          <a:xfrm>
            <a:off x="11112591" y="2403813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E5ED6A8-CA28-4E9E-B4A0-7E453B26356A}"/>
              </a:ext>
            </a:extLst>
          </p:cNvPr>
          <p:cNvCxnSpPr>
            <a:cxnSpLocks/>
          </p:cNvCxnSpPr>
          <p:nvPr/>
        </p:nvCxnSpPr>
        <p:spPr>
          <a:xfrm flipV="1">
            <a:off x="9343393" y="1754367"/>
            <a:ext cx="0" cy="645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3F9F91F-2B0B-408B-BBE6-592A2469109D}"/>
              </a:ext>
            </a:extLst>
          </p:cNvPr>
          <p:cNvCxnSpPr>
            <a:cxnSpLocks/>
          </p:cNvCxnSpPr>
          <p:nvPr/>
        </p:nvCxnSpPr>
        <p:spPr>
          <a:xfrm>
            <a:off x="9345775" y="2399806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3122C76-CD94-4984-BF98-8A0FFB38E377}"/>
              </a:ext>
            </a:extLst>
          </p:cNvPr>
          <p:cNvCxnSpPr>
            <a:cxnSpLocks/>
          </p:cNvCxnSpPr>
          <p:nvPr/>
        </p:nvCxnSpPr>
        <p:spPr>
          <a:xfrm>
            <a:off x="9345775" y="198583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E17DE88-F78D-4AE4-BF3D-E4C66815E8C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758523" y="2652653"/>
            <a:ext cx="0" cy="9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75A9BEC3-3F48-473F-BD12-674B0EA5DDA0}"/>
              </a:ext>
            </a:extLst>
          </p:cNvPr>
          <p:cNvCxnSpPr>
            <a:cxnSpLocks/>
          </p:cNvCxnSpPr>
          <p:nvPr/>
        </p:nvCxnSpPr>
        <p:spPr>
          <a:xfrm flipV="1">
            <a:off x="463534" y="5272596"/>
            <a:ext cx="0" cy="56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9DB6C6-4E0A-4E7A-BBA4-9E3C8E3BB5E4}"/>
              </a:ext>
            </a:extLst>
          </p:cNvPr>
          <p:cNvCxnSpPr>
            <a:cxnSpLocks/>
          </p:cNvCxnSpPr>
          <p:nvPr/>
        </p:nvCxnSpPr>
        <p:spPr>
          <a:xfrm>
            <a:off x="469270" y="5438958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940ADAF-2F8A-456E-8202-32BB28236D44}"/>
              </a:ext>
            </a:extLst>
          </p:cNvPr>
          <p:cNvCxnSpPr>
            <a:cxnSpLocks/>
          </p:cNvCxnSpPr>
          <p:nvPr/>
        </p:nvCxnSpPr>
        <p:spPr>
          <a:xfrm>
            <a:off x="468821" y="5841909"/>
            <a:ext cx="4978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C8F9A2-F1CF-4898-BD98-AFDBDE7D9387}"/>
              </a:ext>
            </a:extLst>
          </p:cNvPr>
          <p:cNvSpPr txBox="1"/>
          <p:nvPr/>
        </p:nvSpPr>
        <p:spPr>
          <a:xfrm>
            <a:off x="5279674" y="82635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Counsel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B1CC516-F165-48C7-99C6-89983F5E23E9}"/>
              </a:ext>
            </a:extLst>
          </p:cNvPr>
          <p:cNvSpPr txBox="1"/>
          <p:nvPr/>
        </p:nvSpPr>
        <p:spPr>
          <a:xfrm>
            <a:off x="5279674" y="100923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Lisa Page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7181D2A-CF91-42DF-8867-6E93D35C5D59}"/>
              </a:ext>
            </a:extLst>
          </p:cNvPr>
          <p:cNvCxnSpPr>
            <a:stCxn id="306" idx="3"/>
          </p:cNvCxnSpPr>
          <p:nvPr/>
        </p:nvCxnSpPr>
        <p:spPr>
          <a:xfrm flipV="1">
            <a:off x="6011194" y="916628"/>
            <a:ext cx="238794" cy="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E6B03051-5603-4727-B131-75253D2D3906}"/>
              </a:ext>
            </a:extLst>
          </p:cNvPr>
          <p:cNvSpPr txBox="1"/>
          <p:nvPr/>
        </p:nvSpPr>
        <p:spPr>
          <a:xfrm>
            <a:off x="3493802" y="55232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Marlin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Ritzman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43B4299-1AB1-4A1B-8E16-668EFC70E163}"/>
              </a:ext>
            </a:extLst>
          </p:cNvPr>
          <p:cNvSpPr txBox="1"/>
          <p:nvPr/>
        </p:nvSpPr>
        <p:spPr>
          <a:xfrm>
            <a:off x="3512318" y="5104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Bennett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15134CE-E0E7-489A-8BFE-A2077E1BD294}"/>
              </a:ext>
            </a:extLst>
          </p:cNvPr>
          <p:cNvSpPr txBox="1"/>
          <p:nvPr/>
        </p:nvSpPr>
        <p:spPr>
          <a:xfrm>
            <a:off x="6705600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Jeffrey Walker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B63F57F-B669-4230-B914-922C71A0563B}"/>
              </a:ext>
            </a:extLst>
          </p:cNvPr>
          <p:cNvSpPr txBox="1"/>
          <p:nvPr/>
        </p:nvSpPr>
        <p:spPr>
          <a:xfrm>
            <a:off x="1940075" y="420827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5386CB4-C194-4332-96E0-2647301BED0A}"/>
              </a:ext>
            </a:extLst>
          </p:cNvPr>
          <p:cNvSpPr/>
          <p:nvPr/>
        </p:nvSpPr>
        <p:spPr>
          <a:xfrm>
            <a:off x="202200" y="416729"/>
            <a:ext cx="9935146" cy="4361778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1D09038E-75CA-497A-9C0D-B102FBC9E5D8}"/>
              </a:ext>
            </a:extLst>
          </p:cNvPr>
          <p:cNvSpPr txBox="1"/>
          <p:nvPr/>
        </p:nvSpPr>
        <p:spPr>
          <a:xfrm>
            <a:off x="8423384" y="4403935"/>
            <a:ext cx="1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FBI HQ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63350AB-CFEB-4307-B0D9-48A060E6E111}"/>
              </a:ext>
            </a:extLst>
          </p:cNvPr>
          <p:cNvSpPr txBox="1"/>
          <p:nvPr/>
        </p:nvSpPr>
        <p:spPr>
          <a:xfrm>
            <a:off x="10202193" y="985266"/>
            <a:ext cx="84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NYO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0AA831F-6A44-419C-8179-5DCDFDCB52B2}"/>
              </a:ext>
            </a:extLst>
          </p:cNvPr>
          <p:cNvSpPr txBox="1"/>
          <p:nvPr/>
        </p:nvSpPr>
        <p:spPr>
          <a:xfrm>
            <a:off x="11000481" y="986243"/>
            <a:ext cx="9460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LT Pro 93 BlkEx" panose="020B0A07040502030204" pitchFamily="34" charset="0"/>
              </a:rPr>
              <a:t>WFO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560F7647-7FBD-453A-BF2E-CABACA916E3D}"/>
              </a:ext>
            </a:extLst>
          </p:cNvPr>
          <p:cNvSpPr txBox="1"/>
          <p:nvPr/>
        </p:nvSpPr>
        <p:spPr>
          <a:xfrm>
            <a:off x="751639" y="6093794"/>
            <a:ext cx="25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LT Pro 93 BlkEx" panose="020B0A07040502030204" pitchFamily="34" charset="0"/>
              </a:rPr>
              <a:t>FIELD OFFICES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2E652EC-4039-4625-B664-F75EDFC75F94}"/>
              </a:ext>
            </a:extLst>
          </p:cNvPr>
          <p:cNvSpPr txBox="1"/>
          <p:nvPr/>
        </p:nvSpPr>
        <p:spPr>
          <a:xfrm>
            <a:off x="4548154" y="4298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Assistant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70AC29-A8C7-4170-89AD-E4B0C75AF428}"/>
              </a:ext>
            </a:extLst>
          </p:cNvPr>
          <p:cNvSpPr txBox="1"/>
          <p:nvPr/>
        </p:nvSpPr>
        <p:spPr>
          <a:xfrm>
            <a:off x="4548154" y="612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Renae McDermott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8B735C2-BB84-4042-8510-B56814789C4A}"/>
              </a:ext>
            </a:extLst>
          </p:cNvPr>
          <p:cNvSpPr txBox="1"/>
          <p:nvPr/>
        </p:nvSpPr>
        <p:spPr>
          <a:xfrm>
            <a:off x="5877286" y="354710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SIOC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E2E3F5-CB51-484A-9BC4-CE64CC62CF71}"/>
              </a:ext>
            </a:extLst>
          </p:cNvPr>
          <p:cNvSpPr txBox="1"/>
          <p:nvPr/>
        </p:nvSpPr>
        <p:spPr>
          <a:xfrm>
            <a:off x="5877286" y="372147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Martin Culbreth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E53EDED-9B76-43F7-8439-02EDE54FC802}"/>
              </a:ext>
            </a:extLst>
          </p:cNvPr>
          <p:cNvSpPr txBox="1"/>
          <p:nvPr/>
        </p:nvSpPr>
        <p:spPr>
          <a:xfrm>
            <a:off x="5060148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CyD3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93938E3-663B-47AD-A985-16CF8F6C28B9}"/>
              </a:ext>
            </a:extLst>
          </p:cNvPr>
          <p:cNvSpPr txBox="1"/>
          <p:nvPr/>
        </p:nvSpPr>
        <p:spPr>
          <a:xfrm>
            <a:off x="5060148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Outreach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1074AC65-1ACC-498E-847D-32F4AB773EC6}"/>
              </a:ext>
            </a:extLst>
          </p:cNvPr>
          <p:cNvSpPr txBox="1"/>
          <p:nvPr/>
        </p:nvSpPr>
        <p:spPr>
          <a:xfrm>
            <a:off x="5811454" y="440393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CounterIntel</a:t>
            </a:r>
            <a:endParaRPr lang="en-US" sz="560" b="1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DEA658C8-C448-46A6-90BC-F2EAF6284638}"/>
              </a:ext>
            </a:extLst>
          </p:cNvPr>
          <p:cNvSpPr txBox="1"/>
          <p:nvPr/>
        </p:nvSpPr>
        <p:spPr>
          <a:xfrm>
            <a:off x="5811454" y="401220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Chief, </a:t>
            </a:r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CyD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# NSA, CYBERCOM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E3BCDF7-1067-4734-BECA-7E8D0D0A0D98}"/>
              </a:ext>
            </a:extLst>
          </p:cNvPr>
          <p:cNvSpPr txBox="1"/>
          <p:nvPr/>
        </p:nvSpPr>
        <p:spPr>
          <a:xfrm>
            <a:off x="5060148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Ronald Yearwood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54976E30-1BB0-49A5-901C-89E6D72B6747}"/>
              </a:ext>
            </a:extLst>
          </p:cNvPr>
          <p:cNvSpPr txBox="1"/>
          <p:nvPr/>
        </p:nvSpPr>
        <p:spPr>
          <a:xfrm>
            <a:off x="5060148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John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Riggi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5C69035-FBF4-48D1-A0AD-A943DCB29E5E}"/>
              </a:ext>
            </a:extLst>
          </p:cNvPr>
          <p:cNvSpPr txBox="1"/>
          <p:nvPr/>
        </p:nvSpPr>
        <p:spPr>
          <a:xfrm>
            <a:off x="5811454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B8671A8-E4B0-44A5-BE51-302D5A45793C}"/>
              </a:ext>
            </a:extLst>
          </p:cNvPr>
          <p:cNvSpPr txBox="1"/>
          <p:nvPr/>
        </p:nvSpPr>
        <p:spPr>
          <a:xfrm>
            <a:off x="5811454" y="41955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Philip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Celestini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86F681D-7043-4DB3-B1EA-AF6079329E95}"/>
              </a:ext>
            </a:extLst>
          </p:cNvPr>
          <p:cNvSpPr txBox="1"/>
          <p:nvPr/>
        </p:nvSpPr>
        <p:spPr>
          <a:xfrm>
            <a:off x="5811454" y="45655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Charles McGonigal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4FC66541-D3AF-4D98-8372-575AF104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96955"/>
              </p:ext>
            </p:extLst>
          </p:nvPr>
        </p:nvGraphicFramePr>
        <p:xfrm>
          <a:off x="217139" y="22521"/>
          <a:ext cx="10702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97">
                  <a:extLst>
                    <a:ext uri="{9D8B030D-6E8A-4147-A177-3AD203B41FA5}">
                      <a16:colId xmlns:a16="http://schemas.microsoft.com/office/drawing/2014/main" val="6950076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13754111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4661451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0673481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39927997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71792273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648893401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1716596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66894431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72402553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6137729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52304529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3563796182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56491959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128655697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2213851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140686286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94884708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199544317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55743096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2631951455"/>
                    </a:ext>
                  </a:extLst>
                </a:gridCol>
                <a:gridCol w="486497">
                  <a:extLst>
                    <a:ext uri="{9D8B030D-6E8A-4147-A177-3AD203B41FA5}">
                      <a16:colId xmlns:a16="http://schemas.microsoft.com/office/drawing/2014/main" val="4557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2015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JUN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JUL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AUG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SEP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OCT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NOV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DEC 2016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JAN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FEB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APR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HelveticaNeueLT Pro 45 Lt" panose="020B0403020202020204" pitchFamily="34" charset="0"/>
                          <a:ea typeface="+mn-ea"/>
                          <a:cs typeface="+mn-cs"/>
                        </a:rPr>
                        <a:t>MAY 2017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50306"/>
                  </a:ext>
                </a:extLst>
              </a:tr>
            </a:tbl>
          </a:graphicData>
        </a:graphic>
      </p:graphicFrame>
      <p:sp>
        <p:nvSpPr>
          <p:cNvPr id="330" name="TextBox 329">
            <a:extLst>
              <a:ext uri="{FF2B5EF4-FFF2-40B4-BE49-F238E27FC236}">
                <a16:creationId xmlns:a16="http://schemas.microsoft.com/office/drawing/2014/main" id="{02556ABC-EC6C-4CA0-9819-0D7F8B638A77}"/>
              </a:ext>
            </a:extLst>
          </p:cNvPr>
          <p:cNvSpPr txBox="1"/>
          <p:nvPr/>
        </p:nvSpPr>
        <p:spPr>
          <a:xfrm>
            <a:off x="5103711" y="31245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7E72054-6F59-4882-92AD-D6C68CB1271F}"/>
              </a:ext>
            </a:extLst>
          </p:cNvPr>
          <p:cNvSpPr txBox="1"/>
          <p:nvPr/>
        </p:nvSpPr>
        <p:spPr>
          <a:xfrm>
            <a:off x="5103711" y="355039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DAD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7E0422B0-6A1D-4604-B64F-878F36E1DB2E}"/>
              </a:ext>
            </a:extLst>
          </p:cNvPr>
          <p:cNvSpPr txBox="1"/>
          <p:nvPr/>
        </p:nvSpPr>
        <p:spPr>
          <a:xfrm>
            <a:off x="5103711" y="3306377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04A1FC34-D02B-4BAE-B7D2-C5D157BEF3B6}"/>
              </a:ext>
            </a:extLst>
          </p:cNvPr>
          <p:cNvSpPr txBox="1"/>
          <p:nvPr/>
        </p:nvSpPr>
        <p:spPr>
          <a:xfrm>
            <a:off x="5103711" y="372476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1AB78AA-54C4-4D43-A12D-34B636E425DA}"/>
              </a:ext>
            </a:extLst>
          </p:cNvPr>
          <p:cNvCxnSpPr>
            <a:cxnSpLocks/>
          </p:cNvCxnSpPr>
          <p:nvPr/>
        </p:nvCxnSpPr>
        <p:spPr>
          <a:xfrm flipV="1">
            <a:off x="5068635" y="2655099"/>
            <a:ext cx="0" cy="9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9E90F146-6BC0-42C9-8228-87D33856219E}"/>
              </a:ext>
            </a:extLst>
          </p:cNvPr>
          <p:cNvCxnSpPr>
            <a:cxnSpLocks/>
          </p:cNvCxnSpPr>
          <p:nvPr/>
        </p:nvCxnSpPr>
        <p:spPr>
          <a:xfrm>
            <a:off x="5065610" y="2815762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488EE00D-2AB3-4164-BF6A-E782D3CBDD80}"/>
              </a:ext>
            </a:extLst>
          </p:cNvPr>
          <p:cNvCxnSpPr>
            <a:cxnSpLocks/>
          </p:cNvCxnSpPr>
          <p:nvPr/>
        </p:nvCxnSpPr>
        <p:spPr>
          <a:xfrm>
            <a:off x="5065610" y="3210604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8C2CCD2-8560-4FA1-AF2B-0F48AB9F27D9}"/>
              </a:ext>
            </a:extLst>
          </p:cNvPr>
          <p:cNvCxnSpPr>
            <a:cxnSpLocks/>
          </p:cNvCxnSpPr>
          <p:nvPr/>
        </p:nvCxnSpPr>
        <p:spPr>
          <a:xfrm>
            <a:off x="5065610" y="3653961"/>
            <a:ext cx="38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E8E1FBE2-83A7-49F0-89D4-F326BB8AEFEB}"/>
              </a:ext>
            </a:extLst>
          </p:cNvPr>
          <p:cNvSpPr txBox="1"/>
          <p:nvPr/>
        </p:nvSpPr>
        <p:spPr>
          <a:xfrm>
            <a:off x="10302548" y="406192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Rome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94CCFD02-ED80-43D3-8B8D-BE058FD9E166}"/>
              </a:ext>
            </a:extLst>
          </p:cNvPr>
          <p:cNvSpPr txBox="1"/>
          <p:nvPr/>
        </p:nvSpPr>
        <p:spPr>
          <a:xfrm>
            <a:off x="10302548" y="4234625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Michael Gaeta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EDB3192-E032-47EB-96C0-DEA4FCA5ED7A}"/>
              </a:ext>
            </a:extLst>
          </p:cNvPr>
          <p:cNvSpPr txBox="1"/>
          <p:nvPr/>
        </p:nvSpPr>
        <p:spPr>
          <a:xfrm>
            <a:off x="10302548" y="4462693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Legat</a:t>
            </a:r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 London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8C4A818-CC54-43F3-B96A-208C25E72C2B}"/>
              </a:ext>
            </a:extLst>
          </p:cNvPr>
          <p:cNvSpPr txBox="1"/>
          <p:nvPr/>
        </p:nvSpPr>
        <p:spPr>
          <a:xfrm>
            <a:off x="10302548" y="4635398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Brian </a:t>
            </a:r>
            <a:r>
              <a:rPr lang="en-US" sz="560" dirty="0" err="1">
                <a:latin typeface="HelveticaNeueLT Pro 45 Lt" panose="020B0403020202020204" pitchFamily="34" charset="0"/>
                <a:cs typeface="Arial" panose="020B0604020202020204" pitchFamily="34" charset="0"/>
              </a:rPr>
              <a:t>Boetig</a:t>
            </a:r>
            <a:endParaRPr lang="en-US" sz="560" dirty="0">
              <a:latin typeface="HelveticaNeueLT Pro 45 Lt" panose="020B04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3" name="Picture 392">
            <a:extLst>
              <a:ext uri="{FF2B5EF4-FFF2-40B4-BE49-F238E27FC236}">
                <a16:creationId xmlns:a16="http://schemas.microsoft.com/office/drawing/2014/main" id="{38FC1712-6141-4D18-8304-DDCB31FE1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29" y="6337733"/>
            <a:ext cx="1996341" cy="402487"/>
          </a:xfrm>
          <a:prstGeom prst="rect">
            <a:avLst/>
          </a:prstGeom>
        </p:spPr>
      </p:pic>
      <p:sp>
        <p:nvSpPr>
          <p:cNvPr id="394" name="TextBox 393">
            <a:extLst>
              <a:ext uri="{FF2B5EF4-FFF2-40B4-BE49-F238E27FC236}">
                <a16:creationId xmlns:a16="http://schemas.microsoft.com/office/drawing/2014/main" id="{8CCCCA1E-8A6A-4BD9-ABC2-9DB9DE1321E5}"/>
              </a:ext>
            </a:extLst>
          </p:cNvPr>
          <p:cNvSpPr txBox="1"/>
          <p:nvPr/>
        </p:nvSpPr>
        <p:spPr>
          <a:xfrm>
            <a:off x="4548154" y="82472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Special Projects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5FCD58F-74C8-4F08-A5BB-16998CD5DC59}"/>
              </a:ext>
            </a:extLst>
          </p:cNvPr>
          <p:cNvSpPr txBox="1"/>
          <p:nvPr/>
        </p:nvSpPr>
        <p:spPr>
          <a:xfrm>
            <a:off x="4548154" y="100760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Carol Lee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4954EC5-5928-40A7-960E-817F21222C8F}"/>
              </a:ext>
            </a:extLst>
          </p:cNvPr>
          <p:cNvSpPr txBox="1"/>
          <p:nvPr/>
        </p:nvSpPr>
        <p:spPr>
          <a:xfrm>
            <a:off x="4309611" y="4581166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Jennifer Boone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D58CE3B-0707-498E-B164-27FAD416A1CC}"/>
              </a:ext>
            </a:extLst>
          </p:cNvPr>
          <p:cNvSpPr txBox="1"/>
          <p:nvPr/>
        </p:nvSpPr>
        <p:spPr>
          <a:xfrm>
            <a:off x="5883818" y="2919891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4DA2E77-9CF7-4C06-8892-DA33FB6E39EE}"/>
              </a:ext>
            </a:extLst>
          </p:cNvPr>
          <p:cNvSpPr txBox="1"/>
          <p:nvPr/>
        </p:nvSpPr>
        <p:spPr>
          <a:xfrm>
            <a:off x="6705600" y="392591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b="1" dirty="0">
                <a:latin typeface="HelveticaNeueLT Pro 45 Lt" panose="020B0403020202020204" pitchFamily="34" charset="0"/>
                <a:cs typeface="Arial" panose="020B0604020202020204" pitchFamily="34" charset="0"/>
              </a:rPr>
              <a:t>Section Chief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8266569B-1A73-469F-A68F-C733210C78E6}"/>
              </a:ext>
            </a:extLst>
          </p:cNvPr>
          <p:cNvSpPr txBox="1"/>
          <p:nvPr/>
        </p:nvSpPr>
        <p:spPr>
          <a:xfrm>
            <a:off x="6705600" y="4100280"/>
            <a:ext cx="73152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560" dirty="0">
                <a:latin typeface="HelveticaNeueLT Pro 45 Lt" panose="020B0403020202020204" pitchFamily="34" charset="0"/>
                <a:cs typeface="Arial" panose="020B0604020202020204" pitchFamily="34" charset="0"/>
              </a:rPr>
              <a:t>Christine Halvorsen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2ABBA66-E93C-4414-9D5F-55896C73834B}"/>
              </a:ext>
            </a:extLst>
          </p:cNvPr>
          <p:cNvSpPr txBox="1"/>
          <p:nvPr/>
        </p:nvSpPr>
        <p:spPr>
          <a:xfrm>
            <a:off x="869924" y="6416964"/>
            <a:ext cx="2686173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" dirty="0">
                <a:latin typeface="HelveticaNeueLT Pro 93 BlkEx" panose="020B0A07040502030204" pitchFamily="34" charset="0"/>
              </a:rPr>
              <a:t>NOTE: </a:t>
            </a:r>
          </a:p>
          <a:p>
            <a:r>
              <a:rPr lang="en-US" sz="700" dirty="0">
                <a:latin typeface="HelveticaNeueLT Pro 93 BlkEx" panose="020B0A07040502030204" pitchFamily="34" charset="0"/>
              </a:rPr>
              <a:t>This information is based on best publicly available sources. Author is not responsible for any errors or omissions within.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97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16953 -0.4557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-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76028 -0.1187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1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43346 0.0585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02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32969 -0.0006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0.06836 0.1305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90" grpId="0" animBg="1"/>
      <p:bldP spid="212" grpId="0" animBg="1"/>
      <p:bldP spid="214" grpId="0" animBg="1"/>
      <p:bldP spid="222" grpId="0" animBg="1"/>
      <p:bldP spid="223" grpId="0" animBg="1"/>
      <p:bldP spid="240" grpId="0" animBg="1"/>
      <p:bldP spid="254" grpId="0" animBg="1"/>
      <p:bldP spid="318" grpId="0" animBg="1"/>
      <p:bldP spid="319" grpId="0" animBg="1"/>
      <p:bldP spid="320" grpId="0" animBg="1"/>
      <p:bldP spid="321" grpId="0" animBg="1"/>
      <p:bldP spid="343" grpId="0" animBg="1"/>
      <p:bldP spid="356" grpId="0" animBg="1"/>
      <p:bldP spid="396" grpId="0" animBg="1"/>
      <p:bldP spid="39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15606</Words>
  <Application>Microsoft Office PowerPoint</Application>
  <PresentationFormat>Widescreen</PresentationFormat>
  <Paragraphs>6285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HelveticaNeueLT Pro 45 Lt</vt:lpstr>
      <vt:lpstr>HelveticaNeueLT Pro 93 BlkEx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Weil</dc:creator>
  <cp:lastModifiedBy>Nick Weil</cp:lastModifiedBy>
  <cp:revision>332</cp:revision>
  <dcterms:created xsi:type="dcterms:W3CDTF">2018-10-26T18:11:14Z</dcterms:created>
  <dcterms:modified xsi:type="dcterms:W3CDTF">2018-11-01T04:35:42Z</dcterms:modified>
</cp:coreProperties>
</file>