
<file path=[Content_Types].xml><?xml version="1.0" encoding="utf-8"?>
<Types xmlns="http://schemas.openxmlformats.org/package/2006/content-types">
  <Default Extension="bin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97" r:id="rId4"/>
    <p:sldId id="296" r:id="rId5"/>
    <p:sldId id="294" r:id="rId6"/>
    <p:sldId id="295" r:id="rId7"/>
    <p:sldId id="260" r:id="rId8"/>
    <p:sldId id="280" r:id="rId9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Nixie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EB2CD0-7FCF-4B2D-A4D1-718AAEA29B35}">
  <a:tblStyle styleId="{B2EB2CD0-7FCF-4B2D-A4D1-718AAEA29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6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98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0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9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102994" y="1468353"/>
            <a:ext cx="7576185" cy="1625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Voice Activated</a:t>
            </a:r>
            <a:br>
              <a:rPr lang="en-CA" dirty="0"/>
            </a:br>
            <a:r>
              <a:rPr lang="en-CA" dirty="0"/>
              <a:t>Assignment Deadlines:</a:t>
            </a:r>
            <a:endParaRPr dirty="0"/>
          </a:p>
        </p:txBody>
      </p:sp>
      <p:pic>
        <p:nvPicPr>
          <p:cNvPr id="3" name="Picture 2" descr="The app icon of the Amazon Alexa app on the Google Play Store">
            <a:extLst>
              <a:ext uri="{FF2B5EF4-FFF2-40B4-BE49-F238E27FC236}">
                <a16:creationId xmlns:a16="http://schemas.microsoft.com/office/drawing/2014/main" id="{BEF7AB75-F7C5-48BF-93A8-200445219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65" y="263379"/>
            <a:ext cx="1021470" cy="1021470"/>
          </a:xfrm>
          <a:prstGeom prst="rect">
            <a:avLst/>
          </a:prstGeom>
        </p:spPr>
      </p:pic>
      <p:sp>
        <p:nvSpPr>
          <p:cNvPr id="4" name="Google Shape;352;p13">
            <a:extLst>
              <a:ext uri="{FF2B5EF4-FFF2-40B4-BE49-F238E27FC236}">
                <a16:creationId xmlns:a16="http://schemas.microsoft.com/office/drawing/2014/main" id="{4A435C0D-F5A1-463F-954B-52A69B9B09EE}"/>
              </a:ext>
            </a:extLst>
          </p:cNvPr>
          <p:cNvSpPr txBox="1">
            <a:spLocks/>
          </p:cNvSpPr>
          <p:nvPr/>
        </p:nvSpPr>
        <p:spPr>
          <a:xfrm>
            <a:off x="2646388" y="2831430"/>
            <a:ext cx="4645952" cy="10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CA" sz="3600" b="1" dirty="0"/>
              <a:t>Nick Wu, Eddie Liu</a:t>
            </a:r>
          </a:p>
          <a:p>
            <a:pPr marL="0" indent="0">
              <a:buNone/>
            </a:pPr>
            <a:r>
              <a:rPr lang="en-CA" dirty="0"/>
              <a:t>https://github.com/nickwu241/ubc-canvas-hack</a:t>
            </a:r>
          </a:p>
          <a:p>
            <a:pPr marL="0" indent="0">
              <a:buFont typeface="Muli"/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Objective: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478;p27">
            <a:extLst>
              <a:ext uri="{FF2B5EF4-FFF2-40B4-BE49-F238E27FC236}">
                <a16:creationId xmlns:a16="http://schemas.microsoft.com/office/drawing/2014/main" id="{AD2B3E75-DB37-4F97-885E-682D66ED8589}"/>
              </a:ext>
            </a:extLst>
          </p:cNvPr>
          <p:cNvSpPr/>
          <p:nvPr/>
        </p:nvSpPr>
        <p:spPr>
          <a:xfrm>
            <a:off x="1190625" y="4258730"/>
            <a:ext cx="1198610" cy="645300"/>
          </a:xfrm>
          <a:prstGeom prst="homePlate">
            <a:avLst>
              <a:gd name="adj" fmla="val 30129"/>
            </a:avLst>
          </a:prstGeom>
          <a:solidFill>
            <a:srgbClr val="C00000"/>
          </a:solidFill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C604D0AC-1D2D-4D89-B724-C70718AFC7AE}"/>
              </a:ext>
            </a:extLst>
          </p:cNvPr>
          <p:cNvSpPr/>
          <p:nvPr/>
        </p:nvSpPr>
        <p:spPr>
          <a:xfrm>
            <a:off x="3658639" y="4258730"/>
            <a:ext cx="1259868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Settings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4E61D5F2-AF0B-4B3E-896F-335FC1BD5533}"/>
              </a:ext>
            </a:extLst>
          </p:cNvPr>
          <p:cNvSpPr/>
          <p:nvPr/>
        </p:nvSpPr>
        <p:spPr>
          <a:xfrm>
            <a:off x="2398771" y="4258730"/>
            <a:ext cx="122170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App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480;p27">
            <a:extLst>
              <a:ext uri="{FF2B5EF4-FFF2-40B4-BE49-F238E27FC236}">
                <a16:creationId xmlns:a16="http://schemas.microsoft.com/office/drawing/2014/main" id="{E160C03E-E055-443C-B280-44862F37121C}"/>
              </a:ext>
            </a:extLst>
          </p:cNvPr>
          <p:cNvSpPr/>
          <p:nvPr/>
        </p:nvSpPr>
        <p:spPr>
          <a:xfrm>
            <a:off x="4922175" y="4258730"/>
            <a:ext cx="132622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479;p27">
            <a:extLst>
              <a:ext uri="{FF2B5EF4-FFF2-40B4-BE49-F238E27FC236}">
                <a16:creationId xmlns:a16="http://schemas.microsoft.com/office/drawing/2014/main" id="{55D2BC79-670E-4330-B2ED-A32F75A1B1B1}"/>
              </a:ext>
            </a:extLst>
          </p:cNvPr>
          <p:cNvSpPr/>
          <p:nvPr/>
        </p:nvSpPr>
        <p:spPr>
          <a:xfrm>
            <a:off x="6248401" y="4258730"/>
            <a:ext cx="1354914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 descr="A person sitting at a table in front of a computer&#10;&#10;Description generated with very high confidence">
            <a:extLst>
              <a:ext uri="{FF2B5EF4-FFF2-40B4-BE49-F238E27FC236}">
                <a16:creationId xmlns:a16="http://schemas.microsoft.com/office/drawing/2014/main" id="{56DEDAF3-5D7A-47A0-8AD9-231AEFE1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12" y="2034539"/>
            <a:ext cx="2566812" cy="1925109"/>
          </a:xfrm>
          <a:prstGeom prst="rect">
            <a:avLst/>
          </a:prstGeom>
        </p:spPr>
      </p:pic>
      <p:pic>
        <p:nvPicPr>
          <p:cNvPr id="5" name="Picture 4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B1560476-3079-4FBA-A231-5B89CFCB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883" y="2090821"/>
            <a:ext cx="2795733" cy="1868827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A91FD97-4B52-4D4D-BC80-697899A35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363" y="2164134"/>
            <a:ext cx="2710874" cy="1795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Objective: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478;p27">
            <a:extLst>
              <a:ext uri="{FF2B5EF4-FFF2-40B4-BE49-F238E27FC236}">
                <a16:creationId xmlns:a16="http://schemas.microsoft.com/office/drawing/2014/main" id="{AD2B3E75-DB37-4F97-885E-682D66ED8589}"/>
              </a:ext>
            </a:extLst>
          </p:cNvPr>
          <p:cNvSpPr/>
          <p:nvPr/>
        </p:nvSpPr>
        <p:spPr>
          <a:xfrm>
            <a:off x="1190625" y="4258730"/>
            <a:ext cx="1198610" cy="645300"/>
          </a:xfrm>
          <a:prstGeom prst="homePlate">
            <a:avLst>
              <a:gd name="adj" fmla="val 30129"/>
            </a:avLst>
          </a:prstGeom>
          <a:solidFill>
            <a:srgbClr val="C00000"/>
          </a:solidFill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C604D0AC-1D2D-4D89-B724-C70718AFC7AE}"/>
              </a:ext>
            </a:extLst>
          </p:cNvPr>
          <p:cNvSpPr/>
          <p:nvPr/>
        </p:nvSpPr>
        <p:spPr>
          <a:xfrm>
            <a:off x="3658639" y="4258730"/>
            <a:ext cx="1259868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Settings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4E61D5F2-AF0B-4B3E-896F-335FC1BD5533}"/>
              </a:ext>
            </a:extLst>
          </p:cNvPr>
          <p:cNvSpPr/>
          <p:nvPr/>
        </p:nvSpPr>
        <p:spPr>
          <a:xfrm>
            <a:off x="2398771" y="4258730"/>
            <a:ext cx="122170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App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480;p27">
            <a:extLst>
              <a:ext uri="{FF2B5EF4-FFF2-40B4-BE49-F238E27FC236}">
                <a16:creationId xmlns:a16="http://schemas.microsoft.com/office/drawing/2014/main" id="{E160C03E-E055-443C-B280-44862F37121C}"/>
              </a:ext>
            </a:extLst>
          </p:cNvPr>
          <p:cNvSpPr/>
          <p:nvPr/>
        </p:nvSpPr>
        <p:spPr>
          <a:xfrm>
            <a:off x="4922175" y="4258730"/>
            <a:ext cx="132622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479;p27">
            <a:extLst>
              <a:ext uri="{FF2B5EF4-FFF2-40B4-BE49-F238E27FC236}">
                <a16:creationId xmlns:a16="http://schemas.microsoft.com/office/drawing/2014/main" id="{55D2BC79-670E-4330-B2ED-A32F75A1B1B1}"/>
              </a:ext>
            </a:extLst>
          </p:cNvPr>
          <p:cNvSpPr/>
          <p:nvPr/>
        </p:nvSpPr>
        <p:spPr>
          <a:xfrm>
            <a:off x="6248401" y="4258730"/>
            <a:ext cx="1354914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AACE7123-30B4-4C0A-AEAB-14BC8E72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1" y="2138105"/>
            <a:ext cx="4083302" cy="16014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20C176-4B1F-48A5-9828-2DD34580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46" y="1559520"/>
            <a:ext cx="4573274" cy="25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Application: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478;p27">
            <a:extLst>
              <a:ext uri="{FF2B5EF4-FFF2-40B4-BE49-F238E27FC236}">
                <a16:creationId xmlns:a16="http://schemas.microsoft.com/office/drawing/2014/main" id="{AD2B3E75-DB37-4F97-885E-682D66ED8589}"/>
              </a:ext>
            </a:extLst>
          </p:cNvPr>
          <p:cNvSpPr/>
          <p:nvPr/>
        </p:nvSpPr>
        <p:spPr>
          <a:xfrm>
            <a:off x="1190625" y="4258730"/>
            <a:ext cx="1198610" cy="6453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C604D0AC-1D2D-4D89-B724-C70718AFC7AE}"/>
              </a:ext>
            </a:extLst>
          </p:cNvPr>
          <p:cNvSpPr/>
          <p:nvPr/>
        </p:nvSpPr>
        <p:spPr>
          <a:xfrm>
            <a:off x="3658639" y="4258730"/>
            <a:ext cx="1259868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Settings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4E61D5F2-AF0B-4B3E-896F-335FC1BD5533}"/>
              </a:ext>
            </a:extLst>
          </p:cNvPr>
          <p:cNvSpPr/>
          <p:nvPr/>
        </p:nvSpPr>
        <p:spPr>
          <a:xfrm>
            <a:off x="2398771" y="4258730"/>
            <a:ext cx="1221706" cy="645300"/>
          </a:xfrm>
          <a:prstGeom prst="chevron">
            <a:avLst>
              <a:gd name="adj" fmla="val 29853"/>
            </a:avLst>
          </a:prstGeom>
          <a:solidFill>
            <a:srgbClr val="C00000"/>
          </a:solidFill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App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480;p27">
            <a:extLst>
              <a:ext uri="{FF2B5EF4-FFF2-40B4-BE49-F238E27FC236}">
                <a16:creationId xmlns:a16="http://schemas.microsoft.com/office/drawing/2014/main" id="{E160C03E-E055-443C-B280-44862F37121C}"/>
              </a:ext>
            </a:extLst>
          </p:cNvPr>
          <p:cNvSpPr/>
          <p:nvPr/>
        </p:nvSpPr>
        <p:spPr>
          <a:xfrm>
            <a:off x="4922175" y="4258730"/>
            <a:ext cx="132622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479;p27">
            <a:extLst>
              <a:ext uri="{FF2B5EF4-FFF2-40B4-BE49-F238E27FC236}">
                <a16:creationId xmlns:a16="http://schemas.microsoft.com/office/drawing/2014/main" id="{55D2BC79-670E-4330-B2ED-A32F75A1B1B1}"/>
              </a:ext>
            </a:extLst>
          </p:cNvPr>
          <p:cNvSpPr/>
          <p:nvPr/>
        </p:nvSpPr>
        <p:spPr>
          <a:xfrm>
            <a:off x="6248401" y="4258730"/>
            <a:ext cx="1354914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8CCB7740-8CC6-488B-8A06-661238FE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66" y="1557940"/>
            <a:ext cx="2504252" cy="250690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2F38A6F-C93E-4180-A87B-F0287757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82" y="1569423"/>
            <a:ext cx="3063318" cy="2544900"/>
          </a:xfrm>
        </p:spPr>
        <p:txBody>
          <a:bodyPr/>
          <a:lstStyle/>
          <a:p>
            <a:r>
              <a:rPr lang="en-CA" dirty="0"/>
              <a:t>Voice Activation for Alexa</a:t>
            </a:r>
          </a:p>
          <a:p>
            <a:r>
              <a:rPr lang="en-CA" dirty="0"/>
              <a:t>Settings on Web Interface</a:t>
            </a:r>
          </a:p>
        </p:txBody>
      </p:sp>
    </p:spTree>
    <p:extLst>
      <p:ext uri="{BB962C8B-B14F-4D97-AF65-F5344CB8AC3E}">
        <p14:creationId xmlns:p14="http://schemas.microsoft.com/office/powerpoint/2010/main" val="50778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Settings: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478;p27">
            <a:extLst>
              <a:ext uri="{FF2B5EF4-FFF2-40B4-BE49-F238E27FC236}">
                <a16:creationId xmlns:a16="http://schemas.microsoft.com/office/drawing/2014/main" id="{AD2B3E75-DB37-4F97-885E-682D66ED8589}"/>
              </a:ext>
            </a:extLst>
          </p:cNvPr>
          <p:cNvSpPr/>
          <p:nvPr/>
        </p:nvSpPr>
        <p:spPr>
          <a:xfrm>
            <a:off x="1190625" y="4258730"/>
            <a:ext cx="1198610" cy="6453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C604D0AC-1D2D-4D89-B724-C70718AFC7AE}"/>
              </a:ext>
            </a:extLst>
          </p:cNvPr>
          <p:cNvSpPr/>
          <p:nvPr/>
        </p:nvSpPr>
        <p:spPr>
          <a:xfrm>
            <a:off x="3658639" y="4258730"/>
            <a:ext cx="1259868" cy="645300"/>
          </a:xfrm>
          <a:prstGeom prst="chevron">
            <a:avLst>
              <a:gd name="adj" fmla="val 29853"/>
            </a:avLst>
          </a:prstGeom>
          <a:solidFill>
            <a:srgbClr val="C00000"/>
          </a:solidFill>
          <a:ln w="1143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Settings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4E61D5F2-AF0B-4B3E-896F-335FC1BD5533}"/>
              </a:ext>
            </a:extLst>
          </p:cNvPr>
          <p:cNvSpPr/>
          <p:nvPr/>
        </p:nvSpPr>
        <p:spPr>
          <a:xfrm>
            <a:off x="2398771" y="4258730"/>
            <a:ext cx="122170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App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480;p27">
            <a:extLst>
              <a:ext uri="{FF2B5EF4-FFF2-40B4-BE49-F238E27FC236}">
                <a16:creationId xmlns:a16="http://schemas.microsoft.com/office/drawing/2014/main" id="{E160C03E-E055-443C-B280-44862F37121C}"/>
              </a:ext>
            </a:extLst>
          </p:cNvPr>
          <p:cNvSpPr/>
          <p:nvPr/>
        </p:nvSpPr>
        <p:spPr>
          <a:xfrm>
            <a:off x="4922175" y="4258730"/>
            <a:ext cx="132622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479;p27">
            <a:extLst>
              <a:ext uri="{FF2B5EF4-FFF2-40B4-BE49-F238E27FC236}">
                <a16:creationId xmlns:a16="http://schemas.microsoft.com/office/drawing/2014/main" id="{55D2BC79-670E-4330-B2ED-A32F75A1B1B1}"/>
              </a:ext>
            </a:extLst>
          </p:cNvPr>
          <p:cNvSpPr/>
          <p:nvPr/>
        </p:nvSpPr>
        <p:spPr>
          <a:xfrm>
            <a:off x="6248401" y="4258730"/>
            <a:ext cx="1354914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39582D-34C8-441B-AC88-D688B7BD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44" y="1435344"/>
            <a:ext cx="4321383" cy="250595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D866B11-9718-4435-A400-4DF9CF70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3676" y="1625000"/>
            <a:ext cx="2427283" cy="2544900"/>
          </a:xfrm>
        </p:spPr>
        <p:txBody>
          <a:bodyPr/>
          <a:lstStyle/>
          <a:p>
            <a:r>
              <a:rPr lang="en-CA" dirty="0"/>
              <a:t>Nicknames</a:t>
            </a:r>
          </a:p>
          <a:p>
            <a:r>
              <a:rPr lang="en-CA" dirty="0"/>
              <a:t>Deadline Within Days</a:t>
            </a:r>
          </a:p>
        </p:txBody>
      </p:sp>
    </p:spTree>
    <p:extLst>
      <p:ext uri="{BB962C8B-B14F-4D97-AF65-F5344CB8AC3E}">
        <p14:creationId xmlns:p14="http://schemas.microsoft.com/office/powerpoint/2010/main" val="285811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635212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Design Implementation: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478;p27">
            <a:extLst>
              <a:ext uri="{FF2B5EF4-FFF2-40B4-BE49-F238E27FC236}">
                <a16:creationId xmlns:a16="http://schemas.microsoft.com/office/drawing/2014/main" id="{AD2B3E75-DB37-4F97-885E-682D66ED8589}"/>
              </a:ext>
            </a:extLst>
          </p:cNvPr>
          <p:cNvSpPr/>
          <p:nvPr/>
        </p:nvSpPr>
        <p:spPr>
          <a:xfrm>
            <a:off x="1190625" y="4258730"/>
            <a:ext cx="1198610" cy="6453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C604D0AC-1D2D-4D89-B724-C70718AFC7AE}"/>
              </a:ext>
            </a:extLst>
          </p:cNvPr>
          <p:cNvSpPr/>
          <p:nvPr/>
        </p:nvSpPr>
        <p:spPr>
          <a:xfrm>
            <a:off x="3658639" y="4258730"/>
            <a:ext cx="1259868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Settings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4E61D5F2-AF0B-4B3E-896F-335FC1BD5533}"/>
              </a:ext>
            </a:extLst>
          </p:cNvPr>
          <p:cNvSpPr/>
          <p:nvPr/>
        </p:nvSpPr>
        <p:spPr>
          <a:xfrm>
            <a:off x="2398771" y="4258730"/>
            <a:ext cx="122170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App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480;p27">
            <a:extLst>
              <a:ext uri="{FF2B5EF4-FFF2-40B4-BE49-F238E27FC236}">
                <a16:creationId xmlns:a16="http://schemas.microsoft.com/office/drawing/2014/main" id="{E160C03E-E055-443C-B280-44862F37121C}"/>
              </a:ext>
            </a:extLst>
          </p:cNvPr>
          <p:cNvSpPr/>
          <p:nvPr/>
        </p:nvSpPr>
        <p:spPr>
          <a:xfrm>
            <a:off x="4922175" y="4258730"/>
            <a:ext cx="1326226" cy="645300"/>
          </a:xfrm>
          <a:prstGeom prst="chevron">
            <a:avLst>
              <a:gd name="adj" fmla="val 29853"/>
            </a:avLst>
          </a:prstGeom>
          <a:solidFill>
            <a:srgbClr val="C00000"/>
          </a:solidFill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479;p27">
            <a:extLst>
              <a:ext uri="{FF2B5EF4-FFF2-40B4-BE49-F238E27FC236}">
                <a16:creationId xmlns:a16="http://schemas.microsoft.com/office/drawing/2014/main" id="{55D2BC79-670E-4330-B2ED-A32F75A1B1B1}"/>
              </a:ext>
            </a:extLst>
          </p:cNvPr>
          <p:cNvSpPr/>
          <p:nvPr/>
        </p:nvSpPr>
        <p:spPr>
          <a:xfrm>
            <a:off x="6248401" y="4258730"/>
            <a:ext cx="1354914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" name="Picture 12" descr="The app icon of the Amazon Alexa app on the Google Play Store">
            <a:extLst>
              <a:ext uri="{FF2B5EF4-FFF2-40B4-BE49-F238E27FC236}">
                <a16:creationId xmlns:a16="http://schemas.microsoft.com/office/drawing/2014/main" id="{DC4BFDD3-8C17-45A1-AFD5-719C2179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24" y="1909298"/>
            <a:ext cx="1493715" cy="149371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9F8B3D-841B-4195-BBBB-038B5CB8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200" y="1778920"/>
            <a:ext cx="2269500" cy="1566260"/>
          </a:xfrm>
        </p:spPr>
        <p:txBody>
          <a:bodyPr/>
          <a:lstStyle/>
          <a:p>
            <a:r>
              <a:rPr lang="en-CA" dirty="0"/>
              <a:t>Alexa</a:t>
            </a:r>
          </a:p>
          <a:p>
            <a:r>
              <a:rPr lang="en-CA" dirty="0" err="1"/>
              <a:t>VueJS</a:t>
            </a:r>
            <a:endParaRPr lang="en-CA" dirty="0"/>
          </a:p>
          <a:p>
            <a:r>
              <a:rPr lang="en-CA" dirty="0"/>
              <a:t>Python (Flask)</a:t>
            </a:r>
          </a:p>
          <a:p>
            <a:r>
              <a:rPr lang="en-CA" dirty="0" err="1"/>
              <a:t>CanvasAPI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04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929280" y="3199013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“OPEN ASSIGNMENT DEADLINES”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351;p13">
            <a:extLst>
              <a:ext uri="{FF2B5EF4-FFF2-40B4-BE49-F238E27FC236}">
                <a16:creationId xmlns:a16="http://schemas.microsoft.com/office/drawing/2014/main" id="{0E7F0569-AD98-4365-A53C-D3E6EC53269F}"/>
              </a:ext>
            </a:extLst>
          </p:cNvPr>
          <p:cNvSpPr txBox="1">
            <a:spLocks/>
          </p:cNvSpPr>
          <p:nvPr/>
        </p:nvSpPr>
        <p:spPr>
          <a:xfrm>
            <a:off x="2345054" y="925800"/>
            <a:ext cx="493204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CA" sz="12000" dirty="0"/>
              <a:t>DEMO</a:t>
            </a:r>
          </a:p>
        </p:txBody>
      </p:sp>
      <p:sp>
        <p:nvSpPr>
          <p:cNvPr id="6" name="Google Shape;478;p27">
            <a:extLst>
              <a:ext uri="{FF2B5EF4-FFF2-40B4-BE49-F238E27FC236}">
                <a16:creationId xmlns:a16="http://schemas.microsoft.com/office/drawing/2014/main" id="{EF982BEA-70FD-4108-9EEB-60E5E987A0C6}"/>
              </a:ext>
            </a:extLst>
          </p:cNvPr>
          <p:cNvSpPr/>
          <p:nvPr/>
        </p:nvSpPr>
        <p:spPr>
          <a:xfrm>
            <a:off x="1190625" y="4258730"/>
            <a:ext cx="1198610" cy="6453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Google Shape;479;p27">
            <a:extLst>
              <a:ext uri="{FF2B5EF4-FFF2-40B4-BE49-F238E27FC236}">
                <a16:creationId xmlns:a16="http://schemas.microsoft.com/office/drawing/2014/main" id="{65553202-9DF3-4599-A765-AA6D9601C047}"/>
              </a:ext>
            </a:extLst>
          </p:cNvPr>
          <p:cNvSpPr/>
          <p:nvPr/>
        </p:nvSpPr>
        <p:spPr>
          <a:xfrm>
            <a:off x="3658639" y="4258730"/>
            <a:ext cx="1259868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Settings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" name="Google Shape;479;p27">
            <a:extLst>
              <a:ext uri="{FF2B5EF4-FFF2-40B4-BE49-F238E27FC236}">
                <a16:creationId xmlns:a16="http://schemas.microsoft.com/office/drawing/2014/main" id="{83557B7F-918B-4BD7-8FAB-D8DE75FA07D6}"/>
              </a:ext>
            </a:extLst>
          </p:cNvPr>
          <p:cNvSpPr/>
          <p:nvPr/>
        </p:nvSpPr>
        <p:spPr>
          <a:xfrm>
            <a:off x="2398771" y="4258730"/>
            <a:ext cx="122170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App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80;p27">
            <a:extLst>
              <a:ext uri="{FF2B5EF4-FFF2-40B4-BE49-F238E27FC236}">
                <a16:creationId xmlns:a16="http://schemas.microsoft.com/office/drawing/2014/main" id="{C7F78979-3495-4339-A342-600C31CD22D3}"/>
              </a:ext>
            </a:extLst>
          </p:cNvPr>
          <p:cNvSpPr/>
          <p:nvPr/>
        </p:nvSpPr>
        <p:spPr>
          <a:xfrm>
            <a:off x="4922175" y="4258730"/>
            <a:ext cx="1326226" cy="6453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79;p27">
            <a:extLst>
              <a:ext uri="{FF2B5EF4-FFF2-40B4-BE49-F238E27FC236}">
                <a16:creationId xmlns:a16="http://schemas.microsoft.com/office/drawing/2014/main" id="{DB1E06ED-F937-4B80-976E-68467CFDD082}"/>
              </a:ext>
            </a:extLst>
          </p:cNvPr>
          <p:cNvSpPr/>
          <p:nvPr/>
        </p:nvSpPr>
        <p:spPr>
          <a:xfrm>
            <a:off x="6248401" y="4258730"/>
            <a:ext cx="1354914" cy="645300"/>
          </a:xfrm>
          <a:prstGeom prst="chevron">
            <a:avLst>
              <a:gd name="adj" fmla="val 29853"/>
            </a:avLst>
          </a:prstGeom>
          <a:solidFill>
            <a:srgbClr val="C00000"/>
          </a:solidFill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106A51-22B2-4C27-A243-A5DD3E290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64" y="1998016"/>
            <a:ext cx="4145278" cy="1147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</a:p>
          <a:p>
            <a:pPr marL="0" lvl="0" indent="0">
              <a:buNone/>
            </a:pPr>
            <a:r>
              <a:rPr lang="en-CA" dirty="0"/>
              <a:t>https://github.com/nickwu241/ubc-canvas-hack</a:t>
            </a: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103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Muli</vt:lpstr>
      <vt:lpstr>Nixie One</vt:lpstr>
      <vt:lpstr>Imogen template</vt:lpstr>
      <vt:lpstr>Voice Activated Assignment Deadlines:</vt:lpstr>
      <vt:lpstr>Objective:</vt:lpstr>
      <vt:lpstr>Objective:</vt:lpstr>
      <vt:lpstr>Application:</vt:lpstr>
      <vt:lpstr>Settings:</vt:lpstr>
      <vt:lpstr>Design Implementation: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Activated Assignment Deadlines:</dc:title>
  <cp:lastModifiedBy>Eddie Liu</cp:lastModifiedBy>
  <cp:revision>12</cp:revision>
  <dcterms:modified xsi:type="dcterms:W3CDTF">2018-10-28T22:59:37Z</dcterms:modified>
</cp:coreProperties>
</file>