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50" y="126683"/>
            <a:ext cx="9144000" cy="2387600"/>
          </a:xfrm>
        </p:spPr>
        <p:txBody>
          <a:bodyPr/>
          <a:lstStyle/>
          <a:p>
            <a:r>
              <a:rPr lang="en-US" dirty="0"/>
              <a:t>Big Mountain Resort Ticket Pricing</a:t>
            </a:r>
            <a:endParaRPr lang="en-US" dirty="0"/>
          </a:p>
        </p:txBody>
      </p:sp>
      <p:sp>
        <p:nvSpPr>
          <p:cNvPr id="3" name="Subtitle 2"/>
          <p:cNvSpPr>
            <a:spLocks noGrp="1"/>
          </p:cNvSpPr>
          <p:nvPr>
            <p:ph type="subTitle" idx="1"/>
          </p:nvPr>
        </p:nvSpPr>
        <p:spPr/>
        <p:txBody>
          <a:bodyPr/>
          <a:lstStyle/>
          <a:p>
            <a:r>
              <a:rPr lang="en-US"/>
              <a:t>The purpose is to find out that the ticket pricing for Big Mountain Resort based on all possible variables.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6110" y="1358900"/>
            <a:ext cx="10939780" cy="4904105"/>
          </a:xfrm>
        </p:spPr>
        <p:txBody>
          <a:bodyPr/>
          <a:p>
            <a:r>
              <a:rPr lang="en-US"/>
              <a:t>We have been done modeling to review potential scenarios for either cutting costs or increasing revenue.</a:t>
            </a:r>
            <a:endParaRPr lang="en-US"/>
          </a:p>
          <a:p>
            <a:r>
              <a:rPr lang="en-US"/>
              <a:t>After certain processes such as data wrangling and building machine learning models, we roughly get a result that our modelled price is 95.87 dollars. Comparing with our current ticket price, 81 dollars, this result looks like not very acceptable. </a:t>
            </a:r>
            <a:endParaRPr lang="en-US"/>
          </a:p>
          <a:p>
            <a:r>
              <a:rPr lang="en-US"/>
              <a:t>After setting up several models between Big Mountain resorts and all other resorts in Montana, Big Mountain resorts basically has advantage among all areas such as longer vertical drop, larger snow making area, higher numbers of chairs, more fast quads, higher numbers of runs,  longest runs, largest skiable terrain area and no tram.</a:t>
            </a:r>
            <a:endParaRPr lang="en-US"/>
          </a:p>
        </p:txBody>
      </p:sp>
      <p:sp>
        <p:nvSpPr>
          <p:cNvPr id="2" name="Text Box 1"/>
          <p:cNvSpPr txBox="1"/>
          <p:nvPr/>
        </p:nvSpPr>
        <p:spPr>
          <a:xfrm>
            <a:off x="626110" y="353060"/>
            <a:ext cx="6429375" cy="521970"/>
          </a:xfrm>
          <a:prstGeom prst="rect">
            <a:avLst/>
          </a:prstGeom>
          <a:noFill/>
        </p:spPr>
        <p:txBody>
          <a:bodyPr wrap="square" rtlCol="0">
            <a:spAutoFit/>
          </a:bodyPr>
          <a:p>
            <a:pPr algn="l"/>
            <a:r>
              <a:rPr lang="en-US" sz="2800"/>
              <a:t>Recommendation and key findings</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835" y="1236980"/>
            <a:ext cx="10895965" cy="4940300"/>
          </a:xfrm>
        </p:spPr>
        <p:txBody>
          <a:bodyPr/>
          <a:p>
            <a:r>
              <a:rPr lang="en-US"/>
              <a:t>Modeling results and analysis</a:t>
            </a:r>
            <a:endParaRPr lang="en-US"/>
          </a:p>
          <a:p>
            <a:endParaRPr lang="en-US"/>
          </a:p>
          <a:p>
            <a:r>
              <a:rPr lang="en-US"/>
              <a:t>Accroding to the graph, we can say that closing one run will not affect the change in ticket price. Closing 2 or 3 runs will reduce the revenue and ticket price obviously. </a:t>
            </a:r>
            <a:r>
              <a:rPr lang="en-US" altLang="zh-CN"/>
              <a:t>Another big drop happens on closing 6 runs.</a:t>
            </a:r>
            <a:endParaRPr lang="en-US" altLang="zh-CN"/>
          </a:p>
        </p:txBody>
      </p:sp>
      <p:pic>
        <p:nvPicPr>
          <p:cNvPr id="2" name="Picture 1"/>
          <p:cNvPicPr>
            <a:picLocks noChangeAspect="1"/>
          </p:cNvPicPr>
          <p:nvPr/>
        </p:nvPicPr>
        <p:blipFill>
          <a:blip r:embed="rId1"/>
          <a:stretch>
            <a:fillRect/>
          </a:stretch>
        </p:blipFill>
        <p:spPr>
          <a:xfrm>
            <a:off x="5600700" y="3457575"/>
            <a:ext cx="6477000" cy="3143250"/>
          </a:xfrm>
          <a:prstGeom prst="rect">
            <a:avLst/>
          </a:prstGeom>
        </p:spPr>
      </p:pic>
      <p:sp>
        <p:nvSpPr>
          <p:cNvPr id="4" name="Text Box 3"/>
          <p:cNvSpPr txBox="1"/>
          <p:nvPr/>
        </p:nvSpPr>
        <p:spPr>
          <a:xfrm>
            <a:off x="581025" y="1857375"/>
            <a:ext cx="3381375" cy="368300"/>
          </a:xfrm>
          <a:prstGeom prst="rect">
            <a:avLst/>
          </a:prstGeom>
          <a:noFill/>
        </p:spPr>
        <p:txBody>
          <a:bodyPr wrap="square" rtlCol="0">
            <a:spAutoFit/>
          </a:bodyPr>
          <a:p>
            <a:r>
              <a:rPr lang="en-US"/>
              <a:t>Scenario 1</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Scenario 2</a:t>
            </a:r>
            <a:endParaRPr lang="en-US"/>
          </a:p>
        </p:txBody>
      </p:sp>
      <p:sp>
        <p:nvSpPr>
          <p:cNvPr id="3" name="Content Placeholder 2"/>
          <p:cNvSpPr>
            <a:spLocks noGrp="1"/>
          </p:cNvSpPr>
          <p:nvPr>
            <p:ph idx="1"/>
          </p:nvPr>
        </p:nvSpPr>
        <p:spPr/>
        <p:txBody>
          <a:bodyPr/>
          <a:p>
            <a:r>
              <a:rPr lang="en-US"/>
              <a:t>The second plan is to increase the vertical drop by adding a run to a point 150 feet lower down but requiring the installation of an additional chair lift to bring skiers back up, without additional snow making coverage.</a:t>
            </a:r>
            <a:endParaRPr lang="en-US"/>
          </a:p>
          <a:p>
            <a:endParaRPr lang="en-US"/>
          </a:p>
          <a:p>
            <a:r>
              <a:rPr lang="en-US"/>
              <a:t>Over the season, this could help ticket price increased about $1.99</a:t>
            </a:r>
            <a:endParaRPr lang="en-US"/>
          </a:p>
        </p:txBody>
      </p:sp>
      <p:pic>
        <p:nvPicPr>
          <p:cNvPr id="4" name="Picture 3"/>
          <p:cNvPicPr>
            <a:picLocks noChangeAspect="1"/>
          </p:cNvPicPr>
          <p:nvPr/>
        </p:nvPicPr>
        <p:blipFill>
          <a:blip r:embed="rId1"/>
          <a:stretch>
            <a:fillRect/>
          </a:stretch>
        </p:blipFill>
        <p:spPr>
          <a:xfrm>
            <a:off x="2466975" y="4900295"/>
            <a:ext cx="6781800" cy="1000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Scenario 3</a:t>
            </a:r>
            <a:endParaRPr lang="en-US"/>
          </a:p>
        </p:txBody>
      </p:sp>
      <p:sp>
        <p:nvSpPr>
          <p:cNvPr id="3" name="Content Placeholder 2"/>
          <p:cNvSpPr>
            <a:spLocks noGrp="1"/>
          </p:cNvSpPr>
          <p:nvPr>
            <p:ph idx="1"/>
          </p:nvPr>
        </p:nvSpPr>
        <p:spPr/>
        <p:txBody>
          <a:bodyPr/>
          <a:p>
            <a:r>
              <a:rPr lang="en-US"/>
              <a:t>Same as number 2, but adding 2 acres of snow making cover</a:t>
            </a:r>
            <a:endParaRPr lang="en-US"/>
          </a:p>
          <a:p>
            <a:endParaRPr lang="en-US"/>
          </a:p>
          <a:p>
            <a:r>
              <a:rPr lang="en-US"/>
              <a:t>The result will remain the same which incresing this small area of snow making area makes no differences from last result.</a:t>
            </a:r>
            <a:endParaRPr lang="en-US"/>
          </a:p>
        </p:txBody>
      </p:sp>
      <p:pic>
        <p:nvPicPr>
          <p:cNvPr id="4" name="Picture 3"/>
          <p:cNvPicPr>
            <a:picLocks noChangeAspect="1"/>
          </p:cNvPicPr>
          <p:nvPr/>
        </p:nvPicPr>
        <p:blipFill>
          <a:blip r:embed="rId1"/>
          <a:stretch>
            <a:fillRect/>
          </a:stretch>
        </p:blipFill>
        <p:spPr>
          <a:xfrm>
            <a:off x="2404745" y="4785995"/>
            <a:ext cx="6657975" cy="962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Scenario 4</a:t>
            </a:r>
            <a:endParaRPr lang="en-US"/>
          </a:p>
        </p:txBody>
      </p:sp>
      <p:sp>
        <p:nvSpPr>
          <p:cNvPr id="3" name="Content Placeholder 2"/>
          <p:cNvSpPr>
            <a:spLocks noGrp="1"/>
          </p:cNvSpPr>
          <p:nvPr>
            <p:ph idx="1"/>
          </p:nvPr>
        </p:nvSpPr>
        <p:spPr/>
        <p:txBody>
          <a:bodyPr/>
          <a:p>
            <a:r>
              <a:rPr lang="en-US"/>
              <a:t>Increase the longest run by 0.2 mile to boast 3.5 miles length, requiring an additional snow making coverage of 4 acres</a:t>
            </a:r>
            <a:endParaRPr lang="en-US"/>
          </a:p>
          <a:p>
            <a:endParaRPr lang="en-US"/>
          </a:p>
          <a:p>
            <a:r>
              <a:rPr lang="en-US"/>
              <a:t>This option also makes no difference on result from scenario 2.</a:t>
            </a:r>
            <a:endParaRPr lang="en-US"/>
          </a:p>
        </p:txBody>
      </p:sp>
      <p:pic>
        <p:nvPicPr>
          <p:cNvPr id="4" name="Picture 3"/>
          <p:cNvPicPr>
            <a:picLocks noChangeAspect="1"/>
          </p:cNvPicPr>
          <p:nvPr/>
        </p:nvPicPr>
        <p:blipFill>
          <a:blip r:embed="rId1"/>
          <a:stretch>
            <a:fillRect/>
          </a:stretch>
        </p:blipFill>
        <p:spPr>
          <a:xfrm>
            <a:off x="3357245" y="5667375"/>
            <a:ext cx="5095875" cy="438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Summary and conclusion</a:t>
            </a:r>
            <a:endParaRPr lang="en-US"/>
          </a:p>
        </p:txBody>
      </p:sp>
      <p:sp>
        <p:nvSpPr>
          <p:cNvPr id="3" name="Content Placeholder 2"/>
          <p:cNvSpPr>
            <a:spLocks noGrp="1"/>
          </p:cNvSpPr>
          <p:nvPr>
            <p:ph idx="1"/>
          </p:nvPr>
        </p:nvSpPr>
        <p:spPr/>
        <p:txBody>
          <a:bodyPr/>
          <a:p>
            <a:r>
              <a:rPr lang="en-US"/>
              <a:t>From the modeling we are currently performing now, increasing $1.99 of ticket pricing is reasonable with increasing the vertical drop by adding a run to a point 150 feet lower down but requiring the installation of an additional chair lift to bring skiers back up, without additional snow making coverage. Comparing the next 2 senerioes, this plan will keep the maintanence fee low. For future improvements, Big Mountain Resort can try to adjust number of fast quads.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2279</Words>
  <Application>WPS Presentation</Application>
  <PresentationFormat>Widescreen</PresentationFormat>
  <Paragraphs>38</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Calibri Light</vt:lpstr>
      <vt:lpstr>Calibri</vt:lpstr>
      <vt:lpstr>微软雅黑</vt:lpstr>
      <vt:lpstr>Arial Unicode MS</vt:lpstr>
      <vt:lpstr>Office Theme</vt:lpstr>
      <vt:lpstr>Big Mountain Resort Ticket Pricing</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wushangze</cp:lastModifiedBy>
  <cp:revision>4</cp:revision>
  <dcterms:created xsi:type="dcterms:W3CDTF">2021-05-28T04:57:00Z</dcterms:created>
  <dcterms:modified xsi:type="dcterms:W3CDTF">2021-05-28T07:12:14Z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