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ick Tayl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04T20:29:01.807">
    <p:pos x="6000" y="0"/>
    <p:text>WEEK 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0-04T20:29:24.729">
    <p:pos x="6000" y="0"/>
    <p:text>ANGLE AXIS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1a53c10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1a53c10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c63d7e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c63d7e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914931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c914931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1a53c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1a53c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914931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914931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1a53c10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1a53c10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1a53c10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1a53c10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c914931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c914931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1a53c10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1a53c10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1a53c10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1a53c10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1a53c10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1a53c10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Relationship Id="rId7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MEGN 544 MIDTERRM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01" y="101275"/>
            <a:ext cx="2823425" cy="1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975" y="152400"/>
            <a:ext cx="2634474" cy="15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5" y="98325"/>
            <a:ext cx="3273201" cy="189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138" y="2269175"/>
            <a:ext cx="3273221" cy="18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9759" y="1907150"/>
            <a:ext cx="5411841" cy="237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1222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924697" y="765750"/>
            <a:ext cx="119700" cy="134375"/>
          </a:xfrm>
          <a:custGeom>
            <a:rect b="b" l="l" r="r" t="t"/>
            <a:pathLst>
              <a:path extrusionOk="0" h="5375" w="4788">
                <a:moveTo>
                  <a:pt x="165" y="1445"/>
                </a:moveTo>
                <a:cubicBezTo>
                  <a:pt x="165" y="2712"/>
                  <a:pt x="-460" y="4800"/>
                  <a:pt x="742" y="5201"/>
                </a:cubicBezTo>
                <a:cubicBezTo>
                  <a:pt x="2826" y="5896"/>
                  <a:pt x="3235" y="1553"/>
                  <a:pt x="478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23"/>
          <p:cNvSpPr/>
          <p:nvPr/>
        </p:nvSpPr>
        <p:spPr>
          <a:xfrm>
            <a:off x="3265250" y="736850"/>
            <a:ext cx="549025" cy="397725"/>
          </a:xfrm>
          <a:custGeom>
            <a:rect b="b" l="l" r="r" t="t"/>
            <a:pathLst>
              <a:path extrusionOk="0" h="15909" w="21961">
                <a:moveTo>
                  <a:pt x="0" y="15026"/>
                </a:moveTo>
                <a:cubicBezTo>
                  <a:pt x="238" y="16451"/>
                  <a:pt x="3151" y="15855"/>
                  <a:pt x="4335" y="15026"/>
                </a:cubicBezTo>
                <a:cubicBezTo>
                  <a:pt x="10660" y="10598"/>
                  <a:pt x="16502" y="5459"/>
                  <a:pt x="2196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3"/>
          <p:cNvSpPr/>
          <p:nvPr/>
        </p:nvSpPr>
        <p:spPr>
          <a:xfrm>
            <a:off x="2615100" y="2528400"/>
            <a:ext cx="375650" cy="488725"/>
          </a:xfrm>
          <a:custGeom>
            <a:rect b="b" l="l" r="r" t="t"/>
            <a:pathLst>
              <a:path extrusionOk="0" h="19549" w="15026">
                <a:moveTo>
                  <a:pt x="0" y="11270"/>
                </a:moveTo>
                <a:cubicBezTo>
                  <a:pt x="1249" y="14078"/>
                  <a:pt x="2945" y="21433"/>
                  <a:pt x="4912" y="19072"/>
                </a:cubicBezTo>
                <a:cubicBezTo>
                  <a:pt x="9519" y="13544"/>
                  <a:pt x="10708" y="5757"/>
                  <a:pt x="1502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3"/>
          <p:cNvSpPr/>
          <p:nvPr/>
        </p:nvSpPr>
        <p:spPr>
          <a:xfrm>
            <a:off x="4948450" y="3843175"/>
            <a:ext cx="780200" cy="800525"/>
          </a:xfrm>
          <a:custGeom>
            <a:rect b="b" l="l" r="r" t="t"/>
            <a:pathLst>
              <a:path extrusionOk="0" h="32021" w="31208">
                <a:moveTo>
                  <a:pt x="0" y="31208"/>
                </a:moveTo>
                <a:cubicBezTo>
                  <a:pt x="3351" y="34559"/>
                  <a:pt x="8059" y="26025"/>
                  <a:pt x="11270" y="22539"/>
                </a:cubicBezTo>
                <a:cubicBezTo>
                  <a:pt x="18066" y="15161"/>
                  <a:pt x="26722" y="8972"/>
                  <a:pt x="3120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3"/>
          <p:cNvSpPr/>
          <p:nvPr/>
        </p:nvSpPr>
        <p:spPr>
          <a:xfrm>
            <a:off x="4045450" y="4688375"/>
            <a:ext cx="332300" cy="276675"/>
          </a:xfrm>
          <a:custGeom>
            <a:rect b="b" l="l" r="r" t="t"/>
            <a:pathLst>
              <a:path extrusionOk="0" h="11067" w="13292">
                <a:moveTo>
                  <a:pt x="0" y="7513"/>
                </a:moveTo>
                <a:cubicBezTo>
                  <a:pt x="443" y="8619"/>
                  <a:pt x="-274" y="11324"/>
                  <a:pt x="867" y="10981"/>
                </a:cubicBezTo>
                <a:cubicBezTo>
                  <a:pt x="6161" y="9392"/>
                  <a:pt x="9384" y="3908"/>
                  <a:pt x="13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898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640125" cy="1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625" y="152400"/>
            <a:ext cx="2367094" cy="1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675" y="74850"/>
            <a:ext cx="3639300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800" y="1261175"/>
            <a:ext cx="1570650" cy="1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877" y="635700"/>
            <a:ext cx="3542475" cy="166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0925" y="2412825"/>
            <a:ext cx="3133599" cy="194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00" y="3178575"/>
            <a:ext cx="3225500" cy="18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000" y="1261175"/>
            <a:ext cx="3542475" cy="227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97134" y="3580400"/>
            <a:ext cx="2622654" cy="1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46975" y="4443470"/>
            <a:ext cx="2101500" cy="6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61750" cy="2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550" y="152400"/>
            <a:ext cx="48472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50" y="116275"/>
            <a:ext cx="3690774" cy="4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275" y="116275"/>
            <a:ext cx="5186376" cy="6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31125" y="679050"/>
            <a:ext cx="32292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When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theta = pi: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075" y="780900"/>
            <a:ext cx="1619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050" y="1077075"/>
            <a:ext cx="33051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2725" y="874800"/>
            <a:ext cx="53625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5" y="4330200"/>
            <a:ext cx="2281150" cy="5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5" y="2253437"/>
            <a:ext cx="2974251" cy="19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75" y="98325"/>
            <a:ext cx="3290050" cy="20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576" y="98325"/>
            <a:ext cx="3889800" cy="4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495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57" y="152400"/>
            <a:ext cx="4521843" cy="271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00" y="3605475"/>
            <a:ext cx="2089300" cy="1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425" y="3004025"/>
            <a:ext cx="1998875" cy="4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9" y="3004031"/>
            <a:ext cx="3554237" cy="20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900" y="3004025"/>
            <a:ext cx="3150387" cy="20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5850" y="123525"/>
            <a:ext cx="3948614" cy="269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52400"/>
            <a:ext cx="3751855" cy="269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99825" cy="2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29100"/>
            <a:ext cx="2133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31" y="0"/>
            <a:ext cx="2036469" cy="1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518" y="1231250"/>
            <a:ext cx="2878482" cy="17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677" y="3105963"/>
            <a:ext cx="3277323" cy="19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950" y="115575"/>
            <a:ext cx="175221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4860" y="115582"/>
            <a:ext cx="2587137" cy="20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3681923"/>
            <a:ext cx="5853325" cy="1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