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9" r:id="rId33"/>
    <p:sldId id="330" r:id="rId34"/>
    <p:sldId id="331" r:id="rId35"/>
    <p:sldId id="332" r:id="rId36"/>
    <p:sldId id="333" r:id="rId37"/>
    <p:sldId id="334" r:id="rId38"/>
    <p:sldId id="336" r:id="rId39"/>
    <p:sldId id="335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9" r:id="rId52"/>
    <p:sldId id="348" r:id="rId53"/>
    <p:sldId id="350" r:id="rId54"/>
    <p:sldId id="351" r:id="rId55"/>
    <p:sldId id="352" r:id="rId56"/>
    <p:sldId id="353" r:id="rId57"/>
    <p:sldId id="354" r:id="rId58"/>
    <p:sldId id="355" r:id="rId5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7"/>
        <p:guide pos="384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标题和竖排文字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垂直排列标题与&#10;文本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2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18" name="Google Shape;118;p29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20" name="Google Shape;120;p29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内容与标题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32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3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3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3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标题和竖排文字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垂直排列标题与&#10;文本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20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20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内容与标题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0.png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8.png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2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825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"/>
          <p:cNvSpPr/>
          <p:nvPr/>
        </p:nvSpPr>
        <p:spPr>
          <a:xfrm flipH="1">
            <a:off x="0" y="2192655"/>
            <a:ext cx="7783830" cy="2162175"/>
          </a:xfrm>
          <a:custGeom>
            <a:avLst/>
            <a:gdLst/>
            <a:ahLst/>
            <a:cxnLst/>
            <a:rect l="l" t="t" r="r" b="b"/>
            <a:pathLst>
              <a:path w="9017266" h="1490472" extrusionOk="0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175895" y="2567305"/>
            <a:ext cx="7431405" cy="14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Microsoft YaHei" panose="020B0503020204020204" charset="-122"/>
              <a:buNone/>
            </a:pPr>
            <a:r>
              <a:rPr lang="pt-BR" sz="5400" b="1" i="0" u="none" strike="noStrike" cap="none">
                <a:solidFill>
                  <a:srgbClr val="00B0F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DJANGO</a:t>
            </a:r>
            <a:endParaRPr sz="5400" b="1" i="0" u="none">
              <a:solidFill>
                <a:srgbClr val="00B0F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Microsoft YaHei" panose="020B0503020204020204" charset="-122"/>
              <a:buNone/>
            </a:pPr>
            <a:r>
              <a:rPr lang="pt-BR" sz="3200" b="1" i="0" u="none">
                <a:solidFill>
                  <a:srgbClr val="00B0F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Game of The Year Edition</a:t>
            </a:r>
            <a:endParaRPr lang="pt-BR" sz="3200" b="1" i="0" u="none">
              <a:solidFill>
                <a:srgbClr val="00B0F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21310" y="546100"/>
            <a:ext cx="1194308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1800">
                <a:solidFill>
                  <a:schemeClr val="bg1"/>
                </a:solidFill>
              </a:rPr>
              <a:t>Agora vamos no arquivo views.py(continuaremos na pasta do app ‘publi’, avisarei quando mudar) </a:t>
            </a:r>
            <a:endParaRPr lang="pt-BR" altLang="en-US" sz="1800">
              <a:solidFill>
                <a:schemeClr val="bg1"/>
              </a:solidFill>
            </a:endParaRPr>
          </a:p>
          <a:p>
            <a:r>
              <a:rPr lang="pt-BR" altLang="en-US" sz="1800">
                <a:solidFill>
                  <a:schemeClr val="bg1"/>
                </a:solidFill>
              </a:rPr>
              <a:t>criaremos a funçao index desta forma:</a:t>
            </a:r>
            <a:endParaRPr lang="pt-BR" altLang="en-US" sz="1800">
              <a:solidFill>
                <a:schemeClr val="bg1"/>
              </a:solidFill>
            </a:endParaRPr>
          </a:p>
          <a:p>
            <a:endParaRPr lang="pt-BR" altLang="en-US" sz="1800">
              <a:solidFill>
                <a:schemeClr val="bg1"/>
              </a:solidFill>
            </a:endParaRPr>
          </a:p>
          <a:p>
            <a:endParaRPr lang="pt-BR" altLang="en-US" sz="1800">
              <a:solidFill>
                <a:schemeClr val="bg1"/>
              </a:solidFill>
            </a:endParaRPr>
          </a:p>
          <a:p>
            <a:endParaRPr lang="pt-BR" altLang="en-US" sz="1800">
              <a:solidFill>
                <a:schemeClr val="bg1"/>
              </a:solidFill>
            </a:endParaRPr>
          </a:p>
          <a:p>
            <a:endParaRPr lang="pt-BR" altLang="en-US" sz="1800">
              <a:solidFill>
                <a:schemeClr val="bg1"/>
              </a:solidFill>
            </a:endParaRPr>
          </a:p>
          <a:p>
            <a:r>
              <a:rPr lang="pt-BR" altLang="en-US" sz="1800">
                <a:solidFill>
                  <a:schemeClr val="bg1"/>
                </a:solidFill>
              </a:rPr>
              <a:t>Repare que estamos tentando renderizar um Html, logo precisamos criar ele. Vamos criar uma sequencia de pastas</a:t>
            </a:r>
            <a:endParaRPr lang="pt-BR" altLang="en-US" sz="1800">
              <a:solidFill>
                <a:schemeClr val="bg1"/>
              </a:solidFill>
            </a:endParaRPr>
          </a:p>
          <a:p>
            <a:r>
              <a:rPr lang="pt-BR" altLang="en-US" sz="1800">
                <a:solidFill>
                  <a:schemeClr val="bg1"/>
                </a:solidFill>
              </a:rPr>
              <a:t>dentro da nossa pasta do app, sera a seguinte sequencia: templates\nomeDoApp\index.html. Sera nesta pasta que</a:t>
            </a:r>
            <a:endParaRPr lang="pt-BR" altLang="en-US" sz="1800">
              <a:solidFill>
                <a:schemeClr val="bg1"/>
              </a:solidFill>
            </a:endParaRPr>
          </a:p>
          <a:p>
            <a:r>
              <a:rPr lang="pt-BR" altLang="en-US" sz="1800">
                <a:solidFill>
                  <a:schemeClr val="bg1"/>
                </a:solidFill>
              </a:rPr>
              <a:t>colocaremos nossos htmls deste app. Deve ficar parecido com o seguinte:</a:t>
            </a:r>
            <a:endParaRPr lang="pt-BR" altLang="en-US" sz="1800">
              <a:solidFill>
                <a:schemeClr val="bg1"/>
              </a:solidFill>
            </a:endParaRPr>
          </a:p>
          <a:p>
            <a:endParaRPr lang="pt-BR" altLang="en-US" sz="1800">
              <a:solidFill>
                <a:schemeClr val="bg1"/>
              </a:solidFill>
            </a:endParaRPr>
          </a:p>
          <a:p>
            <a:endParaRPr lang="pt-BR" altLang="en-US" sz="1800">
              <a:solidFill>
                <a:schemeClr val="bg1"/>
              </a:solidFill>
            </a:endParaRPr>
          </a:p>
          <a:p>
            <a:r>
              <a:rPr lang="pt-BR" altLang="en-US" sz="1800">
                <a:solidFill>
                  <a:schemeClr val="bg1"/>
                </a:solidFill>
              </a:rPr>
              <a:t>No html podemos colocar um &lt;h1&gt;Hello World&lt;/h1&gt; e execute o comando ‘python manage.py runserver’ para </a:t>
            </a:r>
            <a:endParaRPr lang="pt-BR" altLang="en-US" sz="1800">
              <a:solidFill>
                <a:schemeClr val="bg1"/>
              </a:solidFill>
            </a:endParaRPr>
          </a:p>
          <a:p>
            <a:r>
              <a:rPr lang="pt-BR" altLang="en-US" sz="1800">
                <a:solidFill>
                  <a:schemeClr val="bg1"/>
                </a:solidFill>
              </a:rPr>
              <a:t>executarmos o nosso servidor e testar nosso Hello World!</a:t>
            </a:r>
            <a:endParaRPr lang="pt-BR" altLang="en-US" sz="1800">
              <a:solidFill>
                <a:schemeClr val="bg1"/>
              </a:solidFill>
            </a:endParaRPr>
          </a:p>
        </p:txBody>
      </p:sp>
      <p:sp>
        <p:nvSpPr>
          <p:cNvPr id="10" name="Espaço Reservado para Texto 9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8" name="Espaço Reservado para Imagem 7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4411980" y="922020"/>
            <a:ext cx="4351655" cy="13392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60" y="2828925"/>
            <a:ext cx="2409825" cy="81915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40" y="3973195"/>
            <a:ext cx="2486025" cy="120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988631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zh-CN" sz="54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Template HTML em Comum</a:t>
            </a:r>
            <a:endParaRPr lang="pt-BR" altLang="zh-CN" sz="54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pPr algn="l"/>
            <a:r>
              <a:rPr lang="pt-BR" altLang="en-US" sz="5400">
                <a:solidFill>
                  <a:schemeClr val="bg1"/>
                </a:solidFill>
              </a:rPr>
              <a:t>e Arquivos Estaticos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892175" y="448310"/>
            <a:ext cx="11311255" cy="53232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zh-CN" sz="2000" dirty="0">
                <a:solidFill>
                  <a:schemeClr val="bg1"/>
                </a:solidFill>
                <a:latin typeface="Calibri" panose="020F0502020204030204" charset="0"/>
                <a:ea typeface="Microsoft YaHei" panose="020B0503020204020204" charset="-122"/>
                <a:cs typeface="Calibri" panose="020F0502020204030204" charset="0"/>
                <a:sym typeface="+mn-ea"/>
              </a:rPr>
              <a:t>Na pasta raiz do projeto criaremos a pasta ‘templates’ e dentro desta pasta o arquivo ‘base.html’</a:t>
            </a:r>
            <a:endParaRPr lang="pt-BR" altLang="zh-CN" sz="2000" dirty="0">
              <a:solidFill>
                <a:schemeClr val="bg1"/>
              </a:solidFill>
              <a:latin typeface="Calibri" panose="020F0502020204030204" charset="0"/>
              <a:ea typeface="Microsoft YaHei" panose="020B0503020204020204" charset="-122"/>
              <a:cs typeface="Calibri" panose="020F0502020204030204" charset="0"/>
              <a:sym typeface="+mn-ea"/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E tambem dentro da pasta ‘templates’ criaremos a pasta ‘static’, dentro da static colocaremos nosso</a:t>
            </a:r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arquivo ‘style.css’. a estrutura das pastas deve ficar parecido com isso: pastaRaiz\templates\base.html</a:t>
            </a:r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pastaRaiz\templates\static\style.css                                      assim ja estamos tambem importando nossos</a:t>
            </a:r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arquivos estaticos.(JS,Imagens,CSS)</a:t>
            </a:r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Dentro do base.html colocaremos algumas tags do django, que serão indentificadas por esses caracteres:</a:t>
            </a:r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{% algumCodigo %}, umas delas sera a de criar blocos de codigo html que podemos altera-los nos arquivos</a:t>
            </a:r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htmls ‘comuns’ como o index.html, tambem carregarremos a pasta static para podermos usar o arquivo css.</a:t>
            </a:r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O arquivo html deve ficar com algo parecido</a:t>
            </a:r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com a imagem ao lado -&gt;</a:t>
            </a:r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Para usar o base.html colocaremos a seguinte</a:t>
            </a:r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tag no index.html {%extends ‘base.html’%} </a:t>
            </a:r>
            <a:endParaRPr lang="pt-BR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Espaço Reservado para Imagem 2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4772025" y="1435100"/>
            <a:ext cx="1995805" cy="121221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545" y="3924935"/>
            <a:ext cx="5546725" cy="22174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75" y="5771515"/>
            <a:ext cx="2707005" cy="1017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53041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zh-CN" sz="54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Urls Dinamicas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>
            <p:ph type="body" idx="1"/>
          </p:nvPr>
        </p:nvSpPr>
        <p:spPr>
          <a:xfrm>
            <a:off x="709295" y="412750"/>
            <a:ext cx="10772775" cy="435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 sz="2400">
                <a:solidFill>
                  <a:schemeClr val="lt1"/>
                </a:solidFill>
              </a:rPr>
              <a:t>no arquivo urls.py da pasta do app publi podemos nomear nossas urls para ficar mais facil de chama-las.</a:t>
            </a:r>
            <a:br>
              <a:rPr lang="pt-BR" sz="2400">
                <a:solidFill>
                  <a:schemeClr val="lt1"/>
                </a:solidFill>
              </a:rPr>
            </a:br>
            <a:r>
              <a:rPr lang="pt-BR" sz="2400">
                <a:solidFill>
                  <a:schemeClr val="lt1"/>
                </a:solidFill>
              </a:rPr>
              <a:t>Ex: path(‘’, views.index, name = ‘index’)</a:t>
            </a:r>
            <a:br>
              <a:rPr lang="pt-BR" sz="2400">
                <a:solidFill>
                  <a:schemeClr val="lt1"/>
                </a:solidFill>
              </a:rPr>
            </a:br>
            <a:r>
              <a:rPr lang="pt-BR" sz="2400">
                <a:solidFill>
                  <a:schemeClr val="lt1"/>
                </a:solidFill>
              </a:rPr>
              <a:t>O parametro name nomeia nossa url 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 sz="2400">
                <a:solidFill>
                  <a:schemeClr val="lt1"/>
                </a:solidFill>
              </a:rPr>
              <a:t>Indo no href de alguma tag do html colocaremos o seguinte:  {% url ‘nomeDoUrl’%}</a:t>
            </a:r>
            <a:endParaRPr lang="pt-BR"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 sz="2400">
                <a:solidFill>
                  <a:schemeClr val="lt1"/>
                </a:solidFill>
              </a:rPr>
              <a:t>Segue as imagens de exemplo:</a:t>
            </a:r>
            <a:endParaRPr lang="pt-BR" sz="2400">
              <a:solidFill>
                <a:schemeClr val="lt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" y="2633345"/>
            <a:ext cx="5343525" cy="10001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" y="3886835"/>
            <a:ext cx="6562725" cy="204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4912360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Projeto Agenda</a:t>
            </a:r>
            <a:endParaRPr lang="pt-BR" altLang="en-US" sz="5400">
              <a:solidFill>
                <a:schemeClr val="bg1"/>
              </a:solidFill>
            </a:endParaRPr>
          </a:p>
          <a:p>
            <a:pPr algn="l"/>
            <a:r>
              <a:rPr lang="pt-BR" altLang="en-US" sz="3200">
                <a:solidFill>
                  <a:schemeClr val="bg1"/>
                </a:solidFill>
              </a:rPr>
              <a:t>criação basica do Projeto</a:t>
            </a:r>
            <a:endParaRPr lang="pt-BR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795020" y="631825"/>
            <a:ext cx="106025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2000">
                <a:solidFill>
                  <a:schemeClr val="bg1"/>
                </a:solidFill>
              </a:rPr>
              <a:t>Criaremos um projeto novo, se quiser seguir os slides anteriores podemos seguir mas nesse</a:t>
            </a:r>
            <a:endParaRPr lang="pt-BR" altLang="en-US" sz="20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tera um resumao da criaçao geral de QUALQUER projeto, mas sinta-se a vontade de olhar</a:t>
            </a:r>
            <a:endParaRPr lang="pt-BR" altLang="en-US" sz="20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os slides passados</a:t>
            </a:r>
            <a:endParaRPr lang="pt-BR" altLang="en-US" sz="2000">
              <a:solidFill>
                <a:schemeClr val="bg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795020" y="1844675"/>
            <a:ext cx="10635615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altLang="en-US" sz="2000">
                <a:solidFill>
                  <a:schemeClr val="bg1"/>
                </a:solidFill>
                <a:sym typeface="+mn-ea"/>
              </a:rPr>
              <a:t>Crie um Projeto com nome de Agenda</a:t>
            </a:r>
            <a:endParaRPr lang="pt-BR" altLang="en-US" sz="20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altLang="en-US" sz="2000">
                <a:solidFill>
                  <a:schemeClr val="bg1"/>
                </a:solidFill>
                <a:sym typeface="+mn-ea"/>
              </a:rPr>
              <a:t>Crie um app com nome de contatos</a:t>
            </a:r>
            <a:endParaRPr lang="pt-BR" altLang="en-US" sz="20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altLang="en-US" sz="2000">
                <a:solidFill>
                  <a:schemeClr val="bg1"/>
                </a:solidFill>
                <a:sym typeface="+mn-ea"/>
              </a:rPr>
              <a:t>Faça os registros no arquivo settings.py (registro do app, pasta templates e pasta static)</a:t>
            </a:r>
            <a:endParaRPr lang="pt-BR" altLang="en-US" sz="20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altLang="en-US" sz="2000">
                <a:solidFill>
                  <a:schemeClr val="bg1"/>
                </a:solidFill>
                <a:sym typeface="+mn-ea"/>
              </a:rPr>
              <a:t>E faca o Url pro app no arquivo urls.py do projeto Agenda</a:t>
            </a:r>
            <a:endParaRPr lang="pt-BR" altLang="en-US" sz="20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altLang="en-US" sz="2000">
                <a:solidFill>
                  <a:schemeClr val="bg1"/>
                </a:solidFill>
                <a:sym typeface="+mn-ea"/>
              </a:rPr>
              <a:t>Crie e configure o arquivo urls.py na pasta do app contatos </a:t>
            </a:r>
            <a:endParaRPr lang="pt-BR" altLang="en-US" sz="20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altLang="en-US" sz="2000">
                <a:solidFill>
                  <a:schemeClr val="bg1"/>
                </a:solidFill>
                <a:sym typeface="+mn-ea"/>
              </a:rPr>
              <a:t>Crie a função index no arquivo views.py</a:t>
            </a:r>
            <a:endParaRPr lang="pt-BR" altLang="en-US" sz="20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altLang="en-US" sz="2000">
                <a:solidFill>
                  <a:schemeClr val="bg1"/>
                </a:solidFill>
                <a:sym typeface="+mn-ea"/>
              </a:rPr>
              <a:t>Crie as pastas templates/contatos/index.html</a:t>
            </a:r>
            <a:endParaRPr lang="pt-BR" altLang="en-US" sz="20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altLang="en-US" sz="2000">
                <a:solidFill>
                  <a:schemeClr val="bg1"/>
                </a:solidFill>
                <a:sym typeface="+mn-ea"/>
              </a:rPr>
              <a:t>Crie a pasta templates na pasta raiz e crie o arquivo base.html</a:t>
            </a:r>
            <a:endParaRPr lang="pt-BR" altLang="en-US" sz="20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altLang="en-US" sz="2000">
                <a:solidFill>
                  <a:schemeClr val="bg1"/>
                </a:solidFill>
                <a:sym typeface="+mn-ea"/>
              </a:rPr>
              <a:t>Extenda o base.html para o index.html</a:t>
            </a:r>
            <a:endParaRPr lang="pt-BR" altLang="en-US" sz="20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altLang="en-US" sz="2000">
                <a:solidFill>
                  <a:schemeClr val="bg1"/>
                </a:solidFill>
                <a:sym typeface="+mn-ea"/>
              </a:rPr>
              <a:t>Não esqueca de criar a pasta static no templates da pasta raiz e colocar seu css la dentro</a:t>
            </a:r>
            <a:endParaRPr lang="pt-BR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49879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Criando Models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"/>
          <p:cNvSpPr>
            <a:spLocks noGrp="1"/>
          </p:cNvSpPr>
          <p:nvPr/>
        </p:nvSpPr>
        <p:spPr>
          <a:xfrm>
            <a:off x="716280" y="211582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9pPr>
          </a:lstStyle>
          <a:p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91465" y="444500"/>
            <a:ext cx="11785600" cy="65544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Repare no erro em vermelho toda vez que executamos o comando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runserve, ele acontece porque ainda nao migramos o banco de dados.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Para faze-lo iremos executar o comando ‘python manage.py migrate’.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Esse comando Migrou os models ja prontos para o database.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Agora iremos para o arquivo dentro do app contatos chamado de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models.py e colocaremos o seguinte dentro dele: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Cada classe é uma tabela no 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banco de dados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e cada variavel é uma coluna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como nome, email, telefone,etc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OBS: instale o pillow com o comando ‘pip install pillow’, para poder usar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o ImageField</a:t>
            </a:r>
            <a:endParaRPr lang="pt-BR" altLang="en-US" sz="280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770" y="3441700"/>
            <a:ext cx="3258185" cy="2594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>
            <a:spLocks noGrp="1"/>
          </p:cNvSpPr>
          <p:nvPr/>
        </p:nvSpPr>
        <p:spPr>
          <a:xfrm>
            <a:off x="614045" y="243649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9pPr>
          </a:lstStyle>
          <a:p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360680" y="962025"/>
            <a:ext cx="1159573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en-US" sz="2400">
                <a:solidFill>
                  <a:schemeClr val="bg1"/>
                </a:solidFill>
              </a:rPr>
              <a:t>Após a configuração do model iremos no terminal e executar o comando:</a:t>
            </a:r>
            <a:br>
              <a:rPr lang="pt-BR" altLang="en-US" sz="2400">
                <a:solidFill>
                  <a:schemeClr val="bg1"/>
                </a:solidFill>
              </a:rPr>
            </a:br>
            <a:r>
              <a:rPr lang="pt-BR" altLang="en-US" sz="2400">
                <a:solidFill>
                  <a:schemeClr val="bg1"/>
                </a:solidFill>
              </a:rPr>
              <a:t>‘</a:t>
            </a:r>
            <a:r>
              <a:rPr lang="pt-BR" altLang="en-US" sz="2400">
                <a:solidFill>
                  <a:schemeClr val="bg1"/>
                </a:solidFill>
              </a:rPr>
              <a:t>python manage.py makemigrations’</a:t>
            </a:r>
            <a:br>
              <a:rPr lang="pt-BR" altLang="en-US" sz="2400">
                <a:solidFill>
                  <a:schemeClr val="bg1"/>
                </a:solidFill>
              </a:rPr>
            </a:br>
            <a:r>
              <a:rPr lang="pt-BR" altLang="en-US" sz="2400">
                <a:solidFill>
                  <a:schemeClr val="bg1"/>
                </a:solidFill>
              </a:rPr>
              <a:t>e depois ‘python manage.py migrate’</a:t>
            </a:r>
            <a:endParaRPr lang="pt-BR" altLang="en-US" sz="2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altLang="en-US" sz="2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en-US" sz="2400">
                <a:solidFill>
                  <a:schemeClr val="bg1"/>
                </a:solidFill>
              </a:rPr>
              <a:t>Sempre que fizermos qualquer ALTERAÇÃO, ADIÇÃO OU REMOÇÃO, em nosso</a:t>
            </a:r>
            <a:endParaRPr lang="pt-BR" altLang="en-US" sz="2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en-US" sz="2400">
                <a:solidFill>
                  <a:schemeClr val="bg1"/>
                </a:solidFill>
              </a:rPr>
              <a:t>models, temos que executar esses dois comandos nesta ordem</a:t>
            </a:r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3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02" name="Google Shape;202;p3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3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4" name="Google Shape;204;p3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05" name="Google Shape;205;p3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" name="Google Shape;206;p3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" name="Google Shape;207;p3"/>
          <p:cNvSpPr txBox="1"/>
          <p:nvPr/>
        </p:nvSpPr>
        <p:spPr>
          <a:xfrm>
            <a:off x="1532255" y="2967990"/>
            <a:ext cx="9480550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YaHei" panose="020B0503020204020204" charset="-122"/>
              <a:buNone/>
            </a:pPr>
            <a:r>
              <a:rPr lang="pt-BR" sz="5400" b="1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Hello World em Django</a:t>
            </a:r>
            <a:endParaRPr sz="5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63207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Parte Administrativa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413385" y="1013460"/>
            <a:ext cx="1136523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1800">
                <a:solidFill>
                  <a:schemeClr val="bg1"/>
                </a:solidFill>
              </a:rPr>
              <a:t>Para acessarmos a parte administrativa do django executaremos a seguinte linha de comando:</a:t>
            </a:r>
            <a:br>
              <a:rPr lang="pt-BR" altLang="en-US" sz="1800">
                <a:solidFill>
                  <a:schemeClr val="bg1"/>
                </a:solidFill>
              </a:rPr>
            </a:br>
            <a:r>
              <a:rPr lang="pt-BR" altLang="en-US" sz="1800">
                <a:solidFill>
                  <a:schemeClr val="bg1"/>
                </a:solidFill>
              </a:rPr>
              <a:t>‘python manage.py createsuperuser’</a:t>
            </a:r>
            <a:endParaRPr lang="pt-BR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1800">
                <a:solidFill>
                  <a:schemeClr val="bg1"/>
                </a:solidFill>
              </a:rPr>
              <a:t>Entre no endereço ‘/admin’ no seu site</a:t>
            </a:r>
            <a:endParaRPr lang="pt-BR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1800">
                <a:solidFill>
                  <a:schemeClr val="bg1"/>
                </a:solidFill>
              </a:rPr>
              <a:t>Nossos models nao aparecem lá, iremos colocalos.</a:t>
            </a:r>
            <a:endParaRPr lang="pt-BR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1800">
                <a:solidFill>
                  <a:schemeClr val="bg1"/>
                </a:solidFill>
              </a:rPr>
              <a:t>No arquivo admin.py iremos importe de .models as nossas classes Categoria e  Contato</a:t>
            </a:r>
            <a:endParaRPr lang="pt-BR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1800">
                <a:solidFill>
                  <a:schemeClr val="bg1"/>
                </a:solidFill>
              </a:rPr>
              <a:t>e iremos escrever ‘admin.site.register(NomeDaClasse)’</a:t>
            </a:r>
            <a:endParaRPr lang="pt-BR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1800">
                <a:solidFill>
                  <a:schemeClr val="bg1"/>
                </a:solidFill>
              </a:rPr>
              <a:t>Agora na nossa area de administrador aparece nossas abas de categorias e contatos, agora podemos criar</a:t>
            </a:r>
            <a:endParaRPr lang="pt-BR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1800">
                <a:solidFill>
                  <a:schemeClr val="bg1"/>
                </a:solidFill>
              </a:rPr>
              <a:t>as categorias e contatos que quisermos, como por exemplo, familia e conhecidos</a:t>
            </a:r>
            <a:endParaRPr lang="pt-BR" altLang="en-US" sz="18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</a:pPr>
            <a:endParaRPr lang="pt-BR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1800">
                <a:solidFill>
                  <a:schemeClr val="bg1"/>
                </a:solidFill>
              </a:rPr>
              <a:t>Crie o contato de maria oliveira e crie mais uma categoria de amigos</a:t>
            </a:r>
            <a:endParaRPr lang="pt-BR" altLang="en-US" sz="1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18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</a:pPr>
            <a:endParaRPr lang="pt-BR" altLang="en-US" sz="1800">
              <a:solidFill>
                <a:schemeClr val="bg1"/>
              </a:solidFill>
            </a:endParaRPr>
          </a:p>
        </p:txBody>
      </p:sp>
      <p:sp>
        <p:nvSpPr>
          <p:cNvPr id="5" name="Espaço Reservado para Texto 4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1" name="Espaço Reservado para Imagem 0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2929255" y="4650105"/>
            <a:ext cx="6172200" cy="2121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75025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Exibir valores nas views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807085" y="1031240"/>
            <a:ext cx="1057846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No arquivo views.py importe a classe Contato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criar antes do return a variavel: ‘contatos = Contato.objects.all()’///Como se estivesse fazendo um SELECT ALL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no return colocar um paramentro que sera: ‘{‘contatos’: contatos}’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No html usaremos tags do django para fazer um loop For assim: {% for contato in contatos%}html{%endfor%}</a:t>
            </a:r>
            <a:endParaRPr lang="pt-BR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E substituiremos os textos do html por outra tag que sera assim: {{contato.nome}}(ou qualquer outra</a:t>
            </a:r>
            <a:br>
              <a:rPr lang="pt-BR" altLang="en-US">
                <a:solidFill>
                  <a:schemeClr val="bg1"/>
                </a:solidFill>
              </a:rPr>
            </a:br>
            <a:r>
              <a:rPr lang="pt-BR" altLang="en-US">
                <a:solidFill>
                  <a:schemeClr val="bg1"/>
                </a:solidFill>
              </a:rPr>
              <a:t>variavel do seu model)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5" name="Espaço Reservado para Texto 4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1" name="Espaço Reservado para Imagem 0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1100455" y="2703195"/>
            <a:ext cx="6172200" cy="15970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55" y="4423410"/>
            <a:ext cx="7385050" cy="21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8382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Exibindo um unico Contato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12" name="Google Shape;212;p4"/>
          <p:cNvSpPr txBox="1"/>
          <p:nvPr/>
        </p:nvSpPr>
        <p:spPr>
          <a:xfrm>
            <a:off x="534670" y="548640"/>
            <a:ext cx="11122800" cy="41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 ate o arquivo urls.py do app contatos</a:t>
            </a:r>
            <a:endParaRPr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Escreve a seguinte linha de codigo abaixo da index: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path(‘&lt;tipoDaVariavel:nomeQueVoceQuiser&gt;’,views.Funcao, name = ‘qualquerNome’),</a:t>
            </a:r>
            <a:endParaRPr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Criar a funçao respectiva no views.py </a:t>
            </a:r>
            <a:endParaRPr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def funcao(request, variavelApos2pontos):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contato= Contato.objects.get(nome=variavelApos2pontos)	</a:t>
            </a:r>
            <a:endParaRPr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return render(request, 'contatos/verContato.html',{</a:t>
            </a:r>
            <a:endParaRPr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'contato': contato</a:t>
            </a:r>
            <a:endParaRPr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})</a:t>
            </a:r>
            <a:endParaRPr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1" name="Espaço Reservado para Imagem 0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3293110" y="1757045"/>
            <a:ext cx="6172200" cy="3003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45" y="4120515"/>
            <a:ext cx="5953125" cy="215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12" name="Google Shape;212;p4"/>
          <p:cNvSpPr txBox="1"/>
          <p:nvPr/>
        </p:nvSpPr>
        <p:spPr>
          <a:xfrm>
            <a:off x="534670" y="566420"/>
            <a:ext cx="11122800" cy="341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Criar um html novo para esta url</a:t>
            </a:r>
            <a:endParaRPr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Nele ja que agora nossa variavel contato não é iteravel nao precisaremos de um for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apenas precisamos colocar nas tags assim: {{contato.nome}},{{contato.sobrenome}}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que ira aparecer o correspondente</a:t>
            </a:r>
            <a:endParaRPr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href colocar: href=”{% url ‘oNomenoNameEmUrls.py’</a:t>
            </a:r>
            <a:r>
              <a:rPr lang="pt-BR" sz="2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contato.nome</a:t>
            </a: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%}”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index.html: 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mostrarContato.html: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" name="Espaço Reservado para Imagem 5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3009900" y="2813685"/>
            <a:ext cx="6172200" cy="2825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10" y="3580130"/>
            <a:ext cx="7232650" cy="2583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68586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Levantando erros 404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40" name="Google Shape;240;p7"/>
          <p:cNvSpPr txBox="1"/>
          <p:nvPr/>
        </p:nvSpPr>
        <p:spPr>
          <a:xfrm>
            <a:off x="1256665" y="443865"/>
            <a:ext cx="9679305" cy="396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 paginas não encontradas estão levantano erro 500 no django</a:t>
            </a:r>
            <a:b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mas o erro de pagina nao encontrada na web seria o erro 404</a:t>
            </a:r>
            <a:endParaRPr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Vamos corrigi-lo: No arquivo views.py importar apos o render</a:t>
            </a:r>
            <a:b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‘get_object_or_404’</a:t>
            </a:r>
            <a:endParaRPr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Troca o valor da variavel contato para:</a:t>
            </a:r>
            <a:b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contato = get_object_or_404(Contato,id=contato_id)</a:t>
            </a:r>
            <a:endParaRPr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1" name="Espaço Reservado para Imagem 0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1099820" y="4584700"/>
            <a:ext cx="8508365" cy="1484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34251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Paginação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olidFill>
                  <a:schemeClr val="bg1"/>
                </a:solidFill>
              </a:rPr>
              <a:t>Instalando o Django</a:t>
            </a:r>
            <a:endParaRPr lang="pt-BR" altLang="en-US">
              <a:solidFill>
                <a:schemeClr val="bg1"/>
              </a:solidFill>
            </a:endParaRPr>
          </a:p>
        </p:txBody>
      </p: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Conteúdo 2"/>
          <p:cNvSpPr/>
          <p:nvPr>
            <p:ph sz="half" idx="1"/>
          </p:nvPr>
        </p:nvSpPr>
        <p:spPr>
          <a:xfrm>
            <a:off x="846455" y="1825625"/>
            <a:ext cx="9596755" cy="4351655"/>
          </a:xfrm>
        </p:spPr>
        <p:txBody>
          <a:bodyPr/>
          <a:p>
            <a:r>
              <a:rPr lang="pt-BR" altLang="en-US">
                <a:solidFill>
                  <a:schemeClr val="bg1"/>
                </a:solidFill>
              </a:rPr>
              <a:t>Comando: “pip install django”.</a:t>
            </a:r>
            <a:endParaRPr lang="pt-BR" altLang="en-US">
              <a:solidFill>
                <a:schemeClr val="bg1"/>
              </a:solidFill>
            </a:endParaRPr>
          </a:p>
          <a:p>
            <a:endParaRPr lang="pt-BR" altLang="en-US">
              <a:solidFill>
                <a:schemeClr val="bg1"/>
              </a:solidFill>
            </a:endParaRPr>
          </a:p>
          <a:p>
            <a:endParaRPr lang="pt-BR" altLang="en-US">
              <a:solidFill>
                <a:schemeClr val="bg1"/>
              </a:solidFill>
            </a:endParaRPr>
          </a:p>
          <a:p>
            <a:endParaRPr lang="pt-BR" altLang="en-US">
              <a:solidFill>
                <a:schemeClr val="bg1"/>
              </a:solidFill>
            </a:endParaRPr>
          </a:p>
          <a:p>
            <a:r>
              <a:rPr lang="pt-BR" altLang="en-US">
                <a:solidFill>
                  <a:schemeClr val="bg1"/>
                </a:solidFill>
              </a:rPr>
              <a:t>Comando: “django-admin startproject nomeDoProjeto .”</a:t>
            </a:r>
            <a:endParaRPr lang="pt-BR" altLang="en-US">
              <a:solidFill>
                <a:schemeClr val="bg1"/>
              </a:solidFill>
            </a:endParaRPr>
          </a:p>
          <a:p>
            <a:r>
              <a:rPr lang="pt-BR" altLang="en-US">
                <a:solidFill>
                  <a:schemeClr val="bg1"/>
                </a:solidFill>
              </a:rPr>
              <a:t>Ex: ‘django-admin startproject blog .’</a:t>
            </a:r>
            <a:endParaRPr lang="pt-BR" altLang="en-US">
              <a:solidFill>
                <a:schemeClr val="bg1"/>
              </a:solidFill>
            </a:endParaRPr>
          </a:p>
          <a:p>
            <a:r>
              <a:rPr lang="pt-BR" altLang="en-US">
                <a:solidFill>
                  <a:schemeClr val="bg1"/>
                </a:solidFill>
              </a:rPr>
              <a:t>AVISO: para não criar pasta duplicada coloque um</a:t>
            </a:r>
            <a:endParaRPr lang="pt-BR" altLang="en-US">
              <a:solidFill>
                <a:schemeClr val="bg1"/>
              </a:solidFill>
            </a:endParaRPr>
          </a:p>
          <a:p>
            <a:r>
              <a:rPr lang="pt-BR" altLang="en-US">
                <a:solidFill>
                  <a:schemeClr val="bg1"/>
                </a:solidFill>
              </a:rPr>
              <a:t>ponto após o nome do projeto, como no exemplo.</a:t>
            </a:r>
            <a:br>
              <a:rPr lang="pt-BR" altLang="en-US">
                <a:solidFill>
                  <a:schemeClr val="bg1"/>
                </a:solidFill>
              </a:rPr>
            </a:b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7" name="Título 4"/>
          <p:cNvSpPr>
            <a:spLocks noGrp="1"/>
          </p:cNvSpPr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9pPr>
          </a:lstStyle>
          <a:p>
            <a:r>
              <a:rPr lang="pt-BR" altLang="en-US">
                <a:solidFill>
                  <a:schemeClr val="bg1"/>
                </a:solidFill>
              </a:rPr>
              <a:t>Criando seu primeiro projeto em Django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8" name="Espaço Reservado para Conteúdo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11005" y="3510915"/>
            <a:ext cx="2339975" cy="3347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86" name="Google Shape;286;p11"/>
          <p:cNvSpPr txBox="1"/>
          <p:nvPr/>
        </p:nvSpPr>
        <p:spPr>
          <a:xfrm>
            <a:off x="956945" y="1005205"/>
            <a:ext cx="10278110" cy="535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Iremos ir no views.py e fazer o seguinte import: ‘from django.core.paginator import Paginator’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 função da nossa lista de contatos iremos colocar a seguinte linha de codigo apos a linha de objects.all()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paginator = Paginator(nomeDaVariavelDoObjectsAll, quantidadeDeItensPorPagina) 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logo após a linha: page = request.GET.get(‘page’)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nomeDaVariavelObjectsAll = paginator.get_page(page)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Nosso paginator esta pronto mas precisamos alterar o html, primeiro crie um html de paginação(1,2,3)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Coloramos nossos itens no seguinte for:</a:t>
            </a:r>
            <a:b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{% for pagina in contatos.paginator.page_range %}</a:t>
            </a:r>
            <a:b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href colocaremos isso: “?page = {{ pagina }}”</a:t>
            </a:r>
            <a:b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{% end for%}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Colocaremos um if tambem para indicar a pagina ativa: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7" name="Google Shape;287;p11"/>
          <p:cNvPicPr preferRelativeResize="0">
            <a:picLocks noChangeAspect="1"/>
          </p:cNvPicPr>
          <p:nvPr>
            <p:ph type="body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570980" y="4698365"/>
            <a:ext cx="3931920" cy="100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Espaço Reservado para Imagem 0"/>
          <p:cNvPicPr>
            <a:picLocks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6423660" y="2386965"/>
            <a:ext cx="5415280" cy="140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92221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Ordenando e filtrando valores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17" name="Google Shape;217;p5"/>
          <p:cNvSpPr txBox="1"/>
          <p:nvPr/>
        </p:nvSpPr>
        <p:spPr>
          <a:xfrm>
            <a:off x="534670" y="548640"/>
            <a:ext cx="10659745" cy="230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ordenar nossos contatos podemos substituir o nosso contatos = Contato.objects.all() por contatos = Contato.objects.order_by(‘variavelNoModel’)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colocar em ordem decrescente é só colocar o valor de menos na frente da variavel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6" name="Espaço Reservado para Imagem 5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2150110" y="1800225"/>
            <a:ext cx="7011670" cy="900430"/>
          </a:xfrm>
          <a:prstGeom prst="rect">
            <a:avLst/>
          </a:prstGeom>
        </p:spPr>
      </p:pic>
      <p:sp>
        <p:nvSpPr>
          <p:cNvPr id="1" name="Caixa de Texto 0"/>
          <p:cNvSpPr txBox="1"/>
          <p:nvPr/>
        </p:nvSpPr>
        <p:spPr>
          <a:xfrm>
            <a:off x="889635" y="3134360"/>
            <a:ext cx="107118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2400">
                <a:solidFill>
                  <a:schemeClr val="bg1"/>
                </a:solidFill>
              </a:rPr>
              <a:t>Podemos filtrar tambem colocando apos os parenteses ‘.filter(variavel = valor)</a:t>
            </a:r>
            <a:endParaRPr lang="pt-BR" altLang="en-US" sz="2400">
              <a:solidFill>
                <a:schemeClr val="bg1"/>
              </a:solidFill>
            </a:endParaRPr>
          </a:p>
          <a:p>
            <a:endParaRPr lang="pt-BR" altLang="en-US" sz="240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" y="3867150"/>
            <a:ext cx="8251825" cy="1236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63607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Campo de Pesquisa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46455" y="965200"/>
            <a:ext cx="9679305" cy="396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Vamos fazer uma barra de pesquisa simples primeiro, por exemplo, por campos.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Criaremos primeiramente a barra de pesquisa no nosso Html deste jeito: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colocaremos no Action uma url chamada de busca que ainda iremo criar no nosso urls .py 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" name="Espaço Reservado para Imagem 5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3388360" y="2471420"/>
            <a:ext cx="6172200" cy="593090"/>
          </a:xfrm>
          <a:prstGeom prst="rect">
            <a:avLst/>
          </a:prstGeom>
        </p:spPr>
      </p:pic>
      <p:pic>
        <p:nvPicPr>
          <p:cNvPr id="1" name="Imagem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0" y="3719830"/>
            <a:ext cx="3552825" cy="285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945" y="4005580"/>
            <a:ext cx="5314950" cy="1381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Espaço Reservado para Texto 8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Google Shape;240;p7"/>
          <p:cNvSpPr txBox="1"/>
          <p:nvPr/>
        </p:nvSpPr>
        <p:spPr>
          <a:xfrm>
            <a:off x="892175" y="981710"/>
            <a:ext cx="9679305" cy="4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Criaremos um busca.html que ira extender o index.html e a def busca que tambem sera igual ao def index: 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nossa pesquisa funcionar de fato agora iremos na função e colocar algumas linhas de codigo sendo ela: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‘busca = request.GET.get(atributoNameDoHtml)’ e colocar no .filter o nome = busca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05" y="2040255"/>
            <a:ext cx="3648075" cy="323850"/>
          </a:xfrm>
          <a:prstGeom prst="rect">
            <a:avLst/>
          </a:prstGeom>
        </p:spPr>
      </p:pic>
      <p:pic>
        <p:nvPicPr>
          <p:cNvPr id="12" name="Espaço Reservado para Imagem 11"/>
          <p:cNvPicPr>
            <a:picLocks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703580" y="2040255"/>
            <a:ext cx="4810125" cy="150495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914265"/>
            <a:ext cx="5505450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" name="Espaço Reservado para Texto 3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240;p7"/>
          <p:cNvSpPr txBox="1"/>
          <p:nvPr/>
        </p:nvSpPr>
        <p:spPr>
          <a:xfrm>
            <a:off x="892175" y="981710"/>
            <a:ext cx="9679305" cy="353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Dessa forma a pesquisa fica bem limitada, mas podemos melhorar, no lugar de ‘nome’ podemos colocar: ‘nome__icontains = busca’ com essa mudança ele tambem vai procurar nomes que contenham a parte da busca.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para fazermos buscas mais complexas precisaremos de um import, ele sera ‘from django.db.models import Q’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iremos alterar a linha do filter para o seguinte: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" name="Espaço Reservado para Imagem 8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8278495" y="1597660"/>
            <a:ext cx="3822700" cy="30988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820" y="4067175"/>
            <a:ext cx="3694430" cy="1653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5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6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" name="Espaço Reservado para Texto 11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13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14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310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Mas se quisermos fazer pesquisas com contaneçao de variaveis a complexidade aumenta ainda mais. Vamos fazer dois imports ainda no views, serao eles: Values, apos o ‘Q’ e </a:t>
            </a:r>
            <a:b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‘from django.db.models.functions import Concat’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iremos agora praticamente alterar todos nossa def busca para o seguinte:  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" name="Espaço Reservado para Imagem 15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8371205" y="1953260"/>
            <a:ext cx="3629025" cy="84201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205" y="3618230"/>
            <a:ext cx="6400800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" name="Espaço Reservado para Texto 3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240;p7"/>
          <p:cNvSpPr txBox="1"/>
          <p:nvPr/>
        </p:nvSpPr>
        <p:spPr>
          <a:xfrm>
            <a:off x="892175" y="981710"/>
            <a:ext cx="9679305" cy="4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Nossa paginaçao ainda nao estara funcionando, para arruma-la iremos no Href da nossa paginação e iremos adicionar o seguinte: ‘&amp;busca={{request.Get.busca}}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Colocaremos a mesma coisa no atributo value da tag input!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" name="Espaço Reservado para Imagem 8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1027430" y="2526665"/>
            <a:ext cx="9330055" cy="163957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30" y="4866640"/>
            <a:ext cx="4502785" cy="41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56743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Django Messages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1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18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 de Texto 19"/>
          <p:cNvSpPr txBox="1"/>
          <p:nvPr/>
        </p:nvSpPr>
        <p:spPr>
          <a:xfrm>
            <a:off x="688341" y="890270"/>
            <a:ext cx="1081532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Iniciando nosso servidor local: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Comando: “python manage.py runserver”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Ele roda automaticamente na porta 8000, mas se quiser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rodar em outra porta o comando sera esse: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“python manage.py runserver 7000”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Os erros em vermelho apenas avisa que temos migrações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para fazer, nao nos preocuraremos com isso. 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12" name="Google Shape;212;p4"/>
          <p:cNvSpPr txBox="1"/>
          <p:nvPr/>
        </p:nvSpPr>
        <p:spPr>
          <a:xfrm>
            <a:off x="534670" y="548640"/>
            <a:ext cx="11122800" cy="489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Nosso campo de pesquisa se colocar em vazio retornara o erro 404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ajeitarmos isso e aparecer uma mensagem para o usuario faremos o seguinte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No final do arquivo de settings colocaremos uma importação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‘from django.contrib.messages import constants’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logo apos a variavel ‘MESSAGE_TAGS’ recebendo um dicionario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Como na imagem a seguir: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Cada um ira receber um tipo de mensagem, agora vamos configura-las no nosso views.py, primeiro importar o ‘from django.contrib import messages’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Espaço Reservado para Texto 5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1" name="Espaço Reservado para Imagem 0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4334510" y="2494280"/>
            <a:ext cx="4069080" cy="18675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740" y="5600700"/>
            <a:ext cx="8225155" cy="648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Google Shape;217;p5"/>
          <p:cNvSpPr txBox="1"/>
          <p:nvPr/>
        </p:nvSpPr>
        <p:spPr>
          <a:xfrm>
            <a:off x="534670" y="548640"/>
            <a:ext cx="10659745" cy="489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 nossa funçao de busca, dentro do if do 404 iremos colocar o seguinte: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‘messages.add_message(request, messages.ERROR, ‘Campo não pode ficar vazio’)’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primeiro argumento sendo nosso request padrao, o segundo sendo o tipo de mensagem que iremos mostrar e o terceiro argumento sendo a mensagem em si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iremos redirecionar para o index, importando o redirect após o ‘get_object_or_404’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abaixo do nosso form de pesquisa em nosso html colocaremos o seguinte: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Mas oque seria esse message.tags?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Eles serao os valores que colocaremos la no dict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 settings.py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Espaço Reservado para Texto 7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15" name="Espaço Reservado para Imagem 14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3571240" y="2496185"/>
            <a:ext cx="6172200" cy="25971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" y="2854325"/>
            <a:ext cx="8448675" cy="8001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390" y="4331970"/>
            <a:ext cx="3581400" cy="130492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215" y="5075555"/>
            <a:ext cx="2771775" cy="164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17" name="Google Shape;217;p5"/>
          <p:cNvSpPr txBox="1"/>
          <p:nvPr/>
        </p:nvSpPr>
        <p:spPr>
          <a:xfrm>
            <a:off x="534670" y="548640"/>
            <a:ext cx="10659745" cy="341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agora criaremos uma div que a classe dela sera ‘alert {{message.tags}}’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iremos no css e iremos criar alterações para a classe ‘alert’ e para as classes que colocamos la no settings: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Espaço Reservado para Texto 4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7" name="Espaço Reservado para Imagem 6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840105" y="1586865"/>
            <a:ext cx="5250180" cy="9258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3592195"/>
            <a:ext cx="4067175" cy="301117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30" y="3924300"/>
            <a:ext cx="3295650" cy="2876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567436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Sistema de Login:</a:t>
            </a:r>
            <a:endParaRPr lang="pt-BR" altLang="en-US" sz="5400">
              <a:solidFill>
                <a:schemeClr val="bg1"/>
              </a:solidFill>
            </a:endParaRPr>
          </a:p>
          <a:p>
            <a:pPr algn="l"/>
            <a:r>
              <a:rPr lang="pt-BR" altLang="en-US" sz="5400">
                <a:solidFill>
                  <a:schemeClr val="bg1"/>
                </a:solidFill>
              </a:rPr>
              <a:t>Preparação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Espaço Reservado para Texto 8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482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Primeiramente iremos Criar um app chamado accounts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Depois iremos fazer o registro de accounts tanto no settings.py quanto no url.py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" name="Espaço Reservado para Imagem 6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5845175" y="2040255"/>
            <a:ext cx="3390900" cy="3238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470785"/>
            <a:ext cx="4133850" cy="27051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50" y="2495550"/>
            <a:ext cx="6263005" cy="186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0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1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Espaço Reservado para Texto 2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4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5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40;p7"/>
          <p:cNvSpPr txBox="1"/>
          <p:nvPr/>
        </p:nvSpPr>
        <p:spPr>
          <a:xfrm>
            <a:off x="892175" y="981710"/>
            <a:ext cx="9679305" cy="353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criaremos o arquivo urls.py na pasta accounts com os seguintes paths: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Precisamos Criar as funções nos arquivos views tambem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4625340"/>
            <a:ext cx="4309110" cy="2148840"/>
          </a:xfrm>
          <a:prstGeom prst="rect">
            <a:avLst/>
          </a:prstGeom>
        </p:spPr>
      </p:pic>
      <p:pic>
        <p:nvPicPr>
          <p:cNvPr id="30" name="Espaço Reservado para Imagem 29"/>
          <p:cNvPicPr>
            <a:picLocks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4001770" y="1561465"/>
            <a:ext cx="6172200" cy="237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40105" y="193040"/>
            <a:ext cx="9930130" cy="526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seus Htmls:</a:t>
            </a: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Importe o</a:t>
            </a: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from django.contrib import</a:t>
            </a: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messages no seu views.py</a:t>
            </a: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Criaremos agora um forms no html de cadastro que tera como atributo method = ‘POST’, isso sera importante mais a frente e logo abaixo da linha do form</a:t>
            </a:r>
            <a:r>
              <a:rPr lang="pt-BR" altLang="pt-PT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</a:t>
            </a: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 linha ‘{% csrf_token%}’ e apos essa tag coloque o codigo de mensagens</a:t>
            </a: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proximo Slide tera como seu cadastro deve estar parecido</a:t>
            </a: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" name="Espaço Reservado para 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235" y="233680"/>
            <a:ext cx="25146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205" y="233680"/>
            <a:ext cx="2952750" cy="1819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2034540" y="277495"/>
            <a:ext cx="8122920" cy="6303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567436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Sistema de Login:</a:t>
            </a:r>
            <a:endParaRPr lang="pt-BR" altLang="en-US" sz="5400">
              <a:solidFill>
                <a:schemeClr val="bg1"/>
              </a:solidFill>
            </a:endParaRPr>
          </a:p>
          <a:p>
            <a:pPr algn="l"/>
            <a:r>
              <a:rPr lang="pt-BR" altLang="en-US" sz="5400">
                <a:solidFill>
                  <a:schemeClr val="bg1"/>
                </a:solidFill>
              </a:rPr>
              <a:t>Cadastro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Espaço Reservado para Texto 14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900430" y="1014095"/>
            <a:ext cx="9679305" cy="569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Primeiramente precisamos saber se o nosso cadastro esta postando algo ou nao. Fazendo a verificação por um if</a:t>
            </a:r>
            <a:b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‘if request.method != ‘POST’:’  e colocando as variaveis fora do if deste jeito: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Apos isso podemos fazer nossas proprias validações, como nao poder ter campo em branco, caracteres minimos na senha, etc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html coloque isso: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" name="Espaço Reservado para Imagem 10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4023995" y="2378075"/>
            <a:ext cx="5924550" cy="18669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195" y="5393690"/>
            <a:ext cx="6896100" cy="86677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310" y="6260465"/>
            <a:ext cx="6896100" cy="38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336993" y="581025"/>
            <a:ext cx="95180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Se tudo deu certo é para aparecer a seguinte tela: 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160" y="1825625"/>
            <a:ext cx="912241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0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1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Espaço Reservado para Texto 2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4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5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40;p7"/>
          <p:cNvSpPr txBox="1"/>
          <p:nvPr/>
        </p:nvSpPr>
        <p:spPr>
          <a:xfrm>
            <a:off x="892175" y="981710"/>
            <a:ext cx="9679305" cy="482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validarmos o email podemos usar bibliotecas do proprio django no views.py importaremos o seguinte: 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‘from django.core.validators import validate_email’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colocaremos assim na funçao cadastro: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faremos validação de caracteres de usuario e senha, e tambem faremos validaçao de senha por conta propria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9" name="Espaço Reservado para Imagem 28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1484630" y="2353945"/>
            <a:ext cx="5419725" cy="37147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55" y="3225800"/>
            <a:ext cx="5505450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" name="Espaço Reservado para Texto 3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07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569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fazermos algumas validações de usuario iremos importar o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‘django.contrib.auth.models import User’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colocaremos o seguinte na função cadastro: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finalizar, coloque algum html e css no seu login.html 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Espaço Reservado para Imagem 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7248525" y="1501775"/>
            <a:ext cx="4943475" cy="3429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0" y="2795270"/>
            <a:ext cx="6657975" cy="296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1042670" y="2875915"/>
            <a:ext cx="81546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5400">
                <a:solidFill>
                  <a:schemeClr val="bg1"/>
                </a:solidFill>
              </a:rPr>
              <a:t>Sistema de Login:</a:t>
            </a:r>
            <a:endParaRPr lang="pt-BR" altLang="en-US" sz="5400">
              <a:solidFill>
                <a:schemeClr val="bg1"/>
              </a:solidFill>
            </a:endParaRPr>
          </a:p>
          <a:p>
            <a:pPr algn="l"/>
            <a:r>
              <a:rPr lang="pt-BR" altLang="en-US" sz="5400">
                <a:solidFill>
                  <a:schemeClr val="bg1"/>
                </a:solidFill>
              </a:rPr>
              <a:t>Login, Logout, DashBoard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" name="Espaço Reservado para Texto 9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07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4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Começaremos a mexer agora na funçao login em nosso views.py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apos o import messages, tb colocaremos ‘auth’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	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Mas temos um 								pequeno problema,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conseguimos acessar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a dashboard sem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precisar logar, não é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oque queremos, 								vamos resolver!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" name="Espaço Reservado para Imagem 7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1195070" y="2021840"/>
            <a:ext cx="6172200" cy="387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" name="Espaço Reservado para Texto 5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7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11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239;p7"/>
          <p:cNvSpPr/>
          <p:nvPr/>
        </p:nvSpPr>
        <p:spPr>
          <a:xfrm>
            <a:off x="846455" y="24707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240;p7"/>
          <p:cNvSpPr txBox="1"/>
          <p:nvPr/>
        </p:nvSpPr>
        <p:spPr>
          <a:xfrm>
            <a:off x="892175" y="981710"/>
            <a:ext cx="9679305" cy="396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Primeiro iremos importar o seguinte ‘from django.contrib.auth.decorators import login_required’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Isso é um decorador e iremos colocar em cima de nossa função dashboard com o argumento redirect_field_name = ‘login’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podemos usar algumas variaveis do nosso usuario no nosso dashboard.html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" name="Espaço Reservado para Imagem 14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1264285" y="2743835"/>
            <a:ext cx="6172200" cy="28575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" y="3143250"/>
            <a:ext cx="5610225" cy="8477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105" y="4575175"/>
            <a:ext cx="3848100" cy="218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/>
        </p:nvSpPr>
        <p:spPr>
          <a:xfrm>
            <a:off x="892175" y="981710"/>
            <a:ext cx="9679305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para fazermos Logout iremos na funçao de mesmo nome e colocaremos o seguinte: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" name="Espaço Reservado para Imagem 7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5097145" y="1604010"/>
            <a:ext cx="49911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1039496" y="607060"/>
            <a:ext cx="109270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Como iremos criar nossas proprias paginas?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Criando nossos proprios Apps!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Apps serão seções do nosso site, por exemplo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uma seção de usuarios e outra de mercadorias.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Comando: “python manage.py startapp nomeDoApp”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Ex:’python manage.py startapp post’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25" y="3996055"/>
            <a:ext cx="2114550" cy="2541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594043" y="581025"/>
            <a:ext cx="11003915" cy="61855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Oque cada arquivo do Python faz?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pasta Migrations:</a:t>
            </a:r>
            <a:r>
              <a:rPr lang="pt-BR" altLang="en-US" sz="3600">
                <a:solidFill>
                  <a:schemeClr val="bg1"/>
                </a:solidFill>
              </a:rPr>
              <a:t> relacionada com o banco de dados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__init__.py:</a:t>
            </a:r>
            <a:r>
              <a:rPr lang="pt-BR" altLang="en-US" sz="3600">
                <a:solidFill>
                  <a:schemeClr val="bg1"/>
                </a:solidFill>
              </a:rPr>
              <a:t> identificador de pacote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admin.py:</a:t>
            </a:r>
            <a:r>
              <a:rPr lang="pt-BR" altLang="en-US" sz="3600">
                <a:solidFill>
                  <a:schemeClr val="bg1"/>
                </a:solidFill>
              </a:rPr>
              <a:t> registrar a area administrativa do nosso site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apps.py: </a:t>
            </a:r>
            <a:r>
              <a:rPr lang="pt-BR" altLang="en-US" sz="3600">
                <a:solidFill>
                  <a:schemeClr val="bg1"/>
                </a:solidFill>
              </a:rPr>
              <a:t>serve para registrar o app no arquivo settings.py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models.py:</a:t>
            </a:r>
            <a:r>
              <a:rPr lang="pt-BR" altLang="en-US" sz="3600">
                <a:solidFill>
                  <a:schemeClr val="bg1"/>
                </a:solidFill>
              </a:rPr>
              <a:t> trabalha diretamente com a base de dados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test.py:</a:t>
            </a:r>
            <a:r>
              <a:rPr lang="pt-BR" altLang="en-US" sz="3600">
                <a:solidFill>
                  <a:schemeClr val="bg1"/>
                </a:solidFill>
              </a:rPr>
              <a:t> para testes automatizados, nao iremos mexer nele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views.py:</a:t>
            </a:r>
            <a:r>
              <a:rPr lang="pt-BR" altLang="en-US" sz="3600">
                <a:solidFill>
                  <a:schemeClr val="bg1"/>
                </a:solidFill>
              </a:rPr>
              <a:t> onde vao as nossas templates do sites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IMPORTANTE:</a:t>
            </a:r>
            <a:r>
              <a:rPr lang="pt-BR" altLang="en-US" sz="3600">
                <a:solidFill>
                  <a:schemeClr val="bg1"/>
                </a:solidFill>
              </a:rPr>
              <a:t> registrar o app no urls.py e no settings 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1240155" y="953135"/>
            <a:ext cx="10830560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2000">
                <a:solidFill>
                  <a:schemeClr val="bg1"/>
                </a:solidFill>
              </a:rPr>
              <a:t>Digite a seguinte linha apos o ‘from pathlib import Path’: ‘import os’</a:t>
            </a:r>
            <a:endParaRPr lang="pt-BR" altLang="en-US" sz="2000">
              <a:solidFill>
                <a:schemeClr val="bg1"/>
              </a:solidFill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</a:rPr>
              <a:t>Agora Vamos configurar todo nosso arquivo settings.py por completo:</a:t>
            </a:r>
            <a:endParaRPr lang="pt-BR" altLang="en-US" sz="2000">
              <a:solidFill>
                <a:schemeClr val="bg1"/>
              </a:solidFill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</a:rPr>
              <a:t>Primeiro registraremos o app na variavel INSTALLED_APPS, colocando o nome do nosso app</a:t>
            </a:r>
            <a:endParaRPr lang="pt-BR" altLang="en-US" sz="2000">
              <a:solidFill>
                <a:schemeClr val="bg1"/>
              </a:solidFill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</a:rPr>
              <a:t>no final:</a:t>
            </a:r>
            <a:endParaRPr lang="pt-BR" altLang="en-US" sz="2000">
              <a:solidFill>
                <a:schemeClr val="bg1"/>
              </a:solidFill>
            </a:endParaRPr>
          </a:p>
          <a:p>
            <a:pPr algn="l"/>
            <a:endParaRPr lang="pt-BR" altLang="en-US" sz="2000">
              <a:solidFill>
                <a:schemeClr val="bg1"/>
              </a:solidFill>
            </a:endParaRPr>
          </a:p>
          <a:p>
            <a:pPr algn="l"/>
            <a:endParaRPr lang="pt-BR" altLang="en-US" sz="2000">
              <a:solidFill>
                <a:schemeClr val="bg1"/>
              </a:solidFill>
            </a:endParaRPr>
          </a:p>
          <a:p>
            <a:pPr algn="l"/>
            <a:endParaRPr lang="pt-BR" altLang="en-US" sz="2000">
              <a:solidFill>
                <a:schemeClr val="bg1"/>
              </a:solidFill>
            </a:endParaRPr>
          </a:p>
          <a:p>
            <a:pPr algn="l"/>
            <a:endParaRPr lang="pt-BR" altLang="en-US" sz="2000">
              <a:solidFill>
                <a:schemeClr val="bg1"/>
              </a:solidFill>
            </a:endParaRPr>
          </a:p>
          <a:p>
            <a:pPr algn="l"/>
            <a:endParaRPr lang="pt-BR" altLang="en-US" sz="2000">
              <a:solidFill>
                <a:schemeClr val="bg1"/>
              </a:solidFill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</a:rPr>
              <a:t>Na variavel TEMPLATES iremos escrever o seguinte na chave DIRS:  </a:t>
            </a:r>
            <a:endParaRPr lang="pt-BR" altLang="en-US" sz="2000">
              <a:solidFill>
                <a:schemeClr val="bg1"/>
              </a:solidFill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</a:rPr>
              <a:t>[os.path.join(BASE_DIR, ‘templates’)],</a:t>
            </a:r>
            <a:endParaRPr lang="pt-BR" altLang="en-US" sz="2000">
              <a:solidFill>
                <a:schemeClr val="bg1"/>
              </a:solidFill>
            </a:endParaRPr>
          </a:p>
          <a:p>
            <a:pPr algn="l"/>
            <a:endParaRPr lang="pt-BR" altLang="en-US" sz="2000">
              <a:solidFill>
                <a:schemeClr val="bg1"/>
              </a:solidFill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</a:rPr>
              <a:t>agora para finalizar no quase final de nosso arquivo</a:t>
            </a:r>
            <a:endParaRPr lang="pt-BR" altLang="en-US" sz="2000">
              <a:solidFill>
                <a:schemeClr val="bg1"/>
              </a:solidFill>
            </a:endParaRPr>
          </a:p>
          <a:p>
            <a:pPr algn="l"/>
            <a:r>
              <a:rPr lang="pt-BR" altLang="en-US" sz="2000">
                <a:solidFill>
                  <a:schemeClr val="bg1"/>
                </a:solidFill>
              </a:rPr>
              <a:t>mais ou menos na linha 120, criaremos essas 4 variaveis:</a:t>
            </a:r>
            <a:endParaRPr lang="pt-BR" altLang="en-US" sz="2000">
              <a:solidFill>
                <a:schemeClr val="bg1"/>
              </a:solidFill>
            </a:endParaRPr>
          </a:p>
        </p:txBody>
      </p:sp>
      <p:sp>
        <p:nvSpPr>
          <p:cNvPr id="19" name="Espaço Reservado para Texto 18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17" name="Espaço Reservado para Imagem 16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2290445" y="1978025"/>
            <a:ext cx="2386965" cy="152654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25" y="4052570"/>
            <a:ext cx="4742815" cy="86550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55" y="5353050"/>
            <a:ext cx="7943850" cy="1362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6166" name="组合 27"/>
          <p:cNvGrpSpPr/>
          <p:nvPr/>
        </p:nvGrpSpPr>
        <p:grpSpPr>
          <a:xfrm>
            <a:off x="8370888" y="8255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spaço Reservado para Texto 5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6169" name="组合 28"/>
          <p:cNvGrpSpPr/>
          <p:nvPr/>
        </p:nvGrpSpPr>
        <p:grpSpPr>
          <a:xfrm rot="10800000">
            <a:off x="846138" y="5400993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2285366" y="589280"/>
            <a:ext cx="762000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2400">
                <a:solidFill>
                  <a:schemeClr val="bg1"/>
                </a:solidFill>
              </a:rPr>
              <a:t>iremos fazer a importação do INCLUDE apos o PATH</a:t>
            </a:r>
            <a:endParaRPr lang="pt-BR" altLang="en-US" sz="2400">
              <a:solidFill>
                <a:schemeClr val="bg1"/>
              </a:solidFill>
            </a:endParaRPr>
          </a:p>
          <a:p>
            <a:pPr algn="l"/>
            <a:r>
              <a:rPr lang="pt-BR" altLang="en-US" sz="2400">
                <a:solidFill>
                  <a:schemeClr val="bg1"/>
                </a:solidFill>
              </a:rPr>
              <a:t>e criaremos um caminho referente ao nosso app</a:t>
            </a:r>
            <a:endParaRPr lang="pt-BR" altLang="en-US" sz="2400">
              <a:solidFill>
                <a:schemeClr val="bg1"/>
              </a:solidFill>
            </a:endParaRPr>
          </a:p>
          <a:p>
            <a:pPr algn="l"/>
            <a:r>
              <a:rPr lang="pt-BR" altLang="en-US" sz="2400">
                <a:solidFill>
                  <a:schemeClr val="bg1"/>
                </a:solidFill>
              </a:rPr>
              <a:t>desta forma:</a:t>
            </a:r>
            <a:endParaRPr lang="pt-BR" altLang="en-US" sz="2400">
              <a:solidFill>
                <a:schemeClr val="bg1"/>
              </a:solidFill>
            </a:endParaRPr>
          </a:p>
          <a:p>
            <a:pPr algn="l"/>
            <a:endParaRPr lang="pt-BR" altLang="en-US" sz="2400">
              <a:solidFill>
                <a:schemeClr val="bg1"/>
              </a:solidFill>
            </a:endParaRPr>
          </a:p>
          <a:p>
            <a:pPr algn="l"/>
            <a:endParaRPr lang="pt-BR" altLang="en-US" sz="2400">
              <a:solidFill>
                <a:schemeClr val="bg1"/>
              </a:solidFill>
            </a:endParaRPr>
          </a:p>
          <a:p>
            <a:pPr algn="l"/>
            <a:endParaRPr lang="pt-BR" altLang="en-US" sz="2400">
              <a:solidFill>
                <a:schemeClr val="bg1"/>
              </a:solidFill>
            </a:endParaRPr>
          </a:p>
          <a:p>
            <a:pPr algn="l"/>
            <a:endParaRPr lang="pt-BR" altLang="en-US" sz="2400">
              <a:solidFill>
                <a:schemeClr val="bg1"/>
              </a:solidFill>
            </a:endParaRPr>
          </a:p>
          <a:p>
            <a:pPr algn="l"/>
            <a:r>
              <a:rPr lang="pt-BR" altLang="en-US" sz="2400">
                <a:solidFill>
                  <a:schemeClr val="bg1"/>
                </a:solidFill>
              </a:rPr>
              <a:t>Criaremos o arquivo urls.py na pasta do app e faremos</a:t>
            </a:r>
            <a:endParaRPr lang="pt-BR" altLang="en-US" sz="2400">
              <a:solidFill>
                <a:schemeClr val="bg1"/>
              </a:solidFill>
            </a:endParaRPr>
          </a:p>
          <a:p>
            <a:pPr algn="l"/>
            <a:r>
              <a:rPr lang="pt-BR" altLang="en-US" sz="2400">
                <a:solidFill>
                  <a:schemeClr val="bg1"/>
                </a:solidFill>
              </a:rPr>
              <a:t>as seguintes importações:</a:t>
            </a:r>
            <a:endParaRPr lang="pt-BR" altLang="en-US" sz="2400">
              <a:solidFill>
                <a:schemeClr val="bg1"/>
              </a:solidFill>
            </a:endParaRPr>
          </a:p>
          <a:p>
            <a:pPr algn="l"/>
            <a:r>
              <a:rPr lang="pt-BR" altLang="en-US" sz="2400">
                <a:solidFill>
                  <a:schemeClr val="bg1"/>
                </a:solidFill>
              </a:rPr>
              <a:t>‘from django.urls import path’</a:t>
            </a:r>
            <a:endParaRPr lang="pt-BR" altLang="en-US" sz="2400">
              <a:solidFill>
                <a:schemeClr val="bg1"/>
              </a:solidFill>
            </a:endParaRPr>
          </a:p>
          <a:p>
            <a:pPr algn="l"/>
            <a:r>
              <a:rPr lang="pt-BR" altLang="en-US" sz="2400">
                <a:solidFill>
                  <a:schemeClr val="bg1"/>
                </a:solidFill>
              </a:rPr>
              <a:t>from . import views....criar lista urlpatterns</a:t>
            </a:r>
            <a:endParaRPr lang="pt-BR" altLang="en-US" sz="2400">
              <a:solidFill>
                <a:schemeClr val="bg1"/>
              </a:solidFill>
            </a:endParaRPr>
          </a:p>
          <a:p>
            <a:pPr algn="l"/>
            <a:r>
              <a:rPr lang="pt-BR" altLang="en-US" sz="2400">
                <a:solidFill>
                  <a:schemeClr val="bg1"/>
                </a:solidFill>
              </a:rPr>
              <a:t>assim: </a:t>
            </a:r>
            <a:endParaRPr lang="pt-BR" altLang="en-US" sz="2400">
              <a:solidFill>
                <a:schemeClr val="bg1"/>
              </a:solidFill>
            </a:endParaRPr>
          </a:p>
          <a:p>
            <a:pPr algn="l"/>
            <a:endParaRPr lang="pt-BR" altLang="en-US" sz="2400">
              <a:solidFill>
                <a:schemeClr val="bg1"/>
              </a:solidFill>
            </a:endParaRPr>
          </a:p>
          <a:p>
            <a:pPr algn="l"/>
            <a:endParaRPr lang="pt-BR" altLang="en-US" sz="2400">
              <a:solidFill>
                <a:schemeClr val="bg1"/>
              </a:solidFill>
            </a:endParaRPr>
          </a:p>
        </p:txBody>
      </p:sp>
      <p:pic>
        <p:nvPicPr>
          <p:cNvPr id="2" name="Espaço Reservado para Imagem 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4102100" y="1473835"/>
            <a:ext cx="5444490" cy="17322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255" y="4749800"/>
            <a:ext cx="5438775" cy="1952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13545</Words>
  <Application>WPS Presentation</Application>
  <PresentationFormat/>
  <Paragraphs>390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Arial</vt:lpstr>
      <vt:lpstr>SimSun</vt:lpstr>
      <vt:lpstr>Wingdings</vt:lpstr>
      <vt:lpstr>Arial</vt:lpstr>
      <vt:lpstr>Calibri</vt:lpstr>
      <vt:lpstr>Microsoft YaHei</vt:lpstr>
      <vt:lpstr>Calibri Light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Instalando o Django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Bruno</cp:lastModifiedBy>
  <cp:revision>80</cp:revision>
  <dcterms:created xsi:type="dcterms:W3CDTF">2022-11-20T15:43:00Z</dcterms:created>
  <dcterms:modified xsi:type="dcterms:W3CDTF">2022-12-11T16:40:40Z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1046-11.2.0.11417</vt:lpwstr>
  </property>
  <property fmtid="{D5CDD505-2E9C-101B-9397-08002B2CF9AE}" pid="3" name="ICV">
    <vt:lpwstr>28343E2162FF4E6A8E59B69F450B1979</vt:lpwstr>
  </property>
</Properties>
</file>