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27"/>
  </p:notesMasterIdLst>
  <p:handoutMasterIdLst>
    <p:handoutMasterId r:id="rId28"/>
  </p:handoutMasterIdLst>
  <p:sldIdLst>
    <p:sldId id="257" r:id="rId5"/>
    <p:sldId id="258" r:id="rId6"/>
    <p:sldId id="259" r:id="rId7"/>
    <p:sldId id="260" r:id="rId8"/>
    <p:sldId id="276" r:id="rId9"/>
    <p:sldId id="277" r:id="rId10"/>
    <p:sldId id="278" r:id="rId11"/>
    <p:sldId id="261" r:id="rId12"/>
    <p:sldId id="262" r:id="rId13"/>
    <p:sldId id="263" r:id="rId14"/>
    <p:sldId id="265" r:id="rId15"/>
    <p:sldId id="279" r:id="rId16"/>
    <p:sldId id="266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75" r:id="rId26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1B127-CE18-49BD-BB07-4555255D3359}" v="48" dt="2023-06-20T04:12:36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y Zakrzewski" userId="426df5e0-63b1-42a7-9296-97f0dac14eb3" providerId="ADAL" clId="{7E81B127-CE18-49BD-BB07-4555255D3359}"/>
    <pc:docChg chg="undo custSel addSld delSld modSld">
      <pc:chgData name="Nicky Zakrzewski" userId="426df5e0-63b1-42a7-9296-97f0dac14eb3" providerId="ADAL" clId="{7E81B127-CE18-49BD-BB07-4555255D3359}" dt="2023-06-20T04:14:26.761" v="1483" actId="20577"/>
      <pc:docMkLst>
        <pc:docMk/>
      </pc:docMkLst>
      <pc:sldChg chg="addSp delSp modSp mod setBg modClrScheme setClrOvrMap chgLayout">
        <pc:chgData name="Nicky Zakrzewski" userId="426df5e0-63b1-42a7-9296-97f0dac14eb3" providerId="ADAL" clId="{7E81B127-CE18-49BD-BB07-4555255D3359}" dt="2023-06-20T03:39:55.813" v="898" actId="1076"/>
        <pc:sldMkLst>
          <pc:docMk/>
          <pc:sldMk cId="2584280759" sldId="257"/>
        </pc:sldMkLst>
        <pc:spChg chg="mod">
          <ac:chgData name="Nicky Zakrzewski" userId="426df5e0-63b1-42a7-9296-97f0dac14eb3" providerId="ADAL" clId="{7E81B127-CE18-49BD-BB07-4555255D3359}" dt="2023-06-20T03:39:15.696" v="891" actId="26606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Nicky Zakrzewski" userId="426df5e0-63b1-42a7-9296-97f0dac14eb3" providerId="ADAL" clId="{7E81B127-CE18-49BD-BB07-4555255D3359}" dt="2023-06-20T03:39:15.696" v="891" actId="26606"/>
          <ac:spMkLst>
            <pc:docMk/>
            <pc:sldMk cId="2584280759" sldId="257"/>
            <ac:spMk id="3" creationId="{C8722DDC-8EEE-4A06-8DFE-B44871EAA2CF}"/>
          </ac:spMkLst>
        </pc:spChg>
        <pc:spChg chg="add del">
          <ac:chgData name="Nicky Zakrzewski" userId="426df5e0-63b1-42a7-9296-97f0dac14eb3" providerId="ADAL" clId="{7E81B127-CE18-49BD-BB07-4555255D3359}" dt="2023-06-20T03:39:15.696" v="891" actId="26606"/>
          <ac:spMkLst>
            <pc:docMk/>
            <pc:sldMk cId="2584280759" sldId="257"/>
            <ac:spMk id="82" creationId="{2644B391-9BFE-445C-A9EC-F544BB85FBC7}"/>
          </ac:spMkLst>
        </pc:spChg>
        <pc:spChg chg="add del">
          <ac:chgData name="Nicky Zakrzewski" userId="426df5e0-63b1-42a7-9296-97f0dac14eb3" providerId="ADAL" clId="{7E81B127-CE18-49BD-BB07-4555255D3359}" dt="2023-06-20T03:39:15.696" v="891" actId="26606"/>
          <ac:spMkLst>
            <pc:docMk/>
            <pc:sldMk cId="2584280759" sldId="257"/>
            <ac:spMk id="84" creationId="{80F26E69-87D9-4655-AE7B-280A87AA3CAD}"/>
          </ac:spMkLst>
        </pc:spChg>
        <pc:spChg chg="add del mod">
          <ac:chgData name="Nicky Zakrzewski" userId="426df5e0-63b1-42a7-9296-97f0dac14eb3" providerId="ADAL" clId="{7E81B127-CE18-49BD-BB07-4555255D3359}" dt="2023-06-20T03:39:15.692" v="890" actId="26606"/>
          <ac:spMkLst>
            <pc:docMk/>
            <pc:sldMk cId="2584280759" sldId="257"/>
            <ac:spMk id="89" creationId="{1B7A1E41-FA82-F5A2-99EF-02F0091A2473}"/>
          </ac:spMkLst>
        </pc:spChg>
        <pc:spChg chg="add mod">
          <ac:chgData name="Nicky Zakrzewski" userId="426df5e0-63b1-42a7-9296-97f0dac14eb3" providerId="ADAL" clId="{7E81B127-CE18-49BD-BB07-4555255D3359}" dt="2023-06-20T03:39:15.696" v="891" actId="26606"/>
          <ac:spMkLst>
            <pc:docMk/>
            <pc:sldMk cId="2584280759" sldId="257"/>
            <ac:spMk id="91" creationId="{D6DC438A-06BF-943B-91BB-374AFA774981}"/>
          </ac:spMkLst>
        </pc:spChg>
        <pc:picChg chg="add mod">
          <ac:chgData name="Nicky Zakrzewski" userId="426df5e0-63b1-42a7-9296-97f0dac14eb3" providerId="ADAL" clId="{7E81B127-CE18-49BD-BB07-4555255D3359}" dt="2023-06-20T03:39:55.813" v="898" actId="1076"/>
          <ac:picMkLst>
            <pc:docMk/>
            <pc:sldMk cId="2584280759" sldId="257"/>
            <ac:picMk id="5" creationId="{C84536B8-74B1-3B8C-AB97-63B2348A25D8}"/>
          </ac:picMkLst>
        </pc:picChg>
        <pc:picChg chg="del mod ord">
          <ac:chgData name="Nicky Zakrzewski" userId="426df5e0-63b1-42a7-9296-97f0dac14eb3" providerId="ADAL" clId="{7E81B127-CE18-49BD-BB07-4555255D3359}" dt="2023-06-20T03:39:21.275" v="892" actId="478"/>
          <ac:picMkLst>
            <pc:docMk/>
            <pc:sldMk cId="2584280759" sldId="257"/>
            <ac:picMk id="6" creationId="{8045422F-7258-40AC-BD2E-2469AA448922}"/>
          </ac:picMkLst>
        </pc:picChg>
      </pc:sldChg>
      <pc:sldChg chg="addSp modSp new mod modClrScheme chgLayout">
        <pc:chgData name="Nicky Zakrzewski" userId="426df5e0-63b1-42a7-9296-97f0dac14eb3" providerId="ADAL" clId="{7E81B127-CE18-49BD-BB07-4555255D3359}" dt="2023-06-20T03:39:04.424" v="888" actId="1076"/>
        <pc:sldMkLst>
          <pc:docMk/>
          <pc:sldMk cId="1872387015" sldId="258"/>
        </pc:sldMkLst>
        <pc:spChg chg="mod">
          <ac:chgData name="Nicky Zakrzewski" userId="426df5e0-63b1-42a7-9296-97f0dac14eb3" providerId="ADAL" clId="{7E81B127-CE18-49BD-BB07-4555255D3359}" dt="2023-06-20T03:38:54.361" v="886" actId="26606"/>
          <ac:spMkLst>
            <pc:docMk/>
            <pc:sldMk cId="1872387015" sldId="258"/>
            <ac:spMk id="2" creationId="{700C0AAC-9114-B175-A93B-0561CB2DA62B}"/>
          </ac:spMkLst>
        </pc:spChg>
        <pc:spChg chg="mod">
          <ac:chgData name="Nicky Zakrzewski" userId="426df5e0-63b1-42a7-9296-97f0dac14eb3" providerId="ADAL" clId="{7E81B127-CE18-49BD-BB07-4555255D3359}" dt="2023-06-20T03:38:54.361" v="886" actId="26606"/>
          <ac:spMkLst>
            <pc:docMk/>
            <pc:sldMk cId="1872387015" sldId="258"/>
            <ac:spMk id="3" creationId="{363DC4EA-3A0B-7260-2967-18E3F82FF0B0}"/>
          </ac:spMkLst>
        </pc:spChg>
        <pc:spChg chg="mod ord">
          <ac:chgData name="Nicky Zakrzewski" userId="426df5e0-63b1-42a7-9296-97f0dac14eb3" providerId="ADAL" clId="{7E81B127-CE18-49BD-BB07-4555255D3359}" dt="2023-06-20T03:38:54.361" v="886" actId="26606"/>
          <ac:spMkLst>
            <pc:docMk/>
            <pc:sldMk cId="1872387015" sldId="258"/>
            <ac:spMk id="4" creationId="{5B23AC5D-4E84-C7BD-6ABD-88336D3D3FD6}"/>
          </ac:spMkLst>
        </pc:spChg>
        <pc:picChg chg="add mod">
          <ac:chgData name="Nicky Zakrzewski" userId="426df5e0-63b1-42a7-9296-97f0dac14eb3" providerId="ADAL" clId="{7E81B127-CE18-49BD-BB07-4555255D3359}" dt="2023-06-20T03:39:04.424" v="888" actId="1076"/>
          <ac:picMkLst>
            <pc:docMk/>
            <pc:sldMk cId="1872387015" sldId="258"/>
            <ac:picMk id="5" creationId="{D26252AC-CA24-EA0F-BEB2-D22DD9F58E38}"/>
          </ac:picMkLst>
        </pc:picChg>
      </pc:sldChg>
      <pc:sldChg chg="addSp modSp new mod modClrScheme chgLayout">
        <pc:chgData name="Nicky Zakrzewski" userId="426df5e0-63b1-42a7-9296-97f0dac14eb3" providerId="ADAL" clId="{7E81B127-CE18-49BD-BB07-4555255D3359}" dt="2023-06-20T03:26:35.201" v="375" actId="12"/>
        <pc:sldMkLst>
          <pc:docMk/>
          <pc:sldMk cId="752589431" sldId="259"/>
        </pc:sldMkLst>
        <pc:spChg chg="mod">
          <ac:chgData name="Nicky Zakrzewski" userId="426df5e0-63b1-42a7-9296-97f0dac14eb3" providerId="ADAL" clId="{7E81B127-CE18-49BD-BB07-4555255D3359}" dt="2023-06-20T03:26:24.010" v="374" actId="20577"/>
          <ac:spMkLst>
            <pc:docMk/>
            <pc:sldMk cId="752589431" sldId="259"/>
            <ac:spMk id="2" creationId="{88C02846-0070-6628-0FEB-EF6668379777}"/>
          </ac:spMkLst>
        </pc:spChg>
        <pc:spChg chg="mod">
          <ac:chgData name="Nicky Zakrzewski" userId="426df5e0-63b1-42a7-9296-97f0dac14eb3" providerId="ADAL" clId="{7E81B127-CE18-49BD-BB07-4555255D3359}" dt="2023-06-20T03:26:35.201" v="375" actId="12"/>
          <ac:spMkLst>
            <pc:docMk/>
            <pc:sldMk cId="752589431" sldId="259"/>
            <ac:spMk id="3" creationId="{8735E138-8018-7AB8-B6A1-A3AC341F3ECA}"/>
          </ac:spMkLst>
        </pc:spChg>
        <pc:spChg chg="mod ord">
          <ac:chgData name="Nicky Zakrzewski" userId="426df5e0-63b1-42a7-9296-97f0dac14eb3" providerId="ADAL" clId="{7E81B127-CE18-49BD-BB07-4555255D3359}" dt="2023-06-20T03:26:16.086" v="373" actId="26606"/>
          <ac:spMkLst>
            <pc:docMk/>
            <pc:sldMk cId="752589431" sldId="259"/>
            <ac:spMk id="4" creationId="{98950024-A7CC-A901-B887-BEB4967A85F7}"/>
          </ac:spMkLst>
        </pc:spChg>
        <pc:picChg chg="add mod ord">
          <ac:chgData name="Nicky Zakrzewski" userId="426df5e0-63b1-42a7-9296-97f0dac14eb3" providerId="ADAL" clId="{7E81B127-CE18-49BD-BB07-4555255D3359}" dt="2023-06-20T03:26:16.086" v="373" actId="26606"/>
          <ac:picMkLst>
            <pc:docMk/>
            <pc:sldMk cId="752589431" sldId="259"/>
            <ac:picMk id="6" creationId="{3DA43E97-28E8-8F0F-E8DA-A30BB6AF8DEE}"/>
          </ac:picMkLst>
        </pc:picChg>
      </pc:sldChg>
      <pc:sldChg chg="addSp modSp add mod modClrScheme chgLayout">
        <pc:chgData name="Nicky Zakrzewski" userId="426df5e0-63b1-42a7-9296-97f0dac14eb3" providerId="ADAL" clId="{7E81B127-CE18-49BD-BB07-4555255D3359}" dt="2023-06-20T03:30:02.709" v="535" actId="20577"/>
        <pc:sldMkLst>
          <pc:docMk/>
          <pc:sldMk cId="962972623" sldId="260"/>
        </pc:sldMkLst>
        <pc:spChg chg="mod">
          <ac:chgData name="Nicky Zakrzewski" userId="426df5e0-63b1-42a7-9296-97f0dac14eb3" providerId="ADAL" clId="{7E81B127-CE18-49BD-BB07-4555255D3359}" dt="2023-06-20T03:30:02.709" v="535" actId="20577"/>
          <ac:spMkLst>
            <pc:docMk/>
            <pc:sldMk cId="962972623" sldId="260"/>
            <ac:spMk id="2" creationId="{700C0AAC-9114-B175-A93B-0561CB2DA62B}"/>
          </ac:spMkLst>
        </pc:spChg>
        <pc:spChg chg="mod">
          <ac:chgData name="Nicky Zakrzewski" userId="426df5e0-63b1-42a7-9296-97f0dac14eb3" providerId="ADAL" clId="{7E81B127-CE18-49BD-BB07-4555255D3359}" dt="2023-06-20T03:28:41.416" v="520" actId="12"/>
          <ac:spMkLst>
            <pc:docMk/>
            <pc:sldMk cId="962972623" sldId="260"/>
            <ac:spMk id="3" creationId="{363DC4EA-3A0B-7260-2967-18E3F82FF0B0}"/>
          </ac:spMkLst>
        </pc:spChg>
        <pc:spChg chg="mod ord">
          <ac:chgData name="Nicky Zakrzewski" userId="426df5e0-63b1-42a7-9296-97f0dac14eb3" providerId="ADAL" clId="{7E81B127-CE18-49BD-BB07-4555255D3359}" dt="2023-06-20T03:28:35.599" v="519" actId="26606"/>
          <ac:spMkLst>
            <pc:docMk/>
            <pc:sldMk cId="962972623" sldId="260"/>
            <ac:spMk id="4" creationId="{5B23AC5D-4E84-C7BD-6ABD-88336D3D3FD6}"/>
          </ac:spMkLst>
        </pc:spChg>
        <pc:picChg chg="add mod ord">
          <ac:chgData name="Nicky Zakrzewski" userId="426df5e0-63b1-42a7-9296-97f0dac14eb3" providerId="ADAL" clId="{7E81B127-CE18-49BD-BB07-4555255D3359}" dt="2023-06-20T03:28:48.692" v="521" actId="1076"/>
          <ac:picMkLst>
            <pc:docMk/>
            <pc:sldMk cId="962972623" sldId="260"/>
            <ac:picMk id="6" creationId="{07F68736-512E-A03F-BF85-846B9754EF2E}"/>
          </ac:picMkLst>
        </pc:picChg>
        <pc:picChg chg="add mod">
          <ac:chgData name="Nicky Zakrzewski" userId="426df5e0-63b1-42a7-9296-97f0dac14eb3" providerId="ADAL" clId="{7E81B127-CE18-49BD-BB07-4555255D3359}" dt="2023-06-20T03:29:30.487" v="532" actId="1076"/>
          <ac:picMkLst>
            <pc:docMk/>
            <pc:sldMk cId="962972623" sldId="260"/>
            <ac:picMk id="8" creationId="{2D62F4BF-4C7E-5DA0-596B-D70D0F98F04A}"/>
          </ac:picMkLst>
        </pc:picChg>
      </pc:sldChg>
      <pc:sldChg chg="new del">
        <pc:chgData name="Nicky Zakrzewski" userId="426df5e0-63b1-42a7-9296-97f0dac14eb3" providerId="ADAL" clId="{7E81B127-CE18-49BD-BB07-4555255D3359}" dt="2023-06-20T03:27:31.096" v="378" actId="47"/>
        <pc:sldMkLst>
          <pc:docMk/>
          <pc:sldMk cId="2249041836" sldId="260"/>
        </pc:sldMkLst>
      </pc:sldChg>
      <pc:sldChg chg="del">
        <pc:chgData name="Nicky Zakrzewski" userId="426df5e0-63b1-42a7-9296-97f0dac14eb3" providerId="ADAL" clId="{7E81B127-CE18-49BD-BB07-4555255D3359}" dt="2023-06-20T03:19:15.837" v="0" actId="47"/>
        <pc:sldMkLst>
          <pc:docMk/>
          <pc:sldMk cId="183243182" sldId="261"/>
        </pc:sldMkLst>
      </pc:sldChg>
      <pc:sldChg chg="new del">
        <pc:chgData name="Nicky Zakrzewski" userId="426df5e0-63b1-42a7-9296-97f0dac14eb3" providerId="ADAL" clId="{7E81B127-CE18-49BD-BB07-4555255D3359}" dt="2023-06-20T03:27:35.562" v="379" actId="47"/>
        <pc:sldMkLst>
          <pc:docMk/>
          <pc:sldMk cId="3353244645" sldId="261"/>
        </pc:sldMkLst>
      </pc:sldChg>
      <pc:sldChg chg="addSp modSp add mod modClrScheme chgLayout">
        <pc:chgData name="Nicky Zakrzewski" userId="426df5e0-63b1-42a7-9296-97f0dac14eb3" providerId="ADAL" clId="{7E81B127-CE18-49BD-BB07-4555255D3359}" dt="2023-06-20T03:34:31.026" v="719" actId="14100"/>
        <pc:sldMkLst>
          <pc:docMk/>
          <pc:sldMk cId="3663810361" sldId="261"/>
        </pc:sldMkLst>
        <pc:spChg chg="mod">
          <ac:chgData name="Nicky Zakrzewski" userId="426df5e0-63b1-42a7-9296-97f0dac14eb3" providerId="ADAL" clId="{7E81B127-CE18-49BD-BB07-4555255D3359}" dt="2023-06-20T03:33:24.167" v="708" actId="26606"/>
          <ac:spMkLst>
            <pc:docMk/>
            <pc:sldMk cId="3663810361" sldId="261"/>
            <ac:spMk id="2" creationId="{700C0AAC-9114-B175-A93B-0561CB2DA62B}"/>
          </ac:spMkLst>
        </pc:spChg>
        <pc:spChg chg="mod">
          <ac:chgData name="Nicky Zakrzewski" userId="426df5e0-63b1-42a7-9296-97f0dac14eb3" providerId="ADAL" clId="{7E81B127-CE18-49BD-BB07-4555255D3359}" dt="2023-06-20T03:34:31.026" v="719" actId="14100"/>
          <ac:spMkLst>
            <pc:docMk/>
            <pc:sldMk cId="3663810361" sldId="261"/>
            <ac:spMk id="3" creationId="{363DC4EA-3A0B-7260-2967-18E3F82FF0B0}"/>
          </ac:spMkLst>
        </pc:spChg>
        <pc:spChg chg="mod ord">
          <ac:chgData name="Nicky Zakrzewski" userId="426df5e0-63b1-42a7-9296-97f0dac14eb3" providerId="ADAL" clId="{7E81B127-CE18-49BD-BB07-4555255D3359}" dt="2023-06-20T03:33:24.167" v="708" actId="26606"/>
          <ac:spMkLst>
            <pc:docMk/>
            <pc:sldMk cId="3663810361" sldId="261"/>
            <ac:spMk id="4" creationId="{5B23AC5D-4E84-C7BD-6ABD-88336D3D3FD6}"/>
          </ac:spMkLst>
        </pc:spChg>
        <pc:picChg chg="add mod ord">
          <ac:chgData name="Nicky Zakrzewski" userId="426df5e0-63b1-42a7-9296-97f0dac14eb3" providerId="ADAL" clId="{7E81B127-CE18-49BD-BB07-4555255D3359}" dt="2023-06-20T03:34:09.280" v="717" actId="1076"/>
          <ac:picMkLst>
            <pc:docMk/>
            <pc:sldMk cId="3663810361" sldId="261"/>
            <ac:picMk id="6" creationId="{7E92ADFA-9FD6-8494-1A30-2C0917A3D2F9}"/>
          </ac:picMkLst>
        </pc:picChg>
        <pc:picChg chg="add mod">
          <ac:chgData name="Nicky Zakrzewski" userId="426df5e0-63b1-42a7-9296-97f0dac14eb3" providerId="ADAL" clId="{7E81B127-CE18-49BD-BB07-4555255D3359}" dt="2023-06-20T03:34:02.831" v="716" actId="1076"/>
          <ac:picMkLst>
            <pc:docMk/>
            <pc:sldMk cId="3663810361" sldId="261"/>
            <ac:picMk id="8" creationId="{FB390489-FAE8-CB46-B6A7-22690D7186F9}"/>
          </ac:picMkLst>
        </pc:picChg>
      </pc:sldChg>
      <pc:sldChg chg="new del">
        <pc:chgData name="Nicky Zakrzewski" userId="426df5e0-63b1-42a7-9296-97f0dac14eb3" providerId="ADAL" clId="{7E81B127-CE18-49BD-BB07-4555255D3359}" dt="2023-06-20T03:35:04.549" v="721" actId="47"/>
        <pc:sldMkLst>
          <pc:docMk/>
          <pc:sldMk cId="1319983834" sldId="262"/>
        </pc:sldMkLst>
      </pc:sldChg>
      <pc:sldChg chg="modSp add mod">
        <pc:chgData name="Nicky Zakrzewski" userId="426df5e0-63b1-42a7-9296-97f0dac14eb3" providerId="ADAL" clId="{7E81B127-CE18-49BD-BB07-4555255D3359}" dt="2023-06-20T03:40:12.372" v="912" actId="20577"/>
        <pc:sldMkLst>
          <pc:docMk/>
          <pc:sldMk cId="4166226955" sldId="262"/>
        </pc:sldMkLst>
        <pc:spChg chg="mod">
          <ac:chgData name="Nicky Zakrzewski" userId="426df5e0-63b1-42a7-9296-97f0dac14eb3" providerId="ADAL" clId="{7E81B127-CE18-49BD-BB07-4555255D3359}" dt="2023-06-20T03:35:42.976" v="727"/>
          <ac:spMkLst>
            <pc:docMk/>
            <pc:sldMk cId="4166226955" sldId="262"/>
            <ac:spMk id="2" creationId="{700C0AAC-9114-B175-A93B-0561CB2DA62B}"/>
          </ac:spMkLst>
        </pc:spChg>
        <pc:spChg chg="mod">
          <ac:chgData name="Nicky Zakrzewski" userId="426df5e0-63b1-42a7-9296-97f0dac14eb3" providerId="ADAL" clId="{7E81B127-CE18-49BD-BB07-4555255D3359}" dt="2023-06-20T03:40:12.372" v="912" actId="20577"/>
          <ac:spMkLst>
            <pc:docMk/>
            <pc:sldMk cId="4166226955" sldId="262"/>
            <ac:spMk id="3" creationId="{363DC4EA-3A0B-7260-2967-18E3F82FF0B0}"/>
          </ac:spMkLst>
        </pc:spChg>
      </pc:sldChg>
      <pc:sldChg chg="addSp delSp modSp new mod">
        <pc:chgData name="Nicky Zakrzewski" userId="426df5e0-63b1-42a7-9296-97f0dac14eb3" providerId="ADAL" clId="{7E81B127-CE18-49BD-BB07-4555255D3359}" dt="2023-06-20T03:54:00.491" v="1229" actId="20577"/>
        <pc:sldMkLst>
          <pc:docMk/>
          <pc:sldMk cId="1110884141" sldId="263"/>
        </pc:sldMkLst>
        <pc:spChg chg="mod">
          <ac:chgData name="Nicky Zakrzewski" userId="426df5e0-63b1-42a7-9296-97f0dac14eb3" providerId="ADAL" clId="{7E81B127-CE18-49BD-BB07-4555255D3359}" dt="2023-06-20T03:37:07.539" v="811" actId="20577"/>
          <ac:spMkLst>
            <pc:docMk/>
            <pc:sldMk cId="1110884141" sldId="263"/>
            <ac:spMk id="2" creationId="{03CF33A8-85A1-55E1-1721-B3DAC392D136}"/>
          </ac:spMkLst>
        </pc:spChg>
        <pc:spChg chg="mod">
          <ac:chgData name="Nicky Zakrzewski" userId="426df5e0-63b1-42a7-9296-97f0dac14eb3" providerId="ADAL" clId="{7E81B127-CE18-49BD-BB07-4555255D3359}" dt="2023-06-20T03:54:00.491" v="1229" actId="20577"/>
          <ac:spMkLst>
            <pc:docMk/>
            <pc:sldMk cId="1110884141" sldId="263"/>
            <ac:spMk id="3" creationId="{793A90A0-2942-E135-8EB4-4A0F774FDA17}"/>
          </ac:spMkLst>
        </pc:spChg>
        <pc:picChg chg="add mod">
          <ac:chgData name="Nicky Zakrzewski" userId="426df5e0-63b1-42a7-9296-97f0dac14eb3" providerId="ADAL" clId="{7E81B127-CE18-49BD-BB07-4555255D3359}" dt="2023-06-20T03:43:28.282" v="959" actId="1076"/>
          <ac:picMkLst>
            <pc:docMk/>
            <pc:sldMk cId="1110884141" sldId="263"/>
            <ac:picMk id="6" creationId="{7C6AEBE9-E90D-1BB5-7851-033BA622BE46}"/>
          </ac:picMkLst>
        </pc:picChg>
        <pc:picChg chg="add mod">
          <ac:chgData name="Nicky Zakrzewski" userId="426df5e0-63b1-42a7-9296-97f0dac14eb3" providerId="ADAL" clId="{7E81B127-CE18-49BD-BB07-4555255D3359}" dt="2023-06-20T03:43:41.499" v="964" actId="1076"/>
          <ac:picMkLst>
            <pc:docMk/>
            <pc:sldMk cId="1110884141" sldId="263"/>
            <ac:picMk id="1026" creationId="{44121AFD-9EC1-73C0-E594-2727A3DE5CC6}"/>
          </ac:picMkLst>
        </pc:picChg>
        <pc:picChg chg="add del">
          <ac:chgData name="Nicky Zakrzewski" userId="426df5e0-63b1-42a7-9296-97f0dac14eb3" providerId="ADAL" clId="{7E81B127-CE18-49BD-BB07-4555255D3359}" dt="2023-06-20T03:42:27.892" v="948"/>
          <ac:picMkLst>
            <pc:docMk/>
            <pc:sldMk cId="1110884141" sldId="263"/>
            <ac:picMk id="1028" creationId="{0DF9AD59-DB8E-525A-A8B1-3BEAC7ACCAF7}"/>
          </ac:picMkLst>
        </pc:picChg>
      </pc:sldChg>
      <pc:sldChg chg="addSp delSp modSp add mod">
        <pc:chgData name="Nicky Zakrzewski" userId="426df5e0-63b1-42a7-9296-97f0dac14eb3" providerId="ADAL" clId="{7E81B127-CE18-49BD-BB07-4555255D3359}" dt="2023-06-20T03:50:37.003" v="1127" actId="14100"/>
        <pc:sldMkLst>
          <pc:docMk/>
          <pc:sldMk cId="3060815164" sldId="264"/>
        </pc:sldMkLst>
        <pc:spChg chg="mod">
          <ac:chgData name="Nicky Zakrzewski" userId="426df5e0-63b1-42a7-9296-97f0dac14eb3" providerId="ADAL" clId="{7E81B127-CE18-49BD-BB07-4555255D3359}" dt="2023-06-20T03:48:22.857" v="1014" actId="20577"/>
          <ac:spMkLst>
            <pc:docMk/>
            <pc:sldMk cId="3060815164" sldId="264"/>
            <ac:spMk id="2" creationId="{03CF33A8-85A1-55E1-1721-B3DAC392D136}"/>
          </ac:spMkLst>
        </pc:spChg>
        <pc:spChg chg="del mod">
          <ac:chgData name="Nicky Zakrzewski" userId="426df5e0-63b1-42a7-9296-97f0dac14eb3" providerId="ADAL" clId="{7E81B127-CE18-49BD-BB07-4555255D3359}" dt="2023-06-20T03:45:08.993" v="967" actId="22"/>
          <ac:spMkLst>
            <pc:docMk/>
            <pc:sldMk cId="3060815164" sldId="264"/>
            <ac:spMk id="3" creationId="{793A90A0-2942-E135-8EB4-4A0F774FDA17}"/>
          </ac:spMkLst>
        </pc:spChg>
        <pc:spChg chg="add mod">
          <ac:chgData name="Nicky Zakrzewski" userId="426df5e0-63b1-42a7-9296-97f0dac14eb3" providerId="ADAL" clId="{7E81B127-CE18-49BD-BB07-4555255D3359}" dt="2023-06-20T03:50:26.452" v="1122" actId="20577"/>
          <ac:spMkLst>
            <pc:docMk/>
            <pc:sldMk cId="3060815164" sldId="264"/>
            <ac:spMk id="10" creationId="{9213F1F9-A9D1-C6B5-BEA4-81850B5A810E}"/>
          </ac:spMkLst>
        </pc:spChg>
        <pc:picChg chg="add del mod ord">
          <ac:chgData name="Nicky Zakrzewski" userId="426df5e0-63b1-42a7-9296-97f0dac14eb3" providerId="ADAL" clId="{7E81B127-CE18-49BD-BB07-4555255D3359}" dt="2023-06-20T03:46:27.042" v="981" actId="21"/>
          <ac:picMkLst>
            <pc:docMk/>
            <pc:sldMk cId="3060815164" sldId="264"/>
            <ac:picMk id="6" creationId="{21144012-B1DD-865A-8CA1-E514E8690731}"/>
          </ac:picMkLst>
        </pc:picChg>
        <pc:picChg chg="add del mod">
          <ac:chgData name="Nicky Zakrzewski" userId="426df5e0-63b1-42a7-9296-97f0dac14eb3" providerId="ADAL" clId="{7E81B127-CE18-49BD-BB07-4555255D3359}" dt="2023-06-20T03:46:35.759" v="983" actId="21"/>
          <ac:picMkLst>
            <pc:docMk/>
            <pc:sldMk cId="3060815164" sldId="264"/>
            <ac:picMk id="8" creationId="{1FF11329-64DC-794A-5D7B-4CD6B4901CDE}"/>
          </ac:picMkLst>
        </pc:picChg>
        <pc:picChg chg="add mod">
          <ac:chgData name="Nicky Zakrzewski" userId="426df5e0-63b1-42a7-9296-97f0dac14eb3" providerId="ADAL" clId="{7E81B127-CE18-49BD-BB07-4555255D3359}" dt="2023-06-20T03:50:37.003" v="1127" actId="14100"/>
          <ac:picMkLst>
            <pc:docMk/>
            <pc:sldMk cId="3060815164" sldId="264"/>
            <ac:picMk id="12" creationId="{7BCBD50B-43CD-E8FC-216B-5B5347E55F0C}"/>
          </ac:picMkLst>
        </pc:picChg>
        <pc:picChg chg="del">
          <ac:chgData name="Nicky Zakrzewski" userId="426df5e0-63b1-42a7-9296-97f0dac14eb3" providerId="ADAL" clId="{7E81B127-CE18-49BD-BB07-4555255D3359}" dt="2023-06-20T03:43:49.803" v="965" actId="478"/>
          <ac:picMkLst>
            <pc:docMk/>
            <pc:sldMk cId="3060815164" sldId="264"/>
            <ac:picMk id="1026" creationId="{44121AFD-9EC1-73C0-E594-2727A3DE5CC6}"/>
          </ac:picMkLst>
        </pc:picChg>
      </pc:sldChg>
      <pc:sldChg chg="addSp delSp modSp add mod">
        <pc:chgData name="Nicky Zakrzewski" userId="426df5e0-63b1-42a7-9296-97f0dac14eb3" providerId="ADAL" clId="{7E81B127-CE18-49BD-BB07-4555255D3359}" dt="2023-06-20T03:47:10.586" v="994" actId="1076"/>
        <pc:sldMkLst>
          <pc:docMk/>
          <pc:sldMk cId="154577575" sldId="265"/>
        </pc:sldMkLst>
        <pc:spChg chg="mod">
          <ac:chgData name="Nicky Zakrzewski" userId="426df5e0-63b1-42a7-9296-97f0dac14eb3" providerId="ADAL" clId="{7E81B127-CE18-49BD-BB07-4555255D3359}" dt="2023-06-20T03:46:21.716" v="978" actId="20577"/>
          <ac:spMkLst>
            <pc:docMk/>
            <pc:sldMk cId="154577575" sldId="265"/>
            <ac:spMk id="2" creationId="{700C0AAC-9114-B175-A93B-0561CB2DA62B}"/>
          </ac:spMkLst>
        </pc:spChg>
        <pc:spChg chg="mod">
          <ac:chgData name="Nicky Zakrzewski" userId="426df5e0-63b1-42a7-9296-97f0dac14eb3" providerId="ADAL" clId="{7E81B127-CE18-49BD-BB07-4555255D3359}" dt="2023-06-20T03:46:18.888" v="972" actId="20577"/>
          <ac:spMkLst>
            <pc:docMk/>
            <pc:sldMk cId="154577575" sldId="265"/>
            <ac:spMk id="3" creationId="{363DC4EA-3A0B-7260-2967-18E3F82FF0B0}"/>
          </ac:spMkLst>
        </pc:spChg>
        <pc:picChg chg="add mod">
          <ac:chgData name="Nicky Zakrzewski" userId="426df5e0-63b1-42a7-9296-97f0dac14eb3" providerId="ADAL" clId="{7E81B127-CE18-49BD-BB07-4555255D3359}" dt="2023-06-20T03:47:10.586" v="994" actId="1076"/>
          <ac:picMkLst>
            <pc:docMk/>
            <pc:sldMk cId="154577575" sldId="265"/>
            <ac:picMk id="5" creationId="{C776D975-33E7-6838-4A8C-FD29BFFE9D50}"/>
          </ac:picMkLst>
        </pc:picChg>
        <pc:picChg chg="del">
          <ac:chgData name="Nicky Zakrzewski" userId="426df5e0-63b1-42a7-9296-97f0dac14eb3" providerId="ADAL" clId="{7E81B127-CE18-49BD-BB07-4555255D3359}" dt="2023-06-20T03:46:24.156" v="980" actId="478"/>
          <ac:picMkLst>
            <pc:docMk/>
            <pc:sldMk cId="154577575" sldId="265"/>
            <ac:picMk id="6" creationId="{07F68736-512E-A03F-BF85-846B9754EF2E}"/>
          </ac:picMkLst>
        </pc:picChg>
        <pc:picChg chg="add mod">
          <ac:chgData name="Nicky Zakrzewski" userId="426df5e0-63b1-42a7-9296-97f0dac14eb3" providerId="ADAL" clId="{7E81B127-CE18-49BD-BB07-4555255D3359}" dt="2023-06-20T03:47:01.515" v="992" actId="1076"/>
          <ac:picMkLst>
            <pc:docMk/>
            <pc:sldMk cId="154577575" sldId="265"/>
            <ac:picMk id="7" creationId="{2EE78B4F-EA45-1953-D282-6CA0F760FEC2}"/>
          </ac:picMkLst>
        </pc:picChg>
        <pc:picChg chg="del">
          <ac:chgData name="Nicky Zakrzewski" userId="426df5e0-63b1-42a7-9296-97f0dac14eb3" providerId="ADAL" clId="{7E81B127-CE18-49BD-BB07-4555255D3359}" dt="2023-06-20T03:46:23.656" v="979" actId="478"/>
          <ac:picMkLst>
            <pc:docMk/>
            <pc:sldMk cId="154577575" sldId="265"/>
            <ac:picMk id="8" creationId="{2D62F4BF-4C7E-5DA0-596B-D70D0F98F04A}"/>
          </ac:picMkLst>
        </pc:picChg>
      </pc:sldChg>
      <pc:sldChg chg="addSp delSp modSp add mod">
        <pc:chgData name="Nicky Zakrzewski" userId="426df5e0-63b1-42a7-9296-97f0dac14eb3" providerId="ADAL" clId="{7E81B127-CE18-49BD-BB07-4555255D3359}" dt="2023-06-20T04:13:24.156" v="1442" actId="478"/>
        <pc:sldMkLst>
          <pc:docMk/>
          <pc:sldMk cId="2357591512" sldId="266"/>
        </pc:sldMkLst>
        <pc:spChg chg="mod">
          <ac:chgData name="Nicky Zakrzewski" userId="426df5e0-63b1-42a7-9296-97f0dac14eb3" providerId="ADAL" clId="{7E81B127-CE18-49BD-BB07-4555255D3359}" dt="2023-06-20T03:51:37.080" v="1144" actId="26606"/>
          <ac:spMkLst>
            <pc:docMk/>
            <pc:sldMk cId="2357591512" sldId="266"/>
            <ac:spMk id="2" creationId="{700C0AAC-9114-B175-A93B-0561CB2DA62B}"/>
          </ac:spMkLst>
        </pc:spChg>
        <pc:spChg chg="del mod">
          <ac:chgData name="Nicky Zakrzewski" userId="426df5e0-63b1-42a7-9296-97f0dac14eb3" providerId="ADAL" clId="{7E81B127-CE18-49BD-BB07-4555255D3359}" dt="2023-06-20T03:51:32.400" v="1143" actId="22"/>
          <ac:spMkLst>
            <pc:docMk/>
            <pc:sldMk cId="2357591512" sldId="266"/>
            <ac:spMk id="3" creationId="{363DC4EA-3A0B-7260-2967-18E3F82FF0B0}"/>
          </ac:spMkLst>
        </pc:spChg>
        <pc:spChg chg="mod">
          <ac:chgData name="Nicky Zakrzewski" userId="426df5e0-63b1-42a7-9296-97f0dac14eb3" providerId="ADAL" clId="{7E81B127-CE18-49BD-BB07-4555255D3359}" dt="2023-06-20T03:51:37.080" v="1144" actId="26606"/>
          <ac:spMkLst>
            <pc:docMk/>
            <pc:sldMk cId="2357591512" sldId="266"/>
            <ac:spMk id="4" creationId="{5B23AC5D-4E84-C7BD-6ABD-88336D3D3FD6}"/>
          </ac:spMkLst>
        </pc:spChg>
        <pc:picChg chg="add mod ord">
          <ac:chgData name="Nicky Zakrzewski" userId="426df5e0-63b1-42a7-9296-97f0dac14eb3" providerId="ADAL" clId="{7E81B127-CE18-49BD-BB07-4555255D3359}" dt="2023-06-20T03:51:37.080" v="1144" actId="26606"/>
          <ac:picMkLst>
            <pc:docMk/>
            <pc:sldMk cId="2357591512" sldId="266"/>
            <ac:picMk id="6" creationId="{E5DD6ADF-5BD5-4BFE-68FE-A68B1FF1E852}"/>
          </ac:picMkLst>
        </pc:picChg>
        <pc:picChg chg="add del">
          <ac:chgData name="Nicky Zakrzewski" userId="426df5e0-63b1-42a7-9296-97f0dac14eb3" providerId="ADAL" clId="{7E81B127-CE18-49BD-BB07-4555255D3359}" dt="2023-06-20T04:13:24.156" v="1442" actId="478"/>
          <ac:picMkLst>
            <pc:docMk/>
            <pc:sldMk cId="2357591512" sldId="266"/>
            <ac:picMk id="8" creationId="{23167C46-832F-4FD7-FD77-89C449BF07AE}"/>
          </ac:picMkLst>
        </pc:picChg>
      </pc:sldChg>
      <pc:sldChg chg="addSp delSp modSp add mod">
        <pc:chgData name="Nicky Zakrzewski" userId="426df5e0-63b1-42a7-9296-97f0dac14eb3" providerId="ADAL" clId="{7E81B127-CE18-49BD-BB07-4555255D3359}" dt="2023-06-20T03:53:07.204" v="1171" actId="26606"/>
        <pc:sldMkLst>
          <pc:docMk/>
          <pc:sldMk cId="2851035684" sldId="267"/>
        </pc:sldMkLst>
        <pc:spChg chg="mod">
          <ac:chgData name="Nicky Zakrzewski" userId="426df5e0-63b1-42a7-9296-97f0dac14eb3" providerId="ADAL" clId="{7E81B127-CE18-49BD-BB07-4555255D3359}" dt="2023-06-20T03:53:07.204" v="1171" actId="26606"/>
          <ac:spMkLst>
            <pc:docMk/>
            <pc:sldMk cId="2851035684" sldId="267"/>
            <ac:spMk id="2" creationId="{700C0AAC-9114-B175-A93B-0561CB2DA62B}"/>
          </ac:spMkLst>
        </pc:spChg>
        <pc:spChg chg="del mod">
          <ac:chgData name="Nicky Zakrzewski" userId="426df5e0-63b1-42a7-9296-97f0dac14eb3" providerId="ADAL" clId="{7E81B127-CE18-49BD-BB07-4555255D3359}" dt="2023-06-20T03:53:03.760" v="1170" actId="22"/>
          <ac:spMkLst>
            <pc:docMk/>
            <pc:sldMk cId="2851035684" sldId="267"/>
            <ac:spMk id="3" creationId="{363DC4EA-3A0B-7260-2967-18E3F82FF0B0}"/>
          </ac:spMkLst>
        </pc:spChg>
        <pc:spChg chg="mod">
          <ac:chgData name="Nicky Zakrzewski" userId="426df5e0-63b1-42a7-9296-97f0dac14eb3" providerId="ADAL" clId="{7E81B127-CE18-49BD-BB07-4555255D3359}" dt="2023-06-20T03:53:07.204" v="1171" actId="26606"/>
          <ac:spMkLst>
            <pc:docMk/>
            <pc:sldMk cId="2851035684" sldId="267"/>
            <ac:spMk id="4" creationId="{5B23AC5D-4E84-C7BD-6ABD-88336D3D3FD6}"/>
          </ac:spMkLst>
        </pc:spChg>
        <pc:picChg chg="add mod ord">
          <ac:chgData name="Nicky Zakrzewski" userId="426df5e0-63b1-42a7-9296-97f0dac14eb3" providerId="ADAL" clId="{7E81B127-CE18-49BD-BB07-4555255D3359}" dt="2023-06-20T03:53:07.204" v="1171" actId="26606"/>
          <ac:picMkLst>
            <pc:docMk/>
            <pc:sldMk cId="2851035684" sldId="267"/>
            <ac:picMk id="6" creationId="{B488BF68-4353-3721-1804-C2DB1AFDC90E}"/>
          </ac:picMkLst>
        </pc:picChg>
      </pc:sldChg>
      <pc:sldChg chg="addSp modSp add mod">
        <pc:chgData name="Nicky Zakrzewski" userId="426df5e0-63b1-42a7-9296-97f0dac14eb3" providerId="ADAL" clId="{7E81B127-CE18-49BD-BB07-4555255D3359}" dt="2023-06-20T04:12:36.865" v="1441" actId="1076"/>
        <pc:sldMkLst>
          <pc:docMk/>
          <pc:sldMk cId="1754104069" sldId="268"/>
        </pc:sldMkLst>
        <pc:spChg chg="mod">
          <ac:chgData name="Nicky Zakrzewski" userId="426df5e0-63b1-42a7-9296-97f0dac14eb3" providerId="ADAL" clId="{7E81B127-CE18-49BD-BB07-4555255D3359}" dt="2023-06-20T04:08:13.180" v="1320" actId="20577"/>
          <ac:spMkLst>
            <pc:docMk/>
            <pc:sldMk cId="1754104069" sldId="268"/>
            <ac:spMk id="2" creationId="{700C0AAC-9114-B175-A93B-0561CB2DA62B}"/>
          </ac:spMkLst>
        </pc:spChg>
        <pc:spChg chg="mod">
          <ac:chgData name="Nicky Zakrzewski" userId="426df5e0-63b1-42a7-9296-97f0dac14eb3" providerId="ADAL" clId="{7E81B127-CE18-49BD-BB07-4555255D3359}" dt="2023-06-20T04:10:42.212" v="1431" actId="20577"/>
          <ac:spMkLst>
            <pc:docMk/>
            <pc:sldMk cId="1754104069" sldId="268"/>
            <ac:spMk id="3" creationId="{363DC4EA-3A0B-7260-2967-18E3F82FF0B0}"/>
          </ac:spMkLst>
        </pc:spChg>
        <pc:picChg chg="add mod">
          <ac:chgData name="Nicky Zakrzewski" userId="426df5e0-63b1-42a7-9296-97f0dac14eb3" providerId="ADAL" clId="{7E81B127-CE18-49BD-BB07-4555255D3359}" dt="2023-06-20T04:12:36.865" v="1441" actId="1076"/>
          <ac:picMkLst>
            <pc:docMk/>
            <pc:sldMk cId="1754104069" sldId="268"/>
            <ac:picMk id="2050" creationId="{88469445-AA20-4466-D1DD-04C2037AD1DF}"/>
          </ac:picMkLst>
        </pc:picChg>
        <pc:picChg chg="add mod">
          <ac:chgData name="Nicky Zakrzewski" userId="426df5e0-63b1-42a7-9296-97f0dac14eb3" providerId="ADAL" clId="{7E81B127-CE18-49BD-BB07-4555255D3359}" dt="2023-06-20T04:12:29.970" v="1440" actId="1076"/>
          <ac:picMkLst>
            <pc:docMk/>
            <pc:sldMk cId="1754104069" sldId="268"/>
            <ac:picMk id="2052" creationId="{8B507036-72A8-EE91-AA38-D2339732B352}"/>
          </ac:picMkLst>
        </pc:picChg>
      </pc:sldChg>
      <pc:sldChg chg="addSp delSp modSp add mod">
        <pc:chgData name="Nicky Zakrzewski" userId="426df5e0-63b1-42a7-9296-97f0dac14eb3" providerId="ADAL" clId="{7E81B127-CE18-49BD-BB07-4555255D3359}" dt="2023-06-20T03:55:34.530" v="1233" actId="1076"/>
        <pc:sldMkLst>
          <pc:docMk/>
          <pc:sldMk cId="3444814033" sldId="269"/>
        </pc:sldMkLst>
        <pc:spChg chg="add del mod">
          <ac:chgData name="Nicky Zakrzewski" userId="426df5e0-63b1-42a7-9296-97f0dac14eb3" providerId="ADAL" clId="{7E81B127-CE18-49BD-BB07-4555255D3359}" dt="2023-06-20T03:54:56.022" v="1230" actId="22"/>
          <ac:spMkLst>
            <pc:docMk/>
            <pc:sldMk cId="3444814033" sldId="269"/>
            <ac:spMk id="5" creationId="{65C6AC48-253C-D766-995E-758B796074E9}"/>
          </ac:spMkLst>
        </pc:spChg>
        <pc:picChg chg="del">
          <ac:chgData name="Nicky Zakrzewski" userId="426df5e0-63b1-42a7-9296-97f0dac14eb3" providerId="ADAL" clId="{7E81B127-CE18-49BD-BB07-4555255D3359}" dt="2023-06-20T03:53:22.452" v="1173" actId="478"/>
          <ac:picMkLst>
            <pc:docMk/>
            <pc:sldMk cId="3444814033" sldId="269"/>
            <ac:picMk id="6" creationId="{B488BF68-4353-3721-1804-C2DB1AFDC90E}"/>
          </ac:picMkLst>
        </pc:picChg>
        <pc:picChg chg="add mod ord">
          <ac:chgData name="Nicky Zakrzewski" userId="426df5e0-63b1-42a7-9296-97f0dac14eb3" providerId="ADAL" clId="{7E81B127-CE18-49BD-BB07-4555255D3359}" dt="2023-06-20T03:55:00.984" v="1231" actId="1076"/>
          <ac:picMkLst>
            <pc:docMk/>
            <pc:sldMk cId="3444814033" sldId="269"/>
            <ac:picMk id="8" creationId="{7F75631E-9C24-BB7E-943D-28437C470B0E}"/>
          </ac:picMkLst>
        </pc:picChg>
        <pc:picChg chg="add mod">
          <ac:chgData name="Nicky Zakrzewski" userId="426df5e0-63b1-42a7-9296-97f0dac14eb3" providerId="ADAL" clId="{7E81B127-CE18-49BD-BB07-4555255D3359}" dt="2023-06-20T03:55:34.530" v="1233" actId="1076"/>
          <ac:picMkLst>
            <pc:docMk/>
            <pc:sldMk cId="3444814033" sldId="269"/>
            <ac:picMk id="10" creationId="{8F09F9B0-A7EA-3A55-834B-30B721AF9BC2}"/>
          </ac:picMkLst>
        </pc:picChg>
      </pc:sldChg>
      <pc:sldChg chg="addSp delSp modSp add mod">
        <pc:chgData name="Nicky Zakrzewski" userId="426df5e0-63b1-42a7-9296-97f0dac14eb3" providerId="ADAL" clId="{7E81B127-CE18-49BD-BB07-4555255D3359}" dt="2023-06-20T03:57:22.007" v="1238" actId="27614"/>
        <pc:sldMkLst>
          <pc:docMk/>
          <pc:sldMk cId="4019314085" sldId="270"/>
        </pc:sldMkLst>
        <pc:spChg chg="ord">
          <ac:chgData name="Nicky Zakrzewski" userId="426df5e0-63b1-42a7-9296-97f0dac14eb3" providerId="ADAL" clId="{7E81B127-CE18-49BD-BB07-4555255D3359}" dt="2023-06-20T03:57:16.363" v="1237" actId="26606"/>
          <ac:spMkLst>
            <pc:docMk/>
            <pc:sldMk cId="4019314085" sldId="270"/>
            <ac:spMk id="4" creationId="{5B23AC5D-4E84-C7BD-6ABD-88336D3D3FD6}"/>
          </ac:spMkLst>
        </pc:spChg>
        <pc:spChg chg="add del mod">
          <ac:chgData name="Nicky Zakrzewski" userId="426df5e0-63b1-42a7-9296-97f0dac14eb3" providerId="ADAL" clId="{7E81B127-CE18-49BD-BB07-4555255D3359}" dt="2023-06-20T03:57:09.486" v="1236" actId="22"/>
          <ac:spMkLst>
            <pc:docMk/>
            <pc:sldMk cId="4019314085" sldId="270"/>
            <ac:spMk id="5" creationId="{D45CE795-4DCD-3BF0-4280-7FC6F1EB44DB}"/>
          </ac:spMkLst>
        </pc:spChg>
        <pc:picChg chg="del">
          <ac:chgData name="Nicky Zakrzewski" userId="426df5e0-63b1-42a7-9296-97f0dac14eb3" providerId="ADAL" clId="{7E81B127-CE18-49BD-BB07-4555255D3359}" dt="2023-06-20T03:56:45.268" v="1235" actId="478"/>
          <ac:picMkLst>
            <pc:docMk/>
            <pc:sldMk cId="4019314085" sldId="270"/>
            <ac:picMk id="6" creationId="{B488BF68-4353-3721-1804-C2DB1AFDC90E}"/>
          </ac:picMkLst>
        </pc:picChg>
        <pc:picChg chg="add mod ord">
          <ac:chgData name="Nicky Zakrzewski" userId="426df5e0-63b1-42a7-9296-97f0dac14eb3" providerId="ADAL" clId="{7E81B127-CE18-49BD-BB07-4555255D3359}" dt="2023-06-20T03:57:22.007" v="1238" actId="27614"/>
          <ac:picMkLst>
            <pc:docMk/>
            <pc:sldMk cId="4019314085" sldId="270"/>
            <ac:picMk id="8" creationId="{4EBBBD35-2FAB-5331-5413-E9FCF3CF47E0}"/>
          </ac:picMkLst>
        </pc:picChg>
      </pc:sldChg>
      <pc:sldChg chg="addSp delSp modSp add mod">
        <pc:chgData name="Nicky Zakrzewski" userId="426df5e0-63b1-42a7-9296-97f0dac14eb3" providerId="ADAL" clId="{7E81B127-CE18-49BD-BB07-4555255D3359}" dt="2023-06-20T03:57:58.247" v="1241" actId="22"/>
        <pc:sldMkLst>
          <pc:docMk/>
          <pc:sldMk cId="1769589826" sldId="271"/>
        </pc:sldMkLst>
        <pc:spChg chg="add del mod">
          <ac:chgData name="Nicky Zakrzewski" userId="426df5e0-63b1-42a7-9296-97f0dac14eb3" providerId="ADAL" clId="{7E81B127-CE18-49BD-BB07-4555255D3359}" dt="2023-06-20T03:57:58.247" v="1241" actId="22"/>
          <ac:spMkLst>
            <pc:docMk/>
            <pc:sldMk cId="1769589826" sldId="271"/>
            <ac:spMk id="5" creationId="{DE5DE416-E1FF-6FCA-1F83-FEB6988594DD}"/>
          </ac:spMkLst>
        </pc:spChg>
        <pc:picChg chg="add mod ord">
          <ac:chgData name="Nicky Zakrzewski" userId="426df5e0-63b1-42a7-9296-97f0dac14eb3" providerId="ADAL" clId="{7E81B127-CE18-49BD-BB07-4555255D3359}" dt="2023-06-20T03:57:58.247" v="1241" actId="22"/>
          <ac:picMkLst>
            <pc:docMk/>
            <pc:sldMk cId="1769589826" sldId="271"/>
            <ac:picMk id="7" creationId="{E2BC0ED8-4D04-4264-9FBF-9DDACF564ACA}"/>
          </ac:picMkLst>
        </pc:picChg>
        <pc:picChg chg="del">
          <ac:chgData name="Nicky Zakrzewski" userId="426df5e0-63b1-42a7-9296-97f0dac14eb3" providerId="ADAL" clId="{7E81B127-CE18-49BD-BB07-4555255D3359}" dt="2023-06-20T03:57:33.862" v="1240" actId="478"/>
          <ac:picMkLst>
            <pc:docMk/>
            <pc:sldMk cId="1769589826" sldId="271"/>
            <ac:picMk id="8" creationId="{4EBBBD35-2FAB-5331-5413-E9FCF3CF47E0}"/>
          </ac:picMkLst>
        </pc:picChg>
      </pc:sldChg>
      <pc:sldChg chg="addSp delSp modSp add mod">
        <pc:chgData name="Nicky Zakrzewski" userId="426df5e0-63b1-42a7-9296-97f0dac14eb3" providerId="ADAL" clId="{7E81B127-CE18-49BD-BB07-4555255D3359}" dt="2023-06-20T03:59:51.114" v="1252" actId="732"/>
        <pc:sldMkLst>
          <pc:docMk/>
          <pc:sldMk cId="3194490487" sldId="272"/>
        </pc:sldMkLst>
        <pc:spChg chg="mod">
          <ac:chgData name="Nicky Zakrzewski" userId="426df5e0-63b1-42a7-9296-97f0dac14eb3" providerId="ADAL" clId="{7E81B127-CE18-49BD-BB07-4555255D3359}" dt="2023-06-20T03:59:01.309" v="1245"/>
          <ac:spMkLst>
            <pc:docMk/>
            <pc:sldMk cId="3194490487" sldId="272"/>
            <ac:spMk id="2" creationId="{700C0AAC-9114-B175-A93B-0561CB2DA62B}"/>
          </ac:spMkLst>
        </pc:spChg>
        <pc:spChg chg="ord">
          <ac:chgData name="Nicky Zakrzewski" userId="426df5e0-63b1-42a7-9296-97f0dac14eb3" providerId="ADAL" clId="{7E81B127-CE18-49BD-BB07-4555255D3359}" dt="2023-06-20T03:59:28.308" v="1248" actId="26606"/>
          <ac:spMkLst>
            <pc:docMk/>
            <pc:sldMk cId="3194490487" sldId="272"/>
            <ac:spMk id="4" creationId="{5B23AC5D-4E84-C7BD-6ABD-88336D3D3FD6}"/>
          </ac:spMkLst>
        </pc:spChg>
        <pc:spChg chg="add del mod">
          <ac:chgData name="Nicky Zakrzewski" userId="426df5e0-63b1-42a7-9296-97f0dac14eb3" providerId="ADAL" clId="{7E81B127-CE18-49BD-BB07-4555255D3359}" dt="2023-06-20T03:59:25.927" v="1247" actId="22"/>
          <ac:spMkLst>
            <pc:docMk/>
            <pc:sldMk cId="3194490487" sldId="272"/>
            <ac:spMk id="5" creationId="{996049CB-52E4-EB17-3BA4-9C72569FA0DF}"/>
          </ac:spMkLst>
        </pc:spChg>
        <pc:picChg chg="del">
          <ac:chgData name="Nicky Zakrzewski" userId="426df5e0-63b1-42a7-9296-97f0dac14eb3" providerId="ADAL" clId="{7E81B127-CE18-49BD-BB07-4555255D3359}" dt="2023-06-20T03:59:03.410" v="1246" actId="478"/>
          <ac:picMkLst>
            <pc:docMk/>
            <pc:sldMk cId="3194490487" sldId="272"/>
            <ac:picMk id="7" creationId="{E2BC0ED8-4D04-4264-9FBF-9DDACF564ACA}"/>
          </ac:picMkLst>
        </pc:picChg>
        <pc:picChg chg="add mod ord modCrop">
          <ac:chgData name="Nicky Zakrzewski" userId="426df5e0-63b1-42a7-9296-97f0dac14eb3" providerId="ADAL" clId="{7E81B127-CE18-49BD-BB07-4555255D3359}" dt="2023-06-20T03:59:51.114" v="1252" actId="732"/>
          <ac:picMkLst>
            <pc:docMk/>
            <pc:sldMk cId="3194490487" sldId="272"/>
            <ac:picMk id="8" creationId="{BF0AC6A6-C1D2-47D8-237F-1623086B0E7A}"/>
          </ac:picMkLst>
        </pc:picChg>
      </pc:sldChg>
      <pc:sldChg chg="addSp delSp modSp add mod">
        <pc:chgData name="Nicky Zakrzewski" userId="426df5e0-63b1-42a7-9296-97f0dac14eb3" providerId="ADAL" clId="{7E81B127-CE18-49BD-BB07-4555255D3359}" dt="2023-06-20T04:00:19.505" v="1254" actId="26606"/>
        <pc:sldMkLst>
          <pc:docMk/>
          <pc:sldMk cId="3711529024" sldId="273"/>
        </pc:sldMkLst>
        <pc:spChg chg="ord">
          <ac:chgData name="Nicky Zakrzewski" userId="426df5e0-63b1-42a7-9296-97f0dac14eb3" providerId="ADAL" clId="{7E81B127-CE18-49BD-BB07-4555255D3359}" dt="2023-06-20T04:00:19.505" v="1254" actId="26606"/>
          <ac:spMkLst>
            <pc:docMk/>
            <pc:sldMk cId="3711529024" sldId="273"/>
            <ac:spMk id="4" creationId="{5B23AC5D-4E84-C7BD-6ABD-88336D3D3FD6}"/>
          </ac:spMkLst>
        </pc:spChg>
        <pc:spChg chg="add del mod">
          <ac:chgData name="Nicky Zakrzewski" userId="426df5e0-63b1-42a7-9296-97f0dac14eb3" providerId="ADAL" clId="{7E81B127-CE18-49BD-BB07-4555255D3359}" dt="2023-06-20T04:00:17.268" v="1253" actId="22"/>
          <ac:spMkLst>
            <pc:docMk/>
            <pc:sldMk cId="3711529024" sldId="273"/>
            <ac:spMk id="5" creationId="{8B7CFE03-6DF8-9E34-7885-954C85F6510D}"/>
          </ac:spMkLst>
        </pc:spChg>
        <pc:picChg chg="add mod ord">
          <ac:chgData name="Nicky Zakrzewski" userId="426df5e0-63b1-42a7-9296-97f0dac14eb3" providerId="ADAL" clId="{7E81B127-CE18-49BD-BB07-4555255D3359}" dt="2023-06-20T04:00:19.505" v="1254" actId="26606"/>
          <ac:picMkLst>
            <pc:docMk/>
            <pc:sldMk cId="3711529024" sldId="273"/>
            <ac:picMk id="7" creationId="{65763953-CE34-E9E9-60D2-1375FFD8F335}"/>
          </ac:picMkLst>
        </pc:picChg>
        <pc:picChg chg="del">
          <ac:chgData name="Nicky Zakrzewski" userId="426df5e0-63b1-42a7-9296-97f0dac14eb3" providerId="ADAL" clId="{7E81B127-CE18-49BD-BB07-4555255D3359}" dt="2023-06-20T03:59:34.125" v="1251" actId="478"/>
          <ac:picMkLst>
            <pc:docMk/>
            <pc:sldMk cId="3711529024" sldId="273"/>
            <ac:picMk id="8" creationId="{BF0AC6A6-C1D2-47D8-237F-1623086B0E7A}"/>
          </ac:picMkLst>
        </pc:picChg>
      </pc:sldChg>
      <pc:sldChg chg="addSp delSp modSp add mod">
        <pc:chgData name="Nicky Zakrzewski" userId="426df5e0-63b1-42a7-9296-97f0dac14eb3" providerId="ADAL" clId="{7E81B127-CE18-49BD-BB07-4555255D3359}" dt="2023-06-20T04:05:13.566" v="1289" actId="1076"/>
        <pc:sldMkLst>
          <pc:docMk/>
          <pc:sldMk cId="3098470211" sldId="274"/>
        </pc:sldMkLst>
        <pc:spChg chg="mod">
          <ac:chgData name="Nicky Zakrzewski" userId="426df5e0-63b1-42a7-9296-97f0dac14eb3" providerId="ADAL" clId="{7E81B127-CE18-49BD-BB07-4555255D3359}" dt="2023-06-20T04:02:31.115" v="1276" actId="20577"/>
          <ac:spMkLst>
            <pc:docMk/>
            <pc:sldMk cId="3098470211" sldId="274"/>
            <ac:spMk id="2" creationId="{700C0AAC-9114-B175-A93B-0561CB2DA62B}"/>
          </ac:spMkLst>
        </pc:spChg>
        <pc:spChg chg="add del mod">
          <ac:chgData name="Nicky Zakrzewski" userId="426df5e0-63b1-42a7-9296-97f0dac14eb3" providerId="ADAL" clId="{7E81B127-CE18-49BD-BB07-4555255D3359}" dt="2023-06-20T04:01:44.892" v="1258" actId="478"/>
          <ac:spMkLst>
            <pc:docMk/>
            <pc:sldMk cId="3098470211" sldId="274"/>
            <ac:spMk id="5" creationId="{613B0D3A-1EC8-0CE5-5658-1DC0D5791EAF}"/>
          </ac:spMkLst>
        </pc:spChg>
        <pc:spChg chg="add del mod">
          <ac:chgData name="Nicky Zakrzewski" userId="426df5e0-63b1-42a7-9296-97f0dac14eb3" providerId="ADAL" clId="{7E81B127-CE18-49BD-BB07-4555255D3359}" dt="2023-06-20T04:03:29.688" v="1277" actId="22"/>
          <ac:spMkLst>
            <pc:docMk/>
            <pc:sldMk cId="3098470211" sldId="274"/>
            <ac:spMk id="8" creationId="{7BC88F2C-E1EE-6418-953B-2F62B0ED0E71}"/>
          </ac:spMkLst>
        </pc:spChg>
        <pc:picChg chg="add del">
          <ac:chgData name="Nicky Zakrzewski" userId="426df5e0-63b1-42a7-9296-97f0dac14eb3" providerId="ADAL" clId="{7E81B127-CE18-49BD-BB07-4555255D3359}" dt="2023-06-20T04:01:47.860" v="1259" actId="478"/>
          <ac:picMkLst>
            <pc:docMk/>
            <pc:sldMk cId="3098470211" sldId="274"/>
            <ac:picMk id="7" creationId="{65763953-CE34-E9E9-60D2-1375FFD8F335}"/>
          </ac:picMkLst>
        </pc:picChg>
        <pc:picChg chg="add mod">
          <ac:chgData name="Nicky Zakrzewski" userId="426df5e0-63b1-42a7-9296-97f0dac14eb3" providerId="ADAL" clId="{7E81B127-CE18-49BD-BB07-4555255D3359}" dt="2023-06-20T04:05:08.335" v="1287" actId="1076"/>
          <ac:picMkLst>
            <pc:docMk/>
            <pc:sldMk cId="3098470211" sldId="274"/>
            <ac:picMk id="10" creationId="{1B661CE5-956F-DA41-AA83-A0B64E156061}"/>
          </ac:picMkLst>
        </pc:picChg>
        <pc:picChg chg="add mod">
          <ac:chgData name="Nicky Zakrzewski" userId="426df5e0-63b1-42a7-9296-97f0dac14eb3" providerId="ADAL" clId="{7E81B127-CE18-49BD-BB07-4555255D3359}" dt="2023-06-20T04:05:11.125" v="1288" actId="1076"/>
          <ac:picMkLst>
            <pc:docMk/>
            <pc:sldMk cId="3098470211" sldId="274"/>
            <ac:picMk id="12" creationId="{C8FA18CB-1970-EE4E-282A-98FFFA6E9434}"/>
          </ac:picMkLst>
        </pc:picChg>
        <pc:picChg chg="add mod ord">
          <ac:chgData name="Nicky Zakrzewski" userId="426df5e0-63b1-42a7-9296-97f0dac14eb3" providerId="ADAL" clId="{7E81B127-CE18-49BD-BB07-4555255D3359}" dt="2023-06-20T04:05:04.796" v="1286" actId="1076"/>
          <ac:picMkLst>
            <pc:docMk/>
            <pc:sldMk cId="3098470211" sldId="274"/>
            <ac:picMk id="14" creationId="{E61C19D1-DA8D-3C48-8C96-DE84BE89313F}"/>
          </ac:picMkLst>
        </pc:picChg>
        <pc:picChg chg="add mod">
          <ac:chgData name="Nicky Zakrzewski" userId="426df5e0-63b1-42a7-9296-97f0dac14eb3" providerId="ADAL" clId="{7E81B127-CE18-49BD-BB07-4555255D3359}" dt="2023-06-20T04:05:13.566" v="1289" actId="1076"/>
          <ac:picMkLst>
            <pc:docMk/>
            <pc:sldMk cId="3098470211" sldId="274"/>
            <ac:picMk id="16" creationId="{F28FFC71-31CA-AD34-20F1-0D16D326E75D}"/>
          </ac:picMkLst>
        </pc:picChg>
        <pc:picChg chg="add mod">
          <ac:chgData name="Nicky Zakrzewski" userId="426df5e0-63b1-42a7-9296-97f0dac14eb3" providerId="ADAL" clId="{7E81B127-CE18-49BD-BB07-4555255D3359}" dt="2023-06-20T04:05:02.345" v="1285" actId="1076"/>
          <ac:picMkLst>
            <pc:docMk/>
            <pc:sldMk cId="3098470211" sldId="274"/>
            <ac:picMk id="18" creationId="{F52FE6E4-A1CC-AD08-2DD2-242534E6758C}"/>
          </ac:picMkLst>
        </pc:picChg>
      </pc:sldChg>
      <pc:sldChg chg="modSp new mod">
        <pc:chgData name="Nicky Zakrzewski" userId="426df5e0-63b1-42a7-9296-97f0dac14eb3" providerId="ADAL" clId="{7E81B127-CE18-49BD-BB07-4555255D3359}" dt="2023-06-20T04:14:26.761" v="1483" actId="20577"/>
        <pc:sldMkLst>
          <pc:docMk/>
          <pc:sldMk cId="1222585110" sldId="275"/>
        </pc:sldMkLst>
        <pc:spChg chg="mod">
          <ac:chgData name="Nicky Zakrzewski" userId="426df5e0-63b1-42a7-9296-97f0dac14eb3" providerId="ADAL" clId="{7E81B127-CE18-49BD-BB07-4555255D3359}" dt="2023-06-20T04:14:26.761" v="1483" actId="20577"/>
          <ac:spMkLst>
            <pc:docMk/>
            <pc:sldMk cId="1222585110" sldId="275"/>
            <ac:spMk id="2" creationId="{99BF696B-D8C9-D70C-C1AF-A1B5021C7DAF}"/>
          </ac:spMkLst>
        </pc:spChg>
      </pc:sldChg>
      <pc:sldChg chg="addSp delSp modSp add del mod">
        <pc:chgData name="Nicky Zakrzewski" userId="426df5e0-63b1-42a7-9296-97f0dac14eb3" providerId="ADAL" clId="{7E81B127-CE18-49BD-BB07-4555255D3359}" dt="2023-06-20T04:07:37.897" v="1307" actId="47"/>
        <pc:sldMkLst>
          <pc:docMk/>
          <pc:sldMk cId="1500610879" sldId="275"/>
        </pc:sldMkLst>
        <pc:spChg chg="mod">
          <ac:chgData name="Nicky Zakrzewski" userId="426df5e0-63b1-42a7-9296-97f0dac14eb3" providerId="ADAL" clId="{7E81B127-CE18-49BD-BB07-4555255D3359}" dt="2023-06-20T04:06:17.829" v="1305" actId="20577"/>
          <ac:spMkLst>
            <pc:docMk/>
            <pc:sldMk cId="1500610879" sldId="275"/>
            <ac:spMk id="2" creationId="{700C0AAC-9114-B175-A93B-0561CB2DA62B}"/>
          </ac:spMkLst>
        </pc:spChg>
        <pc:spChg chg="add mod">
          <ac:chgData name="Nicky Zakrzewski" userId="426df5e0-63b1-42a7-9296-97f0dac14eb3" providerId="ADAL" clId="{7E81B127-CE18-49BD-BB07-4555255D3359}" dt="2023-06-20T04:06:20.048" v="1306" actId="478"/>
          <ac:spMkLst>
            <pc:docMk/>
            <pc:sldMk cId="1500610879" sldId="275"/>
            <ac:spMk id="5" creationId="{F6AC2679-DD38-0257-0606-CDC0E492BE6E}"/>
          </ac:spMkLst>
        </pc:spChg>
        <pc:picChg chg="del">
          <ac:chgData name="Nicky Zakrzewski" userId="426df5e0-63b1-42a7-9296-97f0dac14eb3" providerId="ADAL" clId="{7E81B127-CE18-49BD-BB07-4555255D3359}" dt="2023-06-20T04:06:20.048" v="1306" actId="478"/>
          <ac:picMkLst>
            <pc:docMk/>
            <pc:sldMk cId="1500610879" sldId="275"/>
            <ac:picMk id="7" creationId="{65763953-CE34-E9E9-60D2-1375FFD8F33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944361-3FE4-4C33-B6CC-9B626079CF4E}" type="datetime1">
              <a:rPr lang="nl-NL" smtClean="0"/>
              <a:t>16-1-2024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AE1CF-8C05-4DFD-8A52-BD851BD09F66}" type="datetime1">
              <a:rPr lang="nl-NL" smtClean="0"/>
              <a:t>16-1-2024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"/>
              <a:t>Klik om de tekststijlen van het model te bewerken</a:t>
            </a:r>
            <a:endParaRPr lang="en-US"/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hoe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hoe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hoe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Rechte verbindingslijn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20" name="Tijdelijke aanduiding voor datum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7E8D7F90-5A64-4FA2-9D5B-A62D94ADDCB6}" type="datetime1">
              <a:rPr lang="nl-NL" smtClean="0"/>
              <a:t>16-1-2024</a:t>
            </a:fld>
            <a:endParaRPr lang="en-US" dirty="0"/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A81F08-EC64-4121-AF48-9EDCA01DF8AB}" type="datetime1">
              <a:rPr lang="nl-NL" smtClean="0"/>
              <a:t>16-1-2024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16570E-3C50-444E-8E64-5327E4F646DB}" type="datetime1">
              <a:rPr lang="nl-NL" smtClean="0"/>
              <a:t>16-1-2024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1AF0A5-5393-407E-B612-7484747D7A4A}" type="datetime1">
              <a:rPr lang="nl-NL" smtClean="0"/>
              <a:t>16-1-2024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hoe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hoe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hoe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Rechte verbindingslijn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12CFE930-455A-4554-8BAE-E60BA1E3A08E}" type="datetime1">
              <a:rPr lang="nl-NL" smtClean="0"/>
              <a:t>16-1-2024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AB4578-2772-4D6F-AB69-EBA36BD98E2A}" type="datetime1">
              <a:rPr lang="nl-NL" smtClean="0"/>
              <a:t>16-1-2024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BB7FAD-52F1-403C-A7EF-F72DBED65EB2}" type="datetime1">
              <a:rPr lang="nl-NL" smtClean="0"/>
              <a:t>16-1-2024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24FFE0-7434-490F-BFB9-9A01DE45589B}" type="datetime1">
              <a:rPr lang="nl-NL" smtClean="0"/>
              <a:t>16-1-2024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091C7F-7718-4B53-84BD-A82374B0B289}" type="datetime1">
              <a:rPr lang="nl-NL" smtClean="0"/>
              <a:t>16-1-2024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37918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E584BC79-DC11-4B4D-9F88-DDD3EBEE1A6F}" type="datetime1">
              <a:rPr lang="nl-NL" smtClean="0"/>
              <a:t>16-1-2024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" dirty="0"/>
              <a:t>Klik op pictogram om afbeelding toe te voegen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25CE456B-66D4-4D88-B86C-4508AD5792B2}" type="datetime1">
              <a:rPr lang="nl-NL" smtClean="0"/>
              <a:t>16-1-2024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hoe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hoe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hoe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"/>
              <a:t>Klik om de tekststijlen van het model te 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8DAEB1-1903-4E6C-979A-2E37F8642850}" type="datetime1">
              <a:rPr lang="nl-NL" smtClean="0"/>
              <a:t>16-1-2024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clipart, Graphics, tekenfilm&#10;&#10;Automatisch gegenereerde beschrijving">
            <a:extLst>
              <a:ext uri="{FF2B5EF4-FFF2-40B4-BE49-F238E27FC236}">
                <a16:creationId xmlns:a16="http://schemas.microsoft.com/office/drawing/2014/main" id="{97282D92-E5AC-606E-4261-2369175AA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43" y="237744"/>
            <a:ext cx="6382512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Date Placeholder 2">
            <a:extLst>
              <a:ext uri="{FF2B5EF4-FFF2-40B4-BE49-F238E27FC236}">
                <a16:creationId xmlns:a16="http://schemas.microsoft.com/office/drawing/2014/main" id="{D6DC438A-06BF-943B-91BB-374AFA77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25CE456B-66D4-4D88-B86C-4508AD5792B2}" type="datetime1">
              <a:rPr lang="nl-NL" smtClean="0"/>
              <a:pPr rtl="0">
                <a:spcAft>
                  <a:spcPts val="600"/>
                </a:spcAft>
              </a:pPr>
              <a:t>16-1-2024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rmAutofit/>
          </a:bodyPr>
          <a:lstStyle/>
          <a:p>
            <a:pPr rtl="0"/>
            <a:r>
              <a:rPr lang="nl" dirty="0"/>
              <a:t>Fuel4Less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nl" dirty="0"/>
              <a:t>Mobiele Apps 2</a:t>
            </a:r>
            <a:br>
              <a:rPr lang="nl" dirty="0"/>
            </a:br>
            <a:r>
              <a:rPr lang="nl" dirty="0"/>
              <a:t>Nicky Zakrzewski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7494A0A-155C-8732-B5E1-F233DC39B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88" y="416195"/>
            <a:ext cx="5867401" cy="34470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2AF537-4154-8598-FA6B-2019A708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51AF0A5-5393-407E-B612-7484747D7A4A}" type="datetime1">
              <a:rPr lang="nl-NL" smtClean="0"/>
              <a:pPr rtl="0">
                <a:spcAft>
                  <a:spcPts val="600"/>
                </a:spcAft>
              </a:pPr>
              <a:t>16-1-2024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CF33A8-85A1-55E1-1721-B3DAC392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nl-NL" dirty="0" err="1"/>
              <a:t>Models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3A90A0-2942-E135-8EB4-4A0F774FD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Firebase</a:t>
            </a:r>
            <a:r>
              <a:rPr lang="nl-NL" dirty="0"/>
              <a:t> </a:t>
            </a:r>
            <a:r>
              <a:rPr lang="nl-NL" dirty="0" err="1"/>
              <a:t>Realtime</a:t>
            </a:r>
            <a:r>
              <a:rPr lang="nl-NL" dirty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Assistant in </a:t>
            </a:r>
            <a:r>
              <a:rPr lang="nl-NL" dirty="0" err="1"/>
              <a:t>android</a:t>
            </a:r>
            <a:r>
              <a:rPr lang="nl-NL" dirty="0"/>
              <a:t>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5815DCF-F060-2566-B837-8498A4FDD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4445404"/>
            <a:ext cx="7247669" cy="10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8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23AC5D-4E84-C7BD-6ABD-88336D3D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51AF0A5-5393-407E-B612-7484747D7A4A}" type="datetime1">
              <a:rPr lang="nl-NL" smtClean="0"/>
              <a:pPr rtl="0">
                <a:spcAft>
                  <a:spcPts val="600"/>
                </a:spcAft>
              </a:pPr>
              <a:t>16-1-2024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0C0AAC-9114-B175-A93B-0561CB2D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nl-NL" dirty="0" err="1"/>
              <a:t>Models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3DC4EA-3A0B-7260-2967-18E3F82FF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GasStation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Data class</a:t>
            </a:r>
          </a:p>
        </p:txBody>
      </p:sp>
      <p:pic>
        <p:nvPicPr>
          <p:cNvPr id="6" name="Afbeelding 5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A106C095-6D50-C4AB-51A9-BBA510A4E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51" y="1960811"/>
            <a:ext cx="6316099" cy="191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23AC5D-4E84-C7BD-6ABD-88336D3D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51AF0A5-5393-407E-B612-7484747D7A4A}" type="datetime1">
              <a:rPr lang="nl-NL" smtClean="0"/>
              <a:pPr rtl="0">
                <a:spcAft>
                  <a:spcPts val="600"/>
                </a:spcAft>
              </a:pPr>
              <a:t>16-1-2024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0C0AAC-9114-B175-A93B-0561CB2D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nl-NL" dirty="0" err="1"/>
              <a:t>Models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3DC4EA-3A0B-7260-2967-18E3F82FF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Mock </a:t>
            </a:r>
            <a:r>
              <a:rPr lang="nl-NL" dirty="0">
                <a:sym typeface="Wingdings" panose="05000000000000000000" pitchFamily="2" charset="2"/>
              </a:rPr>
              <a:t>Database</a:t>
            </a:r>
            <a:endParaRPr lang="nl-NL" dirty="0"/>
          </a:p>
        </p:txBody>
      </p:sp>
      <p:pic>
        <p:nvPicPr>
          <p:cNvPr id="5" name="Afbeelding 4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1A8ED9AB-6CF2-2368-B71D-A080A23F5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577727"/>
            <a:ext cx="7261860" cy="57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4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2E1F5657-D854-F52B-947B-1CB9FF4B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591532"/>
            <a:ext cx="7696201" cy="36749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23AC5D-4E84-C7BD-6ABD-88336D3D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51AF0A5-5393-407E-B612-7484747D7A4A}" type="datetime1">
              <a:rPr lang="nl-NL" smtClean="0"/>
              <a:pPr rtl="0">
                <a:spcAft>
                  <a:spcPts val="600"/>
                </a:spcAft>
              </a:pPr>
              <a:t>16-1-2024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0C0AAC-9114-B175-A93B-0561CB2D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nl-NL" dirty="0"/>
              <a:t>ViewModel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D261F1C-3BFE-38E0-8F35-B6EEC0540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91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23AC5D-4E84-C7BD-6ABD-88336D3D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51AF0A5-5393-407E-B612-7484747D7A4A}" type="datetime1">
              <a:rPr lang="nl-NL" smtClean="0"/>
              <a:pPr rtl="0">
                <a:spcAft>
                  <a:spcPts val="600"/>
                </a:spcAft>
              </a:pPr>
              <a:t>16-1-2024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0C0AAC-9114-B175-A93B-0561CB2D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nl-NL" dirty="0" err="1"/>
              <a:t>ViewHolder</a:t>
            </a:r>
            <a:endParaRPr lang="nl-NL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D261F1C-3BFE-38E0-8F35-B6EEC0540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Afbeelding 2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F37F2208-2A95-81B0-5F41-B000302A6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23" y="2529342"/>
            <a:ext cx="6921807" cy="11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23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23AC5D-4E84-C7BD-6ABD-88336D3D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51AF0A5-5393-407E-B612-7484747D7A4A}" type="datetime1">
              <a:rPr lang="nl-NL" smtClean="0"/>
              <a:pPr rtl="0">
                <a:spcAft>
                  <a:spcPts val="600"/>
                </a:spcAft>
              </a:pPr>
              <a:t>16-1-2024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0C0AAC-9114-B175-A93B-0561CB2D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nl-NL" dirty="0"/>
              <a:t>Adapter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D261F1C-3BFE-38E0-8F35-B6EEC0540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8D5E89C-905C-6E10-EBC6-36273E493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6" y="1469675"/>
            <a:ext cx="7276523" cy="360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5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652CCE0B-E89B-AD4E-4413-51274E5A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85" y="237744"/>
            <a:ext cx="5026228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23AC5D-4E84-C7BD-6ABD-88336D3D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51AF0A5-5393-407E-B612-7484747D7A4A}" type="datetime1">
              <a:rPr lang="nl-NL" smtClean="0"/>
              <a:pPr rtl="0">
                <a:spcAft>
                  <a:spcPts val="600"/>
                </a:spcAft>
              </a:pPr>
              <a:t>16-1-2024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0C0AAC-9114-B175-A93B-0561CB2D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nl-NL" dirty="0"/>
              <a:t>Adapter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BF95074-9B27-4636-E43B-95B0D00F7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16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21C4758-976D-B8EC-792A-1E6246C30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50520"/>
            <a:ext cx="7696201" cy="61569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23AC5D-4E84-C7BD-6ABD-88336D3D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51AF0A5-5393-407E-B612-7484747D7A4A}" type="datetime1">
              <a:rPr lang="nl-NL" smtClean="0"/>
              <a:pPr rtl="0">
                <a:spcAft>
                  <a:spcPts val="600"/>
                </a:spcAft>
              </a:pPr>
              <a:t>16-1-2024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0C0AAC-9114-B175-A93B-0561CB2D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nl-NL" dirty="0" err="1"/>
              <a:t>MainActivity</a:t>
            </a:r>
            <a:endParaRPr lang="nl-NL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CE42873-BA8A-98A1-B4F3-F4763B4E7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54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tekst, schermopname, Lettertype, document&#10;&#10;Automatisch gegenereerde beschrijving">
            <a:extLst>
              <a:ext uri="{FF2B5EF4-FFF2-40B4-BE49-F238E27FC236}">
                <a16:creationId xmlns:a16="http://schemas.microsoft.com/office/drawing/2014/main" id="{070BDA3F-3B89-EC0C-AE4E-03E738738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73" y="237744"/>
            <a:ext cx="5090052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23AC5D-4E84-C7BD-6ABD-88336D3D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51AF0A5-5393-407E-B612-7484747D7A4A}" type="datetime1">
              <a:rPr lang="nl-NL" smtClean="0"/>
              <a:pPr rtl="0">
                <a:spcAft>
                  <a:spcPts val="600"/>
                </a:spcAft>
              </a:pPr>
              <a:t>16-1-2024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0C0AAC-9114-B175-A93B-0561CB2D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nl-NL" dirty="0" err="1"/>
              <a:t>MainActivity</a:t>
            </a:r>
            <a:endParaRPr lang="nl-NL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1B25D790-D677-F011-6006-605259D7A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7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89B078D8-07A1-D87D-FDF2-CCF620062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379381"/>
            <a:ext cx="7696201" cy="60992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23AC5D-4E84-C7BD-6ABD-88336D3D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51AF0A5-5393-407E-B612-7484747D7A4A}" type="datetime1">
              <a:rPr lang="nl-NL" smtClean="0"/>
              <a:pPr rtl="0">
                <a:spcAft>
                  <a:spcPts val="600"/>
                </a:spcAft>
              </a:pPr>
              <a:t>16-1-2024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0C0AAC-9114-B175-A93B-0561CB2D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nl-NL" dirty="0" err="1"/>
              <a:t>HomeFragment</a:t>
            </a:r>
            <a:endParaRPr lang="nl-NL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53E968A-0386-33F9-1606-34E52F6FA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2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C0AAC-9114-B175-A93B-0561CB2D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nl-NL" dirty="0"/>
              <a:t>Inhoudstabel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3DC4EA-3A0B-7260-2967-18E3F82F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nl-NL" dirty="0"/>
              <a:t>Over de app</a:t>
            </a:r>
          </a:p>
          <a:p>
            <a:r>
              <a:rPr lang="nl-NL" dirty="0"/>
              <a:t>Technische uitleg</a:t>
            </a:r>
          </a:p>
          <a:p>
            <a:r>
              <a:rPr lang="nl-NL" dirty="0"/>
              <a:t>Demonstratie</a:t>
            </a:r>
          </a:p>
          <a:p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23AC5D-4E84-C7BD-6ABD-88336D3D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51AF0A5-5393-407E-B612-7484747D7A4A}" type="datetime1">
              <a:rPr lang="nl-NL" smtClean="0"/>
              <a:pPr rtl="0">
                <a:spcAft>
                  <a:spcPts val="600"/>
                </a:spcAft>
              </a:pPr>
              <a:t>16-1-2024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76B72B-8F96-173F-02D8-388A01721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54409"/>
            <a:ext cx="4663440" cy="407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387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742D1FC-B60D-4608-01B3-AFD4315BC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292799"/>
            <a:ext cx="7696201" cy="62724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23AC5D-4E84-C7BD-6ABD-88336D3D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51AF0A5-5393-407E-B612-7484747D7A4A}" type="datetime1">
              <a:rPr lang="nl-NL" smtClean="0"/>
              <a:pPr rtl="0">
                <a:spcAft>
                  <a:spcPts val="600"/>
                </a:spcAft>
              </a:pPr>
              <a:t>16-1-2024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0C0AAC-9114-B175-A93B-0561CB2D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nl-NL" dirty="0" err="1"/>
              <a:t>HomeFragment</a:t>
            </a:r>
            <a:endParaRPr lang="nl-NL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030863A8-589C-A0B9-ED33-69ED018D0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08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schermopname, Lettertype, document&#10;&#10;Automatisch gegenereerde beschrijving">
            <a:extLst>
              <a:ext uri="{FF2B5EF4-FFF2-40B4-BE49-F238E27FC236}">
                <a16:creationId xmlns:a16="http://schemas.microsoft.com/office/drawing/2014/main" id="{99EB77A5-59E5-8A01-2C0D-BDBBB47FA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043178"/>
            <a:ext cx="7696201" cy="47716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23AC5D-4E84-C7BD-6ABD-88336D3D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51AF0A5-5393-407E-B612-7484747D7A4A}" type="datetime1">
              <a:rPr lang="nl-NL" smtClean="0"/>
              <a:pPr rtl="0">
                <a:spcAft>
                  <a:spcPts val="600"/>
                </a:spcAft>
              </a:pPr>
              <a:t>16-1-2024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0C0AAC-9114-B175-A93B-0561CB2D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nl-NL" dirty="0" err="1"/>
              <a:t>HomeFragment</a:t>
            </a:r>
            <a:endParaRPr lang="nl-NL" dirty="0"/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0279BFA-0F2B-BB5A-48F6-745706979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84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F696B-D8C9-D70C-C1AF-A1B5021C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Bedankt voor </a:t>
            </a:r>
            <a:r>
              <a:rPr lang="nl-NL"/>
              <a:t>uw aandacht!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5A6DA7-6432-7BE6-F03F-E8C6977AA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2E3711-881F-C6E8-6C25-522FDA27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1AF0A5-5393-407E-B612-7484747D7A4A}" type="datetime1">
              <a:rPr lang="nl-NL" smtClean="0"/>
              <a:t>16-1-2024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8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tekst, schermopname, Besturingssysteem, software&#10;&#10;Automatisch gegenereerde beschrijving">
            <a:extLst>
              <a:ext uri="{FF2B5EF4-FFF2-40B4-BE49-F238E27FC236}">
                <a16:creationId xmlns:a16="http://schemas.microsoft.com/office/drawing/2014/main" id="{8BDD3C9C-D104-E03F-6D91-D2ACEEBEF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44" y="237744"/>
            <a:ext cx="295191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950024-A7CC-A901-B887-BEB4967A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51AF0A5-5393-407E-B612-7484747D7A4A}" type="datetime1">
              <a:rPr lang="nl-NL" smtClean="0"/>
              <a:pPr rtl="0">
                <a:spcAft>
                  <a:spcPts val="600"/>
                </a:spcAft>
              </a:pPr>
              <a:t>16-1-2024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C02846-0070-6628-0FEB-EF666837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nl-NL" dirty="0"/>
              <a:t>Homepagina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35E138-8018-7AB8-B6A1-A3AC341F3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nl-NL" dirty="0"/>
              <a:t>Toont lijst van tankstations: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Logo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Plaatsnaam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Prijs/Liter</a:t>
            </a:r>
          </a:p>
        </p:txBody>
      </p:sp>
    </p:spTree>
    <p:extLst>
      <p:ext uri="{BB962C8B-B14F-4D97-AF65-F5344CB8AC3E}">
        <p14:creationId xmlns:p14="http://schemas.microsoft.com/office/powerpoint/2010/main" val="75258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23AC5D-4E84-C7BD-6ABD-88336D3D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51AF0A5-5393-407E-B612-7484747D7A4A}" type="datetime1">
              <a:rPr lang="nl-NL" smtClean="0"/>
              <a:pPr rtl="0">
                <a:spcAft>
                  <a:spcPts val="600"/>
                </a:spcAft>
              </a:pPr>
              <a:t>16-1-2024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0C0AAC-9114-B175-A93B-0561CB2D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nl-NL" dirty="0"/>
              <a:t>Filters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3DC4EA-3A0B-7260-2967-18E3F82FF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Zoekbalk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Dropdownlist (spinner)</a:t>
            </a:r>
          </a:p>
        </p:txBody>
      </p:sp>
      <p:pic>
        <p:nvPicPr>
          <p:cNvPr id="7" name="Afbeelding 6" descr="Afbeelding met tekst, schermopname, software, Besturingssysteem&#10;&#10;Automatisch gegenereerde beschrijving">
            <a:extLst>
              <a:ext uri="{FF2B5EF4-FFF2-40B4-BE49-F238E27FC236}">
                <a16:creationId xmlns:a16="http://schemas.microsoft.com/office/drawing/2014/main" id="{9EF8A730-3CD1-2D65-7057-DCCB6C5783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" b="52517"/>
          <a:stretch/>
        </p:blipFill>
        <p:spPr>
          <a:xfrm>
            <a:off x="4354763" y="1861364"/>
            <a:ext cx="3144775" cy="3256384"/>
          </a:xfrm>
          <a:prstGeom prst="rect">
            <a:avLst/>
          </a:prstGeom>
        </p:spPr>
      </p:pic>
      <p:pic>
        <p:nvPicPr>
          <p:cNvPr id="10" name="Afbeelding 9" descr="Afbeelding met tekst, schermopname, software&#10;&#10;Automatisch gegenereerde beschrijving">
            <a:extLst>
              <a:ext uri="{FF2B5EF4-FFF2-40B4-BE49-F238E27FC236}">
                <a16:creationId xmlns:a16="http://schemas.microsoft.com/office/drawing/2014/main" id="{443A414B-72CE-84E1-D07B-BEEEC4A1F8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" b="65200"/>
          <a:stretch/>
        </p:blipFill>
        <p:spPr>
          <a:xfrm>
            <a:off x="569976" y="1861364"/>
            <a:ext cx="3144774" cy="23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7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23AC5D-4E84-C7BD-6ABD-88336D3D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51AF0A5-5393-407E-B612-7484747D7A4A}" type="datetime1">
              <a:rPr lang="nl-NL" smtClean="0"/>
              <a:pPr rtl="0">
                <a:spcAft>
                  <a:spcPts val="600"/>
                </a:spcAft>
              </a:pPr>
              <a:t>16-1-2024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0C0AAC-9114-B175-A93B-0561CB2D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nl-NL" dirty="0"/>
              <a:t>Navigatiebalk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3DC4EA-3A0B-7260-2967-18E3F82FF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Favorites</a:t>
            </a:r>
            <a:endParaRPr lang="nl-NL" dirty="0"/>
          </a:p>
        </p:txBody>
      </p:sp>
      <p:pic>
        <p:nvPicPr>
          <p:cNvPr id="6" name="Afbeelding 5" descr="Afbeelding met tekst, schermopname, software&#10;&#10;Automatisch gegenereerde beschrijving">
            <a:extLst>
              <a:ext uri="{FF2B5EF4-FFF2-40B4-BE49-F238E27FC236}">
                <a16:creationId xmlns:a16="http://schemas.microsoft.com/office/drawing/2014/main" id="{F1093F75-3BD5-9B85-9AB4-A8F701C16B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97"/>
          <a:stretch/>
        </p:blipFill>
        <p:spPr>
          <a:xfrm>
            <a:off x="1863489" y="2096776"/>
            <a:ext cx="5102072" cy="20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1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A585BC92-E5B2-98E4-88A2-4461712F9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40" y="237744"/>
            <a:ext cx="3606118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23AC5D-4E84-C7BD-6ABD-88336D3D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51AF0A5-5393-407E-B612-7484747D7A4A}" type="datetime1">
              <a:rPr lang="nl-NL" smtClean="0"/>
              <a:pPr rtl="0">
                <a:spcAft>
                  <a:spcPts val="600"/>
                </a:spcAft>
              </a:pPr>
              <a:t>16-1-2024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0C0AAC-9114-B175-A93B-0561CB2D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nl-NL" dirty="0"/>
              <a:t>Details pagina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3DC4EA-3A0B-7260-2967-18E3F82FF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Plaats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Adres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Beschikbare brandstoffen + prijzen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Maps openen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Toevoegen aan favorieten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439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E745BC9D-82FD-A2FA-DB1A-C4E0C2C36C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0744" y="237744"/>
            <a:ext cx="295191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23AC5D-4E84-C7BD-6ABD-88336D3D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51AF0A5-5393-407E-B612-7484747D7A4A}" type="datetime1">
              <a:rPr lang="nl-NL" smtClean="0"/>
              <a:pPr rtl="0">
                <a:spcAft>
                  <a:spcPts val="600"/>
                </a:spcAft>
              </a:pPr>
              <a:t>16-1-2024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0C0AAC-9114-B175-A93B-0561CB2D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nl-NL" dirty="0"/>
              <a:t>Login pagina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3DC4EA-3A0B-7260-2967-18E3F82FF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Wachtwoord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Login knop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Accountinstellingen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742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447A6D7B-7F4A-4BF5-D3B3-4B250AC710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976" y="237744"/>
            <a:ext cx="295191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23AC5D-4E84-C7BD-6ABD-88336D3D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51AF0A5-5393-407E-B612-7484747D7A4A}" type="datetime1">
              <a:rPr lang="nl-NL" smtClean="0"/>
              <a:pPr rtl="0">
                <a:spcAft>
                  <a:spcPts val="600"/>
                </a:spcAft>
              </a:pPr>
              <a:t>16-1-2024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0C0AAC-9114-B175-A93B-0561CB2D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nl-NL" dirty="0"/>
              <a:t>Favorieten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3DC4EA-3A0B-7260-2967-18E3F82FF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Zelfde als home pagina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Geen filters + zoek knop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favorites</a:t>
            </a:r>
            <a:r>
              <a:rPr lang="nl-NL" dirty="0"/>
              <a:t> knop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FA0E479-A630-5DE0-0359-56F1C278C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61" y="269509"/>
            <a:ext cx="3432498" cy="613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1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C0AAC-9114-B175-A93B-0561CB2D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4000" dirty="0"/>
              <a:t>Technische uitleg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3DC4EA-3A0B-7260-2967-18E3F82F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sz="200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23AC5D-4E84-C7BD-6ABD-88336D3D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1AF0A5-5393-407E-B612-7484747D7A4A}" type="datetime1">
              <a:rPr lang="nl-NL" smtClean="0"/>
              <a:t>16-1-2024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26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19_TF78438558" id="{5D860BCF-E933-4921-9607-DF8320786C70}" vid="{37989AE5-D40C-4D36-A9F1-4057D19A04A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4D7D0B53CA14B91B494B6811B7AC1" ma:contentTypeVersion="6" ma:contentTypeDescription="Een nieuw document maken." ma:contentTypeScope="" ma:versionID="1a7619baa05b35d967be35886b1cce32">
  <xsd:schema xmlns:xsd="http://www.w3.org/2001/XMLSchema" xmlns:xs="http://www.w3.org/2001/XMLSchema" xmlns:p="http://schemas.microsoft.com/office/2006/metadata/properties" xmlns:ns3="d5204f76-4c9c-46c9-a2db-07a0f784510d" xmlns:ns4="41a5f874-f17f-49b6-9e48-e778540ba620" targetNamespace="http://schemas.microsoft.com/office/2006/metadata/properties" ma:root="true" ma:fieldsID="269908337c129828b723d8bac108da02" ns3:_="" ns4:_="">
    <xsd:import namespace="d5204f76-4c9c-46c9-a2db-07a0f784510d"/>
    <xsd:import namespace="41a5f874-f17f-49b6-9e48-e778540ba62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_activity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04f76-4c9c-46c9-a2db-07a0f78451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a5f874-f17f-49b6-9e48-e778540ba620" elementFormDefault="qualified">
    <xsd:import namespace="http://schemas.microsoft.com/office/2006/documentManagement/types"/>
    <xsd:import namespace="http://schemas.microsoft.com/office/infopath/2007/PartnerControls"/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1a5f874-f17f-49b6-9e48-e778540ba620" xsi:nil="true"/>
  </documentManagement>
</p:properties>
</file>

<file path=customXml/itemProps1.xml><?xml version="1.0" encoding="utf-8"?>
<ds:datastoreItem xmlns:ds="http://schemas.openxmlformats.org/officeDocument/2006/customXml" ds:itemID="{DDBE0B73-7E4B-4C6B-8BBA-F51F81FA9D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204f76-4c9c-46c9-a2db-07a0f784510d"/>
    <ds:schemaRef ds:uri="41a5f874-f17f-49b6-9e48-e778540ba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2264A6-D5FC-422B-8A3B-AB56E5C606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CF6C1-5FBF-41DD-B4E9-80FD51B29C7C}">
  <ds:schemaRefs>
    <ds:schemaRef ds:uri="http://schemas.microsoft.com/office/2006/metadata/properties"/>
    <ds:schemaRef ds:uri="http://purl.org/dc/terms/"/>
    <ds:schemaRef ds:uri="41a5f874-f17f-49b6-9e48-e778540ba620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d5204f76-4c9c-46c9-a2db-07a0f78451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{2B40ED52-E112-43C4-BE7F-4C411C8759AB}tf78438558_win32</Template>
  <TotalTime>98</TotalTime>
  <Words>125</Words>
  <Application>Microsoft Office PowerPoint</Application>
  <PresentationFormat>Breedbeeld</PresentationFormat>
  <Paragraphs>76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Garamond</vt:lpstr>
      <vt:lpstr>Wingdings</vt:lpstr>
      <vt:lpstr>SavonVTI</vt:lpstr>
      <vt:lpstr>Fuel4Less</vt:lpstr>
      <vt:lpstr>Inhoudstabel</vt:lpstr>
      <vt:lpstr>Homepagina</vt:lpstr>
      <vt:lpstr>Filters</vt:lpstr>
      <vt:lpstr>Navigatiebalk</vt:lpstr>
      <vt:lpstr>Details pagina</vt:lpstr>
      <vt:lpstr>Login pagina</vt:lpstr>
      <vt:lpstr>Favorieten</vt:lpstr>
      <vt:lpstr>Technische uitleg</vt:lpstr>
      <vt:lpstr>Models</vt:lpstr>
      <vt:lpstr>Models</vt:lpstr>
      <vt:lpstr>Models</vt:lpstr>
      <vt:lpstr>ViewModel</vt:lpstr>
      <vt:lpstr>ViewHolder</vt:lpstr>
      <vt:lpstr>Adapter</vt:lpstr>
      <vt:lpstr>Adapter</vt:lpstr>
      <vt:lpstr>MainActivity</vt:lpstr>
      <vt:lpstr>MainActivity</vt:lpstr>
      <vt:lpstr>HomeFragment</vt:lpstr>
      <vt:lpstr>HomeFragment</vt:lpstr>
      <vt:lpstr>HomeFragment</vt:lpstr>
      <vt:lpstr>Bedankt voor uw aandacht!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</dc:title>
  <dc:creator>Nicky Zakrzewski</dc:creator>
  <cp:lastModifiedBy>Nicky Zakrzewski</cp:lastModifiedBy>
  <cp:revision>5</cp:revision>
  <dcterms:created xsi:type="dcterms:W3CDTF">2023-06-20T03:17:06Z</dcterms:created>
  <dcterms:modified xsi:type="dcterms:W3CDTF">2024-01-16T14:55:09Z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0x01010081A4D7D0B53CA14B91B494B6811B7AC1</vt:lpwstr>
  </property>
</Properties>
</file>