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C972-6A8E-4376-848F-959978D17A7E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1F53-CA19-4E4B-BB62-BFDB39AE29E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71F53-CA19-4E4B-BB62-BFDB39AE29E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04568-4102-4B7C-8E40-79977C8272D7}" type="datetimeFigureOut">
              <a:rPr lang="en-US" smtClean="0"/>
              <a:t>8/31/2016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86A6-7DDA-42B6-8FAC-54D0814FD1B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.com/topsit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3071833"/>
          </a:xfrm>
        </p:spPr>
        <p:txBody>
          <a:bodyPr>
            <a:normAutofit/>
          </a:bodyPr>
          <a:lstStyle/>
          <a:p>
            <a:r>
              <a:rPr lang="en-US" dirty="0" smtClean="0"/>
              <a:t>HTML Attribute Analysis of the Top 200 Most visited websites in India.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429132"/>
            <a:ext cx="6400800" cy="17526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 detail visualization of the various HTML attributes used by the most visited websites in our country.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entire problem statement will be divided into sub tasks which would include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Web Crawling (Cleansing of data).</a:t>
            </a:r>
          </a:p>
          <a:p>
            <a:pPr lvl="1"/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Data Visualization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 COLLECTION &amp; CLEANSING</a:t>
            </a:r>
            <a:endParaRPr lang="en-IN" sz="3200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428596" y="2857496"/>
            <a:ext cx="857256" cy="714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Pages</a:t>
            </a:r>
            <a:endParaRPr lang="en-IN" sz="1400" dirty="0"/>
          </a:p>
        </p:txBody>
      </p:sp>
      <p:pic>
        <p:nvPicPr>
          <p:cNvPr id="5" name="Picture 4" descr="ww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71546"/>
            <a:ext cx="747474" cy="7474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393671" y="232091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5918" y="857232"/>
            <a:ext cx="578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 information regarding the list of top 200 websites is obtained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from </a:t>
            </a:r>
            <a:r>
              <a:rPr lang="en-US" sz="1400" b="1" dirty="0" smtClean="0">
                <a:hlinkClick r:id="rId3"/>
              </a:rPr>
              <a:t>http://www.alexa.com/topsites/</a:t>
            </a:r>
            <a:r>
              <a:rPr lang="en-US" sz="1400" b="1" dirty="0" smtClean="0"/>
              <a:t> </a:t>
            </a:r>
            <a:r>
              <a:rPr lang="en-US" sz="1400" dirty="0" smtClean="0"/>
              <a:t>using </a:t>
            </a:r>
            <a:r>
              <a:rPr lang="en-US" sz="1400" b="1" dirty="0" smtClean="0"/>
              <a:t>CURL</a:t>
            </a:r>
            <a:r>
              <a:rPr lang="en-US" sz="1400" dirty="0" smtClean="0"/>
              <a:t> command. The   curl command would return the HTML page of Alexa from which we will obtain the list of the Websites.</a:t>
            </a:r>
            <a:endParaRPr lang="en-US" sz="1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85918" y="5000636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tx2">
                    <a:lumMod val="50000"/>
                  </a:schemeClr>
                </a:solidFill>
              </a:rPr>
              <a:t>cURL again to obtain the landing page of all the websites</a:t>
            </a:r>
            <a:endParaRPr lang="en-IN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1785926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b="1" dirty="0" smtClean="0"/>
              <a:t>cURL</a:t>
            </a:r>
            <a:r>
              <a:rPr lang="en-IN" sz="1400" dirty="0"/>
              <a:t> is a tool to transfer data from or to a server, using </a:t>
            </a:r>
            <a:r>
              <a:rPr lang="en-IN" sz="1400" dirty="0" smtClean="0"/>
              <a:t>protocol HTTP/HTTPS. </a:t>
            </a:r>
            <a:r>
              <a:rPr lang="en-IN" sz="1400" dirty="0"/>
              <a:t>The </a:t>
            </a:r>
            <a:r>
              <a:rPr lang="en-IN" sz="1400" b="1" dirty="0"/>
              <a:t>command</a:t>
            </a:r>
            <a:r>
              <a:rPr lang="en-IN" sz="1400" dirty="0"/>
              <a:t> is designed to work without user interaction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5984" y="2500306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/>
              <a:t>The web pages obtained from Alexa is in HTML format. We need to obtain the Ranking and the names of the website from these</a:t>
            </a:r>
            <a:endParaRPr lang="en-IN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648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9367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5086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ame 23"/>
          <p:cNvSpPr/>
          <p:nvPr/>
        </p:nvSpPr>
        <p:spPr>
          <a:xfrm>
            <a:off x="214282" y="4643446"/>
            <a:ext cx="1571636" cy="9286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158" y="485776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List of Website Rank &amp; Names</a:t>
            </a:r>
            <a:endParaRPr lang="en-IN" sz="14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28794" y="5500678"/>
            <a:ext cx="1857388" cy="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ultidocument 28"/>
          <p:cNvSpPr/>
          <p:nvPr/>
        </p:nvSpPr>
        <p:spPr>
          <a:xfrm>
            <a:off x="5429256" y="4143356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30" name="Flowchart: Multidocument 29"/>
          <p:cNvSpPr/>
          <p:nvPr/>
        </p:nvSpPr>
        <p:spPr>
          <a:xfrm>
            <a:off x="5429256" y="5000612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31" name="Flowchart: Multidocument 30"/>
          <p:cNvSpPr/>
          <p:nvPr/>
        </p:nvSpPr>
        <p:spPr>
          <a:xfrm>
            <a:off x="5429256" y="6215058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200</a:t>
            </a:r>
            <a:endParaRPr lang="en-IN" sz="1200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2714612" y="5500678"/>
            <a:ext cx="214314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6182" y="442910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86182" y="550067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86182" y="657224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608645" y="5892793"/>
            <a:ext cx="500066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5984" y="3286124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/>
              <a:t>cURL needs to be used again to get the landing page of all the 200 websites, cURL will use the data obtained in the previous step</a:t>
            </a:r>
            <a:endParaRPr lang="en-IN" sz="1400" dirty="0"/>
          </a:p>
        </p:txBody>
      </p:sp>
      <p:sp>
        <p:nvSpPr>
          <p:cNvPr id="45" name="Rectangle 44"/>
          <p:cNvSpPr/>
          <p:nvPr/>
        </p:nvSpPr>
        <p:spPr>
          <a:xfrm>
            <a:off x="214282" y="5572140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File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928662" y="214311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cURL</a:t>
            </a:r>
            <a:endParaRPr lang="en-IN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85852" y="39290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Shell Script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6" grpId="0"/>
      <p:bldP spid="20" grpId="0"/>
      <p:bldP spid="24" grpId="0" animBg="1"/>
      <p:bldP spid="25" grpId="0"/>
      <p:bldP spid="29" grpId="0" animBg="1"/>
      <p:bldP spid="30" grpId="0" animBg="1"/>
      <p:bldP spid="31" grpId="0" animBg="1"/>
      <p:bldP spid="44" grpId="0"/>
      <p:bldP spid="45" grpId="0" animBg="1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143932" cy="64294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For this step we make use of the pages obtained in the previous step which are nothing but the </a:t>
            </a:r>
            <a:r>
              <a:rPr lang="en-US" sz="1600" b="1" dirty="0" smtClean="0"/>
              <a:t>index.html</a:t>
            </a:r>
            <a:r>
              <a:rPr lang="en-US" sz="1600" dirty="0" smtClean="0"/>
              <a:t> of all the 200 websites.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4000496" y="3571876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4000496" y="4429132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4000496" y="5643578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200</a:t>
            </a:r>
            <a:endParaRPr lang="en-IN" sz="12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179885" y="5321313"/>
            <a:ext cx="500066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57" y="2143116"/>
            <a:ext cx="82324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We would be using one of the following methodologies to obtain the required information from the web page.</a:t>
            </a:r>
            <a:endParaRPr lang="en-IN" sz="1600" dirty="0" smtClean="0"/>
          </a:p>
          <a:p>
            <a:pPr lvl="2">
              <a:buFont typeface="Wingdings" pitchFamily="2" charset="2"/>
              <a:buChar char="q"/>
            </a:pPr>
            <a:r>
              <a:rPr lang="en-IN" sz="1400" dirty="0" smtClean="0"/>
              <a:t>Breadth-first search (BFS) algorithm written in Python</a:t>
            </a:r>
          </a:p>
          <a:p>
            <a:pPr lvl="2">
              <a:buFont typeface="Wingdings" pitchFamily="2" charset="2"/>
              <a:buChar char="q"/>
            </a:pPr>
            <a:r>
              <a:rPr lang="en-US" sz="1400" dirty="0" smtClean="0"/>
              <a:t>BeautifulSoup package present Python</a:t>
            </a:r>
          </a:p>
          <a:p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571868" y="3214686"/>
            <a:ext cx="1785950" cy="342902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42844" y="4429132"/>
            <a:ext cx="2500330" cy="923330"/>
          </a:xfrm>
          <a:prstGeom prst="rect">
            <a:avLst/>
          </a:prstGeom>
          <a:noFill/>
          <a:ln w="63500" cap="sq" cmpd="thickThin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miter lim="800000"/>
          </a:ln>
          <a:effectLst>
            <a:outerShdw blurRad="50800" dist="38100" dir="8100000" algn="tr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BeautifulSoup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BFS Algorithm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2714612" y="4786322"/>
            <a:ext cx="785818" cy="28575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500826" y="4214818"/>
            <a:ext cx="2500330" cy="1200329"/>
          </a:xfrm>
          <a:prstGeom prst="rect">
            <a:avLst/>
          </a:prstGeom>
          <a:noFill/>
          <a:ln w="63500" cap="sq" cmpd="thickThin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miter lim="800000"/>
          </a:ln>
          <a:effectLst>
            <a:outerShdw blurRad="50800" dist="38100" dir="8100000" algn="tr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Obtain the data and store in CSV .This file will be used for DATA Visualization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00694" y="435769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00694" y="450057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00694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0694" y="478632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00694" y="492919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00694" y="507207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0694" y="521495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00694" y="535782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/>
      <p:bldP spid="9" grpId="0" animBg="1"/>
      <p:bldP spid="10" grpId="0" animBg="1"/>
      <p:bldP spid="11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 VISUALIZATION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276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HTML Attribute Analysis of the Top 200 Most visited websites in India.</vt:lpstr>
      <vt:lpstr>Problem Statement</vt:lpstr>
      <vt:lpstr>Proposed Solution</vt:lpstr>
      <vt:lpstr>DATA COLLECTION &amp; CLEANSING</vt:lpstr>
      <vt:lpstr>DATA ANALYSIS</vt:lpstr>
      <vt:lpstr>DATA VISUALIZATION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Analysis of the Top 200 Most visited websites in India.</dc:title>
  <dc:creator>Manick Mehra</dc:creator>
  <cp:lastModifiedBy>Manick Mehra</cp:lastModifiedBy>
  <cp:revision>14</cp:revision>
  <dcterms:created xsi:type="dcterms:W3CDTF">2016-08-31T08:10:52Z</dcterms:created>
  <dcterms:modified xsi:type="dcterms:W3CDTF">2016-08-31T15:27:40Z</dcterms:modified>
</cp:coreProperties>
</file>