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12/5/18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528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2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23984"/>
          </a:xfrm>
        </p:spPr>
      </p:pic>
    </p:spTree>
    <p:extLst>
      <p:ext uri="{BB962C8B-B14F-4D97-AF65-F5344CB8AC3E}">
        <p14:creationId xmlns:p14="http://schemas.microsoft.com/office/powerpoint/2010/main" val="14021322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18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Quotable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2018-12-05T02:46:40Z</dcterms:created>
  <dcterms:modified xsi:type="dcterms:W3CDTF">2018-12-05T03:05:40Z</dcterms:modified>
</cp:coreProperties>
</file>