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4" r:id="rId2"/>
    <p:sldMasterId id="2147483656" r:id="rId3"/>
  </p:sldMasterIdLst>
  <p:notesMasterIdLst>
    <p:notesMasterId r:id="rId12"/>
  </p:notesMasterIdLst>
  <p:sldIdLst>
    <p:sldId id="256" r:id="rId4"/>
    <p:sldId id="260" r:id="rId5"/>
    <p:sldId id="257" r:id="rId6"/>
    <p:sldId id="258" r:id="rId7"/>
    <p:sldId id="259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é Spanjaard" initials="" lastIdx="0" clrIdx="0"/>
  <p:cmAuthor id="1" name="TU/e" initials="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06FA6E-CA28-4ADD-97EA-D8B210CE5A1D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5805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Ik zet extra duidelijk </a:t>
            </a:r>
            <a:r>
              <a:rPr lang="nl-NL" dirty="0" err="1" smtClean="0"/>
              <a:t>problem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definition</a:t>
            </a:r>
            <a:r>
              <a:rPr lang="nl-NL" baseline="0" dirty="0" smtClean="0"/>
              <a:t>, krijg je punten voor..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FA6E-CA28-4ADD-97EA-D8B210CE5A1D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15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nl-NL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276F7F52-571A-4652-A88E-41A34098B53D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FA17AF5-FBB5-4916-8910-0F5324AF15F2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811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612F642-87D6-4361-B3DB-60A2A65535AD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CA5352A-0CC6-4438-BD9F-8704C8925C42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59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2" name="Picture 16" descr="blue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125538"/>
            <a:ext cx="357187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91" name="Picture 15" descr="blue tit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noProof="0" smtClean="0"/>
              <a:t>Click to edit Master 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21D04A4-A75A-4AF6-B88A-5D33B874B729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B233FDD-2AC2-4E17-B268-9C194B3D7FE7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330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B9851CCD-2244-468E-85FA-5E4061A0FC5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7A7F543-CD81-4195-A8EA-FAAEB8BF2ACF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339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16B3EB83-155B-4C2A-A5E1-24C02D2FF1E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81C6A17-9D20-411C-BF2A-6DE941E6C5A0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9628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5285D6B5-1C10-419A-ACD8-CFAEE33D956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8C69642-B6AA-4ED7-8D60-DB675A092ABD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7257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14A1531A-355C-4A6F-9E6E-B3A393B6C751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F548E62-B384-4D17-A8E3-B4EC20800DEE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6641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32A422B1-84C1-4E8C-A035-70F86FE2830A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D65376C-5DFC-49F4-8DFB-E1F46C832719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4851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2935942A-ABEB-4A6F-8DB8-0F7FECA792C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3B4B9A4-F0E6-47E7-8CF1-BD6DE7407917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481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EABF5C83-0A99-473C-B610-96803BDB6BB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94FE659-C695-4330-B737-C882170B1366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009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DCD035C8-A2BF-4DE0-A689-C084792DC8DB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75B3122-9457-4CF7-8F75-8AA0C4D0E80D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9028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41AC737-F324-4A59-844D-14FBB45DE55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DBDA0CD-BD68-47B1-AEFF-2A74DBD9F203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3486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44412150-E5A5-47A5-BD6A-2F32881A57A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4581CC6-2DEA-411C-BF5C-82FAAD850880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88395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noProof="0" smtClean="0"/>
              <a:t>Click to edit Master title style</a:t>
            </a:r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81A2A663-C05B-4C60-A27A-61D64480688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52B3786-FC07-41A1-89C4-63E8CC105088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63979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EB1CB22D-3167-4943-86BE-4A89F154D9A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17AD321-A2E5-44EA-A77D-689667D84A3D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21486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775A4FEA-2537-497D-9BB1-AB813A02A90D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CF528E7-C3DB-478C-9E53-66EE4E44624B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2441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CCE2676B-7B15-4551-9DCC-3D545C98E57C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1DF25AE-F6BE-4CFA-9353-36F273A72864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952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18789CF-C2C8-4018-9839-6DB95DF45A80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9A4AB83-6B5D-4630-BE5A-6C53A88B0EA2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5458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75A6E368-033B-423C-A1C8-4DA9C3CC4A66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86EC31-8267-4B8E-9F09-043A589D57B0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304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B684AD7E-46CD-4EF8-A8DF-12C51F6C7C5E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4B7A284-E8FA-410F-8647-3F020546BF2F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9440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4375068F-9994-45BE-AE59-8C5DB15B7EE7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43011F3-9191-4AE9-990E-5106A0D38BAA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4726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2D987F1-69EA-46BD-9E0B-87B4035A403E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DC4A893-DA4A-4972-B9DB-504BDFCD152F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40922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5B356CC-17B5-41CB-90B8-A354DC84AF6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1FB8097-25CB-4800-8518-9A96B11CF4CA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23556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B49EE6A2-FF49-4F40-B9D3-E00DF6E221D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36F1D4B-27ED-4673-A0F3-EB7D4CBBDBAE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59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823C52EE-57AF-4F36-9E9C-428D1CA6F5A9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2118B19-F915-4362-8044-8D14F740C9C4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070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1D040265-4418-4F9C-A413-C9D7233D124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1FE54C6-A890-47F1-BFAC-F11C102B5C7A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25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CADECD0-ABB8-4A18-85A2-9B6DE55BED1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E4182E6-C31C-4527-B69D-712019065F4C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807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40C9E7F9-C19C-4EB5-9B62-30841873C578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36414F8-8B26-47E6-B4FF-C17F389603D6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710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C3B38394-E79D-4B84-9673-84E8B6AD8F37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834BFC9-1A10-41EB-B79A-AA7A9638BAEB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834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63333DCC-78B5-4264-977D-2498A1E5B4F7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7292D92-150B-4046-AF94-224E9E2438F2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391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70" name="Picture 18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nl-NL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pic>
        <p:nvPicPr>
          <p:cNvPr id="23562" name="Picture 10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PAGE </a:t>
            </a:r>
            <a:fld id="{FA292D9C-E293-480E-A2DA-98ABEEEF8129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23564" name="Picture 12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0ED15440-D4DF-477C-8731-94CD6D3F5877}" type="datetime1">
              <a:rPr lang="nl-NL" smtClean="0"/>
              <a:t>21-9-2014</a:t>
            </a:fld>
            <a:endParaRPr lang="nl-NL"/>
          </a:p>
        </p:txBody>
      </p:sp>
      <p:sp>
        <p:nvSpPr>
          <p:cNvPr id="2356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71" name="Picture 19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61" name="Picture 9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PAGE </a:t>
            </a:r>
            <a:fld id="{D6C5B82C-9414-4170-8C11-25A919AEEA7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49163" name="Picture 11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238076FC-E76B-4057-9795-CFC6D2173E8B}" type="datetime1">
              <a:rPr lang="nl-NL" smtClean="0"/>
              <a:t>21-9-2014</a:t>
            </a:fld>
            <a:endParaRPr lang="nl-NL"/>
          </a:p>
        </p:txBody>
      </p:sp>
      <p:sp>
        <p:nvSpPr>
          <p:cNvPr id="491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49" name="Picture 13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138" name="Picture 2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14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PAGE </a:t>
            </a:r>
            <a:fld id="{E8933835-9711-4FEB-96CB-64484986A21B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219143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1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412F90C6-2F83-4F4F-A3F0-58B36B07887E}" type="datetime1">
              <a:rPr lang="nl-NL" smtClean="0"/>
              <a:t>21-9-2014</a:t>
            </a:fld>
            <a:endParaRPr lang="nl-NL"/>
          </a:p>
        </p:txBody>
      </p:sp>
      <p:sp>
        <p:nvSpPr>
          <p:cNvPr id="21914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 needle in Haystack: Facebook’s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photo </a:t>
            </a:r>
            <a:r>
              <a:rPr lang="en-US" dirty="0"/>
              <a:t>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267200"/>
            <a:ext cx="5113337" cy="550863"/>
          </a:xfrm>
        </p:spPr>
        <p:txBody>
          <a:bodyPr/>
          <a:lstStyle/>
          <a:p>
            <a:r>
              <a:rPr lang="nl-NL" dirty="0" smtClean="0"/>
              <a:t>Nicky Advokaat</a:t>
            </a:r>
          </a:p>
          <a:p>
            <a:r>
              <a:rPr lang="nl-NL" dirty="0" smtClean="0"/>
              <a:t>Tim van Dalen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0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Facebook</a:t>
            </a:r>
            <a:r>
              <a:rPr lang="nl-NL" dirty="0" smtClean="0"/>
              <a:t> Photo </a:t>
            </a:r>
            <a:r>
              <a:rPr lang="nl-NL" dirty="0" err="1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260 </a:t>
            </a:r>
            <a:r>
              <a:rPr lang="nl-NL" dirty="0" err="1" smtClean="0"/>
              <a:t>billion</a:t>
            </a:r>
            <a:r>
              <a:rPr lang="nl-NL" dirty="0" smtClean="0"/>
              <a:t> images</a:t>
            </a:r>
          </a:p>
          <a:p>
            <a:r>
              <a:rPr lang="nl-NL" dirty="0" smtClean="0"/>
              <a:t>20 </a:t>
            </a:r>
            <a:r>
              <a:rPr lang="nl-NL" dirty="0" err="1" smtClean="0"/>
              <a:t>petabyte</a:t>
            </a:r>
            <a:r>
              <a:rPr lang="nl-NL" dirty="0" smtClean="0"/>
              <a:t> of data</a:t>
            </a:r>
          </a:p>
          <a:p>
            <a:endParaRPr lang="nl-NL" dirty="0"/>
          </a:p>
          <a:p>
            <a:r>
              <a:rPr lang="nl-NL" dirty="0" smtClean="0"/>
              <a:t>60 terabyte </a:t>
            </a:r>
            <a:r>
              <a:rPr lang="nl-NL" dirty="0" err="1" smtClean="0"/>
              <a:t>uploaded</a:t>
            </a:r>
            <a:r>
              <a:rPr lang="nl-NL" dirty="0" smtClean="0"/>
              <a:t> </a:t>
            </a:r>
            <a:r>
              <a:rPr lang="nl-NL" dirty="0" err="1" smtClean="0"/>
              <a:t>each</a:t>
            </a:r>
            <a:r>
              <a:rPr lang="nl-NL" dirty="0" smtClean="0"/>
              <a:t> week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413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CDN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7147D79-427E-4DFB-B2F6-CE7072FC429B}" type="datetime1">
              <a:rPr lang="nl-NL" smtClean="0"/>
              <a:t>21-9-2014</a:t>
            </a:fld>
            <a:endParaRPr lang="nl-NL"/>
          </a:p>
        </p:txBody>
      </p:sp>
      <p:pic>
        <p:nvPicPr>
          <p:cNvPr id="2437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890" y="1600200"/>
            <a:ext cx="6515246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81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What’s</a:t>
            </a:r>
            <a:r>
              <a:rPr lang="nl-NL" dirty="0" smtClean="0"/>
              <a:t> wrong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 lot of data</a:t>
            </a:r>
          </a:p>
          <a:p>
            <a:r>
              <a:rPr lang="nl-NL" dirty="0" smtClean="0"/>
              <a:t>Index </a:t>
            </a:r>
            <a:r>
              <a:rPr lang="nl-NL" dirty="0" err="1" smtClean="0"/>
              <a:t>doesn’t</a:t>
            </a:r>
            <a:r>
              <a:rPr lang="nl-NL" dirty="0" smtClean="0"/>
              <a:t> fit in memory -&gt; </a:t>
            </a:r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dirty="0" smtClean="0"/>
              <a:t>  </a:t>
            </a:r>
            <a:r>
              <a:rPr lang="nl-NL" dirty="0" err="1" smtClean="0"/>
              <a:t>several</a:t>
            </a:r>
            <a:r>
              <a:rPr lang="nl-NL" dirty="0" smtClean="0"/>
              <a:t> disk operations per </a:t>
            </a:r>
            <a:r>
              <a:rPr lang="nl-NL" dirty="0" err="1" smtClean="0"/>
              <a:t>request</a:t>
            </a:r>
            <a:endParaRPr lang="nl-NL" dirty="0" smtClean="0"/>
          </a:p>
          <a:p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adapted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Facebook</a:t>
            </a:r>
            <a:r>
              <a:rPr lang="nl-NL" dirty="0" smtClean="0"/>
              <a:t> </a:t>
            </a:r>
            <a:r>
              <a:rPr lang="nl-NL" dirty="0" err="1" smtClean="0"/>
              <a:t>Photo’s</a:t>
            </a:r>
            <a:r>
              <a:rPr lang="nl-NL" dirty="0" smtClean="0"/>
              <a:t> </a:t>
            </a:r>
            <a:r>
              <a:rPr lang="nl-NL" dirty="0" err="1" smtClean="0"/>
              <a:t>characteristics</a:t>
            </a:r>
            <a:endParaRPr lang="nl-NL" dirty="0" smtClean="0"/>
          </a:p>
          <a:p>
            <a:pPr lvl="1"/>
            <a:r>
              <a:rPr lang="nl-NL" dirty="0" smtClean="0"/>
              <a:t>Write </a:t>
            </a:r>
            <a:r>
              <a:rPr lang="nl-NL" dirty="0" err="1" smtClean="0"/>
              <a:t>once</a:t>
            </a:r>
            <a:r>
              <a:rPr lang="nl-NL" dirty="0" smtClean="0"/>
              <a:t> – </a:t>
            </a:r>
            <a:r>
              <a:rPr lang="nl-NL" dirty="0" err="1" smtClean="0"/>
              <a:t>read</a:t>
            </a:r>
            <a:r>
              <a:rPr lang="nl-NL" dirty="0" smtClean="0"/>
              <a:t> </a:t>
            </a:r>
            <a:r>
              <a:rPr lang="nl-NL" dirty="0" err="1" smtClean="0"/>
              <a:t>many</a:t>
            </a:r>
            <a:endParaRPr lang="nl-NL" dirty="0" smtClean="0"/>
          </a:p>
          <a:p>
            <a:pPr lvl="1"/>
            <a:r>
              <a:rPr lang="nl-NL" dirty="0" smtClean="0"/>
              <a:t>Long </a:t>
            </a:r>
            <a:r>
              <a:rPr lang="nl-NL" dirty="0" err="1" smtClean="0"/>
              <a:t>tail</a:t>
            </a:r>
            <a:endParaRPr lang="nl-NL" dirty="0"/>
          </a:p>
          <a:p>
            <a:r>
              <a:rPr lang="nl-NL" dirty="0" err="1" smtClean="0"/>
              <a:t>Expensive</a:t>
            </a:r>
            <a:endParaRPr lang="nl-NL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269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</a:t>
            </a:r>
            <a:r>
              <a:rPr lang="nl-NL" dirty="0" smtClean="0"/>
              <a:t> </a:t>
            </a:r>
            <a:r>
              <a:rPr lang="nl-NL" dirty="0" err="1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we </a:t>
            </a:r>
            <a:r>
              <a:rPr lang="nl-NL" dirty="0" err="1" smtClean="0"/>
              <a:t>improve</a:t>
            </a:r>
            <a:r>
              <a:rPr lang="nl-NL" dirty="0" smtClean="0"/>
              <a:t> on the standard CDN </a:t>
            </a:r>
            <a:r>
              <a:rPr lang="nl-NL" dirty="0" err="1" smtClean="0"/>
              <a:t>architecture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create</a:t>
            </a:r>
            <a:r>
              <a:rPr lang="nl-NL" dirty="0" smtClean="0"/>
              <a:t> a system </a:t>
            </a:r>
            <a:r>
              <a:rPr lang="nl-NL" dirty="0" err="1" smtClean="0"/>
              <a:t>that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Has high </a:t>
            </a:r>
            <a:r>
              <a:rPr lang="nl-NL" dirty="0" err="1" smtClean="0"/>
              <a:t>throughput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low </a:t>
            </a:r>
            <a:r>
              <a:rPr lang="nl-NL" dirty="0" err="1" smtClean="0"/>
              <a:t>latency</a:t>
            </a:r>
            <a:endParaRPr lang="nl-NL" dirty="0" smtClean="0"/>
          </a:p>
          <a:p>
            <a:pPr lvl="1"/>
            <a:r>
              <a:rPr lang="nl-NL" dirty="0" smtClean="0"/>
              <a:t>Is </a:t>
            </a:r>
            <a:r>
              <a:rPr lang="nl-NL" dirty="0" err="1" smtClean="0"/>
              <a:t>fault</a:t>
            </a:r>
            <a:r>
              <a:rPr lang="nl-NL" dirty="0" smtClean="0"/>
              <a:t>-tolerant</a:t>
            </a:r>
          </a:p>
          <a:p>
            <a:pPr lvl="1"/>
            <a:r>
              <a:rPr lang="nl-NL" dirty="0" smtClean="0"/>
              <a:t>Is </a:t>
            </a:r>
            <a:r>
              <a:rPr lang="nl-NL" dirty="0" err="1" smtClean="0"/>
              <a:t>cost-effective</a:t>
            </a:r>
            <a:endParaRPr lang="nl-NL" dirty="0" smtClean="0"/>
          </a:p>
          <a:p>
            <a:pPr lvl="1"/>
            <a:r>
              <a:rPr lang="nl-NL" dirty="0" smtClean="0"/>
              <a:t>Is </a:t>
            </a:r>
            <a:r>
              <a:rPr lang="nl-NL" dirty="0" err="1" smtClean="0"/>
              <a:t>simple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53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</a:t>
            </a:r>
            <a:r>
              <a:rPr lang="nl-NL" dirty="0" smtClean="0"/>
              <a:t> </a:t>
            </a:r>
            <a:r>
              <a:rPr lang="nl-NL" dirty="0" err="1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we </a:t>
            </a:r>
            <a:r>
              <a:rPr lang="nl-NL" dirty="0" err="1" smtClean="0"/>
              <a:t>improve</a:t>
            </a:r>
            <a:r>
              <a:rPr lang="nl-NL" dirty="0" smtClean="0"/>
              <a:t> on the standard CDN </a:t>
            </a:r>
            <a:r>
              <a:rPr lang="nl-NL" dirty="0" err="1" smtClean="0"/>
              <a:t>architecture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create</a:t>
            </a:r>
            <a:r>
              <a:rPr lang="nl-NL" dirty="0" smtClean="0"/>
              <a:t> a system </a:t>
            </a:r>
            <a:r>
              <a:rPr lang="nl-NL" dirty="0" err="1" smtClean="0"/>
              <a:t>that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Has high </a:t>
            </a:r>
            <a:r>
              <a:rPr lang="nl-NL" dirty="0" err="1" smtClean="0"/>
              <a:t>throughput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low </a:t>
            </a:r>
            <a:r>
              <a:rPr lang="nl-NL" dirty="0" err="1" smtClean="0"/>
              <a:t>latency</a:t>
            </a:r>
            <a:endParaRPr lang="nl-NL" dirty="0" smtClean="0"/>
          </a:p>
          <a:p>
            <a:pPr lvl="1"/>
            <a:r>
              <a:rPr lang="nl-NL" dirty="0" smtClean="0"/>
              <a:t>Is </a:t>
            </a:r>
            <a:r>
              <a:rPr lang="nl-NL" dirty="0" err="1" smtClean="0"/>
              <a:t>fault</a:t>
            </a:r>
            <a:r>
              <a:rPr lang="nl-NL" dirty="0" smtClean="0"/>
              <a:t>-tolerant</a:t>
            </a:r>
          </a:p>
          <a:p>
            <a:pPr lvl="1"/>
            <a:r>
              <a:rPr lang="nl-NL" dirty="0" smtClean="0"/>
              <a:t>Is </a:t>
            </a:r>
            <a:r>
              <a:rPr lang="nl-NL" dirty="0" err="1" smtClean="0"/>
              <a:t>cost-effective</a:t>
            </a:r>
            <a:endParaRPr lang="nl-NL" dirty="0" smtClean="0"/>
          </a:p>
          <a:p>
            <a:pPr lvl="1"/>
            <a:r>
              <a:rPr lang="nl-NL" dirty="0" smtClean="0"/>
              <a:t>Is </a:t>
            </a:r>
            <a:r>
              <a:rPr lang="nl-NL" dirty="0" err="1" smtClean="0"/>
              <a:t>simple</a:t>
            </a:r>
            <a:endParaRPr lang="nl-NL" dirty="0" smtClean="0"/>
          </a:p>
          <a:p>
            <a:pPr lvl="1"/>
            <a:endParaRPr lang="nl-NL" dirty="0"/>
          </a:p>
          <a:p>
            <a:r>
              <a:rPr lang="nl-NL" dirty="0" smtClean="0"/>
              <a:t>-&gt; </a:t>
            </a:r>
            <a:r>
              <a:rPr lang="nl-NL" dirty="0" err="1" smtClean="0"/>
              <a:t>Haystack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998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Haystack</a:t>
            </a:r>
            <a:r>
              <a:rPr lang="nl-NL" dirty="0" smtClean="0"/>
              <a:t> </a:t>
            </a:r>
            <a:r>
              <a:rPr lang="nl-NL" dirty="0" err="1" smtClean="0"/>
              <a:t>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21-9-2014</a:t>
            </a:fld>
            <a:endParaRPr lang="nl-NL"/>
          </a:p>
        </p:txBody>
      </p:sp>
      <p:pic>
        <p:nvPicPr>
          <p:cNvPr id="2447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565" y="1600200"/>
            <a:ext cx="4665895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29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21-9-2014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13888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Blue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 photo">
  <a:themeElements>
    <a:clrScheme name="Blue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 bullets">
  <a:themeElements>
    <a:clrScheme name="Blue bullets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bulle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bullets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26</TotalTime>
  <Words>184</Words>
  <Application>Microsoft Office PowerPoint</Application>
  <PresentationFormat>On-screen Show (4:3)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presentation</vt:lpstr>
      <vt:lpstr>Blue photo</vt:lpstr>
      <vt:lpstr>Blue bullets</vt:lpstr>
      <vt:lpstr>Finding a needle in Haystack: Facebook’s  photo storage</vt:lpstr>
      <vt:lpstr>Facebook Photo application</vt:lpstr>
      <vt:lpstr>CDN</vt:lpstr>
      <vt:lpstr>What’s wrong ?</vt:lpstr>
      <vt:lpstr>Problem definition</vt:lpstr>
      <vt:lpstr>Problem definition</vt:lpstr>
      <vt:lpstr>Haystack architecture</vt:lpstr>
      <vt:lpstr>Todo</vt:lpstr>
    </vt:vector>
  </TitlesOfParts>
  <Company>TUe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needle in Haystack: Facebook’s  photo storage</dc:title>
  <dc:creator>Nicky Advokaat</dc:creator>
  <dc:description>Design by Volle Kracht_x000d_
Template by Orange Pepper BV_x000d_
Copyright 2008</dc:description>
  <cp:lastModifiedBy>Nicky Advokaat</cp:lastModifiedBy>
  <cp:revision>3</cp:revision>
  <dcterms:created xsi:type="dcterms:W3CDTF">2014-09-21T19:38:13Z</dcterms:created>
  <dcterms:modified xsi:type="dcterms:W3CDTF">2014-09-21T20:04:29Z</dcterms:modified>
</cp:coreProperties>
</file>