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Lst>
  <p:sldSz cx="36576000" cy="27432000"/>
  <p:notesSz cx="6934200" cy="9220200"/>
  <p:defaultText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6" algn="l" defTabSz="376108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454"/>
    <a:srgbClr val="002554"/>
    <a:srgbClr val="B49759"/>
    <a:srgbClr val="17203C"/>
    <a:srgbClr val="161E3B"/>
    <a:srgbClr val="182852"/>
    <a:srgbClr val="171F3B"/>
    <a:srgbClr val="171D3C"/>
    <a:srgbClr val="CBA052"/>
    <a:srgbClr val="F4DA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3B90D-8834-425A-96E3-7679FB01033B}" v="925" dt="2025-02-19T17:26:17.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14" autoAdjust="0"/>
    <p:restoredTop sz="94677" autoAdjust="0"/>
  </p:normalViewPr>
  <p:slideViewPr>
    <p:cSldViewPr showGuides="1">
      <p:cViewPr>
        <p:scale>
          <a:sx n="21" d="100"/>
          <a:sy n="21" d="100"/>
        </p:scale>
        <p:origin x="1383" y="-561"/>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11"/>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762569" indent="0" algn="ctr">
              <a:buNone/>
              <a:defRPr>
                <a:solidFill>
                  <a:schemeClr val="tx1">
                    <a:tint val="75000"/>
                  </a:schemeClr>
                </a:solidFill>
              </a:defRPr>
            </a:lvl2pPr>
            <a:lvl3pPr marL="3525139" indent="0" algn="ctr">
              <a:buNone/>
              <a:defRPr>
                <a:solidFill>
                  <a:schemeClr val="tx1">
                    <a:tint val="75000"/>
                  </a:schemeClr>
                </a:solidFill>
              </a:defRPr>
            </a:lvl3pPr>
            <a:lvl4pPr marL="5287709" indent="0" algn="ctr">
              <a:buNone/>
              <a:defRPr>
                <a:solidFill>
                  <a:schemeClr val="tx1">
                    <a:tint val="75000"/>
                  </a:schemeClr>
                </a:solidFill>
              </a:defRPr>
            </a:lvl4pPr>
            <a:lvl5pPr marL="7050278" indent="0" algn="ctr">
              <a:buNone/>
              <a:defRPr>
                <a:solidFill>
                  <a:schemeClr val="tx1">
                    <a:tint val="75000"/>
                  </a:schemeClr>
                </a:solidFill>
              </a:defRPr>
            </a:lvl5pPr>
            <a:lvl6pPr marL="8812848" indent="0" algn="ctr">
              <a:buNone/>
              <a:defRPr>
                <a:solidFill>
                  <a:schemeClr val="tx1">
                    <a:tint val="75000"/>
                  </a:schemeClr>
                </a:solidFill>
              </a:defRPr>
            </a:lvl6pPr>
            <a:lvl7pPr marL="10575417" indent="0" algn="ctr">
              <a:buNone/>
              <a:defRPr>
                <a:solidFill>
                  <a:schemeClr val="tx1">
                    <a:tint val="75000"/>
                  </a:schemeClr>
                </a:solidFill>
              </a:defRPr>
            </a:lvl7pPr>
            <a:lvl8pPr marL="12337987" indent="0" algn="ctr">
              <a:buNone/>
              <a:defRPr>
                <a:solidFill>
                  <a:schemeClr val="tx1">
                    <a:tint val="75000"/>
                  </a:schemeClr>
                </a:solidFill>
              </a:defRPr>
            </a:lvl8pPr>
            <a:lvl9pPr marL="141005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F3580F-AF95-4FF6-946D-98F6794E95B3}" type="datetimeFigureOut">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62"/>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62"/>
            <a:ext cx="240792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5469" b="1" cap="all"/>
            </a:lvl1pPr>
          </a:lstStyle>
          <a:p>
            <a:r>
              <a:rPr lang="en-US"/>
              <a:t>Click to edit Master title style</a:t>
            </a:r>
          </a:p>
        </p:txBody>
      </p:sp>
      <p:sp>
        <p:nvSpPr>
          <p:cNvPr id="3" name="Text Placeholder 2"/>
          <p:cNvSpPr>
            <a:spLocks noGrp="1"/>
          </p:cNvSpPr>
          <p:nvPr>
            <p:ph type="body" idx="1"/>
          </p:nvPr>
        </p:nvSpPr>
        <p:spPr>
          <a:xfrm>
            <a:off x="2889252" y="11626862"/>
            <a:ext cx="31089600" cy="6000748"/>
          </a:xfrm>
        </p:spPr>
        <p:txBody>
          <a:bodyPr anchor="b"/>
          <a:lstStyle>
            <a:lvl1pPr marL="0" indent="0">
              <a:buNone/>
              <a:defRPr sz="7688">
                <a:solidFill>
                  <a:schemeClr val="tx1">
                    <a:tint val="75000"/>
                  </a:schemeClr>
                </a:solidFill>
              </a:defRPr>
            </a:lvl1pPr>
            <a:lvl2pPr marL="1762569" indent="0">
              <a:buNone/>
              <a:defRPr sz="6938">
                <a:solidFill>
                  <a:schemeClr val="tx1">
                    <a:tint val="75000"/>
                  </a:schemeClr>
                </a:solidFill>
              </a:defRPr>
            </a:lvl2pPr>
            <a:lvl3pPr marL="3525139" indent="0">
              <a:buNone/>
              <a:defRPr sz="6188">
                <a:solidFill>
                  <a:schemeClr val="tx1">
                    <a:tint val="75000"/>
                  </a:schemeClr>
                </a:solidFill>
              </a:defRPr>
            </a:lvl3pPr>
            <a:lvl4pPr marL="5287709" indent="0">
              <a:buNone/>
              <a:defRPr sz="5438">
                <a:solidFill>
                  <a:schemeClr val="tx1">
                    <a:tint val="75000"/>
                  </a:schemeClr>
                </a:solidFill>
              </a:defRPr>
            </a:lvl4pPr>
            <a:lvl5pPr marL="7050278" indent="0">
              <a:buNone/>
              <a:defRPr sz="5438">
                <a:solidFill>
                  <a:schemeClr val="tx1">
                    <a:tint val="75000"/>
                  </a:schemeClr>
                </a:solidFill>
              </a:defRPr>
            </a:lvl5pPr>
            <a:lvl6pPr marL="8812848" indent="0">
              <a:buNone/>
              <a:defRPr sz="5438">
                <a:solidFill>
                  <a:schemeClr val="tx1">
                    <a:tint val="75000"/>
                  </a:schemeClr>
                </a:solidFill>
              </a:defRPr>
            </a:lvl6pPr>
            <a:lvl7pPr marL="10575417" indent="0">
              <a:buNone/>
              <a:defRPr sz="5438">
                <a:solidFill>
                  <a:schemeClr val="tx1">
                    <a:tint val="75000"/>
                  </a:schemeClr>
                </a:solidFill>
              </a:defRPr>
            </a:lvl7pPr>
            <a:lvl8pPr marL="12337987" indent="0">
              <a:buNone/>
              <a:defRPr sz="5438">
                <a:solidFill>
                  <a:schemeClr val="tx1">
                    <a:tint val="75000"/>
                  </a:schemeClr>
                </a:solidFill>
              </a:defRPr>
            </a:lvl8pPr>
            <a:lvl9pPr marL="14100557" indent="0">
              <a:buNone/>
              <a:defRPr sz="543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3580F-AF95-4FF6-946D-98F6794E95B3}" type="datetimeFigureOut">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F3580F-AF95-4FF6-946D-98F6794E95B3}" type="datetimeFigureOut">
              <a:rPr lang="en-US" smtClean="0"/>
              <a:pPr/>
              <a:t>2/18/2025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3"/>
            <a:ext cx="16160752"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4" name="Content Placeholder 3"/>
          <p:cNvSpPr>
            <a:spLocks noGrp="1"/>
          </p:cNvSpPr>
          <p:nvPr>
            <p:ph sz="half" idx="2"/>
          </p:nvPr>
        </p:nvSpPr>
        <p:spPr>
          <a:xfrm>
            <a:off x="1828800" y="8699501"/>
            <a:ext cx="16160752"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10" y="6140453"/>
            <a:ext cx="16167100"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6" name="Content Placeholder 5"/>
          <p:cNvSpPr>
            <a:spLocks noGrp="1"/>
          </p:cNvSpPr>
          <p:nvPr>
            <p:ph sz="quarter" idx="4"/>
          </p:nvPr>
        </p:nvSpPr>
        <p:spPr>
          <a:xfrm>
            <a:off x="18580110" y="8699501"/>
            <a:ext cx="16167100"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F3580F-AF95-4FF6-946D-98F6794E95B3}" type="datetimeFigureOut">
              <a:rPr lang="en-US" smtClean="0"/>
              <a:pPr/>
              <a:t>2/18/2025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3580F-AF95-4FF6-946D-98F6794E95B3}" type="datetimeFigureOut">
              <a:rPr lang="en-US" smtClean="0"/>
              <a:pPr/>
              <a:t>2/18/2025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3580F-AF95-4FF6-946D-98F6794E95B3}" type="datetimeFigureOut">
              <a:rPr lang="en-US" smtClean="0"/>
              <a:pPr/>
              <a:t>2/18/2025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7688" b="1"/>
            </a:lvl1pPr>
          </a:lstStyle>
          <a:p>
            <a:r>
              <a:rPr lang="en-US"/>
              <a:t>Click to edit Master title style</a:t>
            </a:r>
          </a:p>
        </p:txBody>
      </p:sp>
      <p:sp>
        <p:nvSpPr>
          <p:cNvPr id="3" name="Content Placeholder 2"/>
          <p:cNvSpPr>
            <a:spLocks noGrp="1"/>
          </p:cNvSpPr>
          <p:nvPr>
            <p:ph idx="1"/>
          </p:nvPr>
        </p:nvSpPr>
        <p:spPr>
          <a:xfrm>
            <a:off x="14300200" y="1092210"/>
            <a:ext cx="20447000" cy="23412452"/>
          </a:xfrm>
        </p:spPr>
        <p:txBody>
          <a:bodyPr/>
          <a:lstStyle>
            <a:lvl1pPr>
              <a:defRPr sz="12375"/>
            </a:lvl1pPr>
            <a:lvl2pPr>
              <a:defRPr sz="10781"/>
            </a:lvl2pPr>
            <a:lvl3pPr>
              <a:defRPr sz="9281"/>
            </a:lvl3pPr>
            <a:lvl4pPr>
              <a:defRPr sz="7688"/>
            </a:lvl4pPr>
            <a:lvl5pPr>
              <a:defRPr sz="7688"/>
            </a:lvl5pPr>
            <a:lvl6pPr>
              <a:defRPr sz="7688"/>
            </a:lvl6pPr>
            <a:lvl7pPr>
              <a:defRPr sz="7688"/>
            </a:lvl7pPr>
            <a:lvl8pPr>
              <a:defRPr sz="7688"/>
            </a:lvl8pPr>
            <a:lvl9pPr>
              <a:defRPr sz="7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2/18/2025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7688"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2375"/>
            </a:lvl1pPr>
            <a:lvl2pPr marL="1762569" indent="0">
              <a:buNone/>
              <a:defRPr sz="10781"/>
            </a:lvl2pPr>
            <a:lvl3pPr marL="3525139" indent="0">
              <a:buNone/>
              <a:defRPr sz="9281"/>
            </a:lvl3pPr>
            <a:lvl4pPr marL="5287709" indent="0">
              <a:buNone/>
              <a:defRPr sz="7688"/>
            </a:lvl4pPr>
            <a:lvl5pPr marL="7050278" indent="0">
              <a:buNone/>
              <a:defRPr sz="7688"/>
            </a:lvl5pPr>
            <a:lvl6pPr marL="8812848" indent="0">
              <a:buNone/>
              <a:defRPr sz="7688"/>
            </a:lvl6pPr>
            <a:lvl7pPr marL="10575417" indent="0">
              <a:buNone/>
              <a:defRPr sz="7688"/>
            </a:lvl7pPr>
            <a:lvl8pPr marL="12337987" indent="0">
              <a:buNone/>
              <a:defRPr sz="7688"/>
            </a:lvl8pPr>
            <a:lvl9pPr marL="14100557" indent="0">
              <a:buNone/>
              <a:defRPr sz="7688"/>
            </a:lvl9pPr>
          </a:lstStyle>
          <a:p>
            <a:endParaRPr lang="en-US" dirty="0"/>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2/18/2025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76013" tIns="188011" rIns="376013" bIns="188011" rtlCol="0" anchor="ctr">
            <a:normAutofit/>
          </a:bodyPr>
          <a:lstStyle/>
          <a:p>
            <a:r>
              <a:rPr lang="en-US"/>
              <a:t>Click to edit Master title style</a:t>
            </a:r>
          </a:p>
        </p:txBody>
      </p:sp>
      <p:sp>
        <p:nvSpPr>
          <p:cNvPr id="3" name="Text Placeholder 2"/>
          <p:cNvSpPr>
            <a:spLocks noGrp="1"/>
          </p:cNvSpPr>
          <p:nvPr>
            <p:ph type="body" idx="1"/>
          </p:nvPr>
        </p:nvSpPr>
        <p:spPr>
          <a:xfrm>
            <a:off x="1828800" y="6400811"/>
            <a:ext cx="32918400" cy="18103852"/>
          </a:xfrm>
          <a:prstGeom prst="rect">
            <a:avLst/>
          </a:prstGeom>
        </p:spPr>
        <p:txBody>
          <a:bodyPr vert="horz" lIns="376013" tIns="188011" rIns="376013" bIns="1880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10"/>
            <a:ext cx="8534400" cy="1460500"/>
          </a:xfrm>
          <a:prstGeom prst="rect">
            <a:avLst/>
          </a:prstGeom>
        </p:spPr>
        <p:txBody>
          <a:bodyPr vert="horz" lIns="376013" tIns="188011" rIns="376013" bIns="188011" rtlCol="0" anchor="ctr"/>
          <a:lstStyle>
            <a:lvl1pPr algn="l">
              <a:defRPr sz="4594">
                <a:solidFill>
                  <a:schemeClr val="tx1">
                    <a:tint val="75000"/>
                  </a:schemeClr>
                </a:solidFill>
              </a:defRPr>
            </a:lvl1pPr>
          </a:lstStyle>
          <a:p>
            <a:fld id="{84F3580F-AF95-4FF6-946D-98F6794E95B3}" type="datetimeFigureOut">
              <a:rPr lang="en-US" smtClean="0"/>
              <a:pPr/>
              <a:t>2/18/2025</a:t>
            </a:fld>
            <a:endParaRPr lang="en-US" dirty="0"/>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76013" tIns="188011" rIns="376013" bIns="188011" rtlCol="0" anchor="ctr"/>
          <a:lstStyle>
            <a:lvl1pPr algn="ctr">
              <a:defRPr sz="459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76013" tIns="188011" rIns="376013" bIns="188011" rtlCol="0" anchor="ctr"/>
          <a:lstStyle>
            <a:lvl1pPr algn="r">
              <a:defRPr sz="4594">
                <a:solidFill>
                  <a:schemeClr val="tx1">
                    <a:tint val="75000"/>
                  </a:schemeClr>
                </a:solidFill>
              </a:defRPr>
            </a:lvl1pPr>
          </a:lstStyle>
          <a:p>
            <a:fld id="{1F4FD25B-2094-40CA-8C5C-3F345B74CE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525139" rtl="0" eaLnBrk="1" latinLnBrk="0" hangingPunct="1">
        <a:spcBef>
          <a:spcPct val="0"/>
        </a:spcBef>
        <a:buNone/>
        <a:defRPr sz="16969" kern="1200">
          <a:solidFill>
            <a:schemeClr val="tx1"/>
          </a:solidFill>
          <a:latin typeface="+mj-lt"/>
          <a:ea typeface="+mj-ea"/>
          <a:cs typeface="+mj-cs"/>
        </a:defRPr>
      </a:lvl1pPr>
    </p:titleStyle>
    <p:bodyStyle>
      <a:lvl1pPr marL="1321924" indent="-1321924" algn="l" defTabSz="3525139" rtl="0" eaLnBrk="1" latinLnBrk="0" hangingPunct="1">
        <a:spcBef>
          <a:spcPct val="20000"/>
        </a:spcBef>
        <a:buFont typeface="Arial" pitchFamily="34" charset="0"/>
        <a:buChar char="•"/>
        <a:defRPr sz="12375" kern="1200">
          <a:solidFill>
            <a:schemeClr val="tx1"/>
          </a:solidFill>
          <a:latin typeface="+mn-lt"/>
          <a:ea typeface="+mn-ea"/>
          <a:cs typeface="+mn-cs"/>
        </a:defRPr>
      </a:lvl1pPr>
      <a:lvl2pPr marL="2864178" indent="-1101608" algn="l" defTabSz="3525139" rtl="0" eaLnBrk="1" latinLnBrk="0" hangingPunct="1">
        <a:spcBef>
          <a:spcPct val="20000"/>
        </a:spcBef>
        <a:buFont typeface="Arial" pitchFamily="34" charset="0"/>
        <a:buChar char="–"/>
        <a:defRPr sz="10781" kern="1200">
          <a:solidFill>
            <a:schemeClr val="tx1"/>
          </a:solidFill>
          <a:latin typeface="+mn-lt"/>
          <a:ea typeface="+mn-ea"/>
          <a:cs typeface="+mn-cs"/>
        </a:defRPr>
      </a:lvl2pPr>
      <a:lvl3pPr marL="4406424" indent="-881285" algn="l" defTabSz="3525139" rtl="0" eaLnBrk="1" latinLnBrk="0" hangingPunct="1">
        <a:spcBef>
          <a:spcPct val="20000"/>
        </a:spcBef>
        <a:buFont typeface="Arial" pitchFamily="34" charset="0"/>
        <a:buChar char="•"/>
        <a:defRPr sz="9281" kern="1200">
          <a:solidFill>
            <a:schemeClr val="tx1"/>
          </a:solidFill>
          <a:latin typeface="+mn-lt"/>
          <a:ea typeface="+mn-ea"/>
          <a:cs typeface="+mn-cs"/>
        </a:defRPr>
      </a:lvl3pPr>
      <a:lvl4pPr marL="6168994"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4pPr>
      <a:lvl5pPr marL="793156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5pPr>
      <a:lvl6pPr marL="969413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6pPr>
      <a:lvl7pPr marL="1145670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7pPr>
      <a:lvl8pPr marL="1321927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8pPr>
      <a:lvl9pPr marL="1498184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9pPr>
    </p:bodyStyle>
    <p:otherStyle>
      <a:defPPr>
        <a:defRPr lang="en-US"/>
      </a:defPPr>
      <a:lvl1pPr marL="0" algn="l" defTabSz="3525139" rtl="0" eaLnBrk="1" latinLnBrk="0" hangingPunct="1">
        <a:defRPr sz="6938" kern="1200">
          <a:solidFill>
            <a:schemeClr val="tx1"/>
          </a:solidFill>
          <a:latin typeface="+mn-lt"/>
          <a:ea typeface="+mn-ea"/>
          <a:cs typeface="+mn-cs"/>
        </a:defRPr>
      </a:lvl1pPr>
      <a:lvl2pPr marL="1762569" algn="l" defTabSz="3525139" rtl="0" eaLnBrk="1" latinLnBrk="0" hangingPunct="1">
        <a:defRPr sz="6938" kern="1200">
          <a:solidFill>
            <a:schemeClr val="tx1"/>
          </a:solidFill>
          <a:latin typeface="+mn-lt"/>
          <a:ea typeface="+mn-ea"/>
          <a:cs typeface="+mn-cs"/>
        </a:defRPr>
      </a:lvl2pPr>
      <a:lvl3pPr marL="3525139" algn="l" defTabSz="3525139" rtl="0" eaLnBrk="1" latinLnBrk="0" hangingPunct="1">
        <a:defRPr sz="6938" kern="1200">
          <a:solidFill>
            <a:schemeClr val="tx1"/>
          </a:solidFill>
          <a:latin typeface="+mn-lt"/>
          <a:ea typeface="+mn-ea"/>
          <a:cs typeface="+mn-cs"/>
        </a:defRPr>
      </a:lvl3pPr>
      <a:lvl4pPr marL="5287709" algn="l" defTabSz="3525139" rtl="0" eaLnBrk="1" latinLnBrk="0" hangingPunct="1">
        <a:defRPr sz="6938" kern="1200">
          <a:solidFill>
            <a:schemeClr val="tx1"/>
          </a:solidFill>
          <a:latin typeface="+mn-lt"/>
          <a:ea typeface="+mn-ea"/>
          <a:cs typeface="+mn-cs"/>
        </a:defRPr>
      </a:lvl4pPr>
      <a:lvl5pPr marL="7050278" algn="l" defTabSz="3525139" rtl="0" eaLnBrk="1" latinLnBrk="0" hangingPunct="1">
        <a:defRPr sz="6938" kern="1200">
          <a:solidFill>
            <a:schemeClr val="tx1"/>
          </a:solidFill>
          <a:latin typeface="+mn-lt"/>
          <a:ea typeface="+mn-ea"/>
          <a:cs typeface="+mn-cs"/>
        </a:defRPr>
      </a:lvl5pPr>
      <a:lvl6pPr marL="8812848" algn="l" defTabSz="3525139" rtl="0" eaLnBrk="1" latinLnBrk="0" hangingPunct="1">
        <a:defRPr sz="6938" kern="1200">
          <a:solidFill>
            <a:schemeClr val="tx1"/>
          </a:solidFill>
          <a:latin typeface="+mn-lt"/>
          <a:ea typeface="+mn-ea"/>
          <a:cs typeface="+mn-cs"/>
        </a:defRPr>
      </a:lvl6pPr>
      <a:lvl7pPr marL="10575417" algn="l" defTabSz="3525139" rtl="0" eaLnBrk="1" latinLnBrk="0" hangingPunct="1">
        <a:defRPr sz="6938" kern="1200">
          <a:solidFill>
            <a:schemeClr val="tx1"/>
          </a:solidFill>
          <a:latin typeface="+mn-lt"/>
          <a:ea typeface="+mn-ea"/>
          <a:cs typeface="+mn-cs"/>
        </a:defRPr>
      </a:lvl7pPr>
      <a:lvl8pPr marL="12337987" algn="l" defTabSz="3525139" rtl="0" eaLnBrk="1" latinLnBrk="0" hangingPunct="1">
        <a:defRPr sz="6938" kern="1200">
          <a:solidFill>
            <a:schemeClr val="tx1"/>
          </a:solidFill>
          <a:latin typeface="+mn-lt"/>
          <a:ea typeface="+mn-ea"/>
          <a:cs typeface="+mn-cs"/>
        </a:defRPr>
      </a:lvl8pPr>
      <a:lvl9pPr marL="14100557" algn="l" defTabSz="3525139" rtl="0" eaLnBrk="1" latinLnBrk="0" hangingPunct="1">
        <a:defRPr sz="69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A1B1EB9-24F6-9FAA-1D55-5B856A777289}"/>
              </a:ext>
            </a:extLst>
          </p:cNvPr>
          <p:cNvSpPr/>
          <p:nvPr/>
        </p:nvSpPr>
        <p:spPr>
          <a:xfrm>
            <a:off x="444128" y="16616598"/>
            <a:ext cx="21425272" cy="10358202"/>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57B4D3B-7686-BE62-3216-63A6A091EDE9}"/>
              </a:ext>
            </a:extLst>
          </p:cNvPr>
          <p:cNvSpPr/>
          <p:nvPr/>
        </p:nvSpPr>
        <p:spPr>
          <a:xfrm>
            <a:off x="444128" y="10835430"/>
            <a:ext cx="21425272" cy="5436348"/>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B3545C8-7C5C-BDAC-6C7A-E4435E3C16F9}"/>
              </a:ext>
            </a:extLst>
          </p:cNvPr>
          <p:cNvSpPr/>
          <p:nvPr/>
        </p:nvSpPr>
        <p:spPr>
          <a:xfrm>
            <a:off x="444128" y="5036562"/>
            <a:ext cx="21425272" cy="553221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3780D04-037D-690D-1C4A-5CE9ADE14576}"/>
              </a:ext>
            </a:extLst>
          </p:cNvPr>
          <p:cNvSpPr/>
          <p:nvPr/>
        </p:nvSpPr>
        <p:spPr>
          <a:xfrm>
            <a:off x="22185629" y="5041000"/>
            <a:ext cx="13990320" cy="16093440"/>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14" name="Rectangle 13">
            <a:extLst>
              <a:ext uri="{FF2B5EF4-FFF2-40B4-BE49-F238E27FC236}">
                <a16:creationId xmlns:a16="http://schemas.microsoft.com/office/drawing/2014/main" id="{5B9462F0-95FF-EC05-FB4E-C2C3EC1333AE}"/>
              </a:ext>
            </a:extLst>
          </p:cNvPr>
          <p:cNvSpPr/>
          <p:nvPr/>
        </p:nvSpPr>
        <p:spPr>
          <a:xfrm>
            <a:off x="22185629" y="21488400"/>
            <a:ext cx="5642037" cy="5486400"/>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7CFD157-6563-85A5-ABFB-6940DB3E39D5}"/>
              </a:ext>
            </a:extLst>
          </p:cNvPr>
          <p:cNvSpPr/>
          <p:nvPr/>
        </p:nvSpPr>
        <p:spPr>
          <a:xfrm>
            <a:off x="28140703" y="21488400"/>
            <a:ext cx="7978097" cy="5528467"/>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49">
            <a:extLst>
              <a:ext uri="{FF2B5EF4-FFF2-40B4-BE49-F238E27FC236}">
                <a16:creationId xmlns:a16="http://schemas.microsoft.com/office/drawing/2014/main" id="{060CDAFE-992A-6C4D-9E0E-9018B1594255}"/>
              </a:ext>
            </a:extLst>
          </p:cNvPr>
          <p:cNvSpPr>
            <a:spLocks noChangeArrowheads="1"/>
          </p:cNvSpPr>
          <p:nvPr/>
        </p:nvSpPr>
        <p:spPr bwMode="auto">
          <a:xfrm>
            <a:off x="-30806" y="-90667"/>
            <a:ext cx="36637614" cy="4860580"/>
          </a:xfrm>
          <a:prstGeom prst="rect">
            <a:avLst/>
          </a:prstGeom>
          <a:solidFill>
            <a:srgbClr val="002554"/>
          </a:solidFill>
          <a:ln>
            <a:noFill/>
          </a:ln>
        </p:spPr>
        <p:txBody>
          <a:bodyPr lIns="352655" tIns="176326" rIns="352655" bIns="176326" anchor="ctr"/>
          <a:lstStyle/>
          <a:p>
            <a:pPr algn="ctr"/>
            <a:endParaRPr lang="en-US" sz="6938" dirty="0">
              <a:solidFill>
                <a:srgbClr val="FFFFFF"/>
              </a:solidFill>
              <a:latin typeface="Calibri" pitchFamily="34" charset="0"/>
            </a:endParaRPr>
          </a:p>
        </p:txBody>
      </p:sp>
      <p:pic>
        <p:nvPicPr>
          <p:cNvPr id="94" name="Graphic 93">
            <a:extLst>
              <a:ext uri="{FF2B5EF4-FFF2-40B4-BE49-F238E27FC236}">
                <a16:creationId xmlns:a16="http://schemas.microsoft.com/office/drawing/2014/main" id="{71CBAC01-F853-EE46-8B63-A2F4E9C8DF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7305" y="90906"/>
            <a:ext cx="3190676" cy="4931044"/>
          </a:xfrm>
          <a:prstGeom prst="rect">
            <a:avLst/>
          </a:prstGeom>
        </p:spPr>
      </p:pic>
      <p:sp>
        <p:nvSpPr>
          <p:cNvPr id="4118" name="TextBox 6"/>
          <p:cNvSpPr txBox="1">
            <a:spLocks noChangeArrowheads="1"/>
          </p:cNvSpPr>
          <p:nvPr/>
        </p:nvSpPr>
        <p:spPr bwMode="auto">
          <a:xfrm>
            <a:off x="3581623" y="624086"/>
            <a:ext cx="29182219" cy="151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7500" b="1" dirty="0">
                <a:solidFill>
                  <a:schemeClr val="bg1"/>
                </a:solidFill>
                <a:latin typeface="Gill Sans SemiBold" panose="020B0502020104020203" pitchFamily="34" charset="-79"/>
                <a:cs typeface="Gill Sans SemiBold" panose="020B0502020104020203" pitchFamily="34" charset="-79"/>
              </a:rPr>
              <a:t>USMC Marathon Medical Communications System</a:t>
            </a:r>
          </a:p>
        </p:txBody>
      </p:sp>
      <p:sp>
        <p:nvSpPr>
          <p:cNvPr id="4119" name="TextBox 7"/>
          <p:cNvSpPr txBox="1">
            <a:spLocks noChangeArrowheads="1"/>
          </p:cNvSpPr>
          <p:nvPr/>
        </p:nvSpPr>
        <p:spPr bwMode="auto">
          <a:xfrm>
            <a:off x="4357981" y="2057400"/>
            <a:ext cx="28356354" cy="2664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MIDN 1/C </a:t>
            </a:r>
            <a:r>
              <a:rPr lang="en-US" sz="5000" b="1" dirty="0" err="1">
                <a:solidFill>
                  <a:schemeClr val="bg1"/>
                </a:solidFill>
                <a:latin typeface="Gill Sans SemiBold" panose="020B0502020104020203" pitchFamily="34" charset="-79"/>
                <a:cs typeface="Gill Sans SemiBold" panose="020B0502020104020203" pitchFamily="34" charset="-79"/>
              </a:rPr>
              <a:t>Zeyad</a:t>
            </a:r>
            <a:r>
              <a:rPr lang="en-US" sz="5000" b="1" dirty="0">
                <a:solidFill>
                  <a:schemeClr val="bg1"/>
                </a:solidFill>
                <a:latin typeface="Gill Sans SemiBold" panose="020B0502020104020203" pitchFamily="34" charset="-79"/>
                <a:cs typeface="Gill Sans SemiBold" panose="020B0502020104020203" pitchFamily="34" charset="-79"/>
              </a:rPr>
              <a:t> </a:t>
            </a:r>
            <a:r>
              <a:rPr lang="en-US" sz="5000" b="1" dirty="0" err="1">
                <a:solidFill>
                  <a:schemeClr val="bg1"/>
                </a:solidFill>
                <a:latin typeface="Gill Sans SemiBold" panose="020B0502020104020203" pitchFamily="34" charset="-79"/>
                <a:cs typeface="Gill Sans SemiBold" panose="020B0502020104020203" pitchFamily="34" charset="-79"/>
              </a:rPr>
              <a:t>Elgendy</a:t>
            </a:r>
            <a:r>
              <a:rPr lang="en-US" sz="5000" b="1" dirty="0">
                <a:solidFill>
                  <a:schemeClr val="bg1"/>
                </a:solidFill>
                <a:latin typeface="Gill Sans SemiBold" panose="020B0502020104020203" pitchFamily="34" charset="-79"/>
                <a:cs typeface="Gill Sans SemiBold" panose="020B0502020104020203" pitchFamily="34" charset="-79"/>
              </a:rPr>
              <a:t>, Nicholas Zayfman</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Professor Dias, Cyber Operations </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LCDR Downs, Computer Science</a:t>
            </a:r>
          </a:p>
        </p:txBody>
      </p:sp>
      <p:sp>
        <p:nvSpPr>
          <p:cNvPr id="44" name="TextBox 26">
            <a:extLst>
              <a:ext uri="{FF2B5EF4-FFF2-40B4-BE49-F238E27FC236}">
                <a16:creationId xmlns:a16="http://schemas.microsoft.com/office/drawing/2014/main" id="{041FAEE6-BF97-8D47-9EFF-B6C9660D2DE2}"/>
              </a:ext>
            </a:extLst>
          </p:cNvPr>
          <p:cNvSpPr txBox="1">
            <a:spLocks noChangeArrowheads="1"/>
          </p:cNvSpPr>
          <p:nvPr/>
        </p:nvSpPr>
        <p:spPr bwMode="auto">
          <a:xfrm>
            <a:off x="22402800" y="21488400"/>
            <a:ext cx="5204503" cy="2202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GitHub </a:t>
            </a:r>
          </a:p>
          <a:p>
            <a:pPr algn="ctr" eaLnBrk="1" hangingPunct="1"/>
            <a:r>
              <a:rPr lang="en-US" sz="6000" b="1" dirty="0">
                <a:latin typeface="Gill Sans" panose="020B0502020104020203" pitchFamily="34" charset="-79"/>
                <a:cs typeface="Gill Sans" panose="020B0502020104020203" pitchFamily="34" charset="-79"/>
              </a:rPr>
              <a:t>Repository</a:t>
            </a:r>
          </a:p>
        </p:txBody>
      </p:sp>
      <p:sp>
        <p:nvSpPr>
          <p:cNvPr id="45" name="TextBox 23">
            <a:extLst>
              <a:ext uri="{FF2B5EF4-FFF2-40B4-BE49-F238E27FC236}">
                <a16:creationId xmlns:a16="http://schemas.microsoft.com/office/drawing/2014/main" id="{6DA9A79D-400F-754C-B804-BE8EA2267569}"/>
              </a:ext>
            </a:extLst>
          </p:cNvPr>
          <p:cNvSpPr txBox="1">
            <a:spLocks noChangeArrowheads="1"/>
          </p:cNvSpPr>
          <p:nvPr/>
        </p:nvSpPr>
        <p:spPr bwMode="auto">
          <a:xfrm>
            <a:off x="457200" y="16687800"/>
            <a:ext cx="21411313"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Challenges</a:t>
            </a:r>
          </a:p>
        </p:txBody>
      </p:sp>
      <p:sp>
        <p:nvSpPr>
          <p:cNvPr id="46" name="TextBox 20">
            <a:extLst>
              <a:ext uri="{FF2B5EF4-FFF2-40B4-BE49-F238E27FC236}">
                <a16:creationId xmlns:a16="http://schemas.microsoft.com/office/drawing/2014/main" id="{273D41C8-A218-D840-AF51-1E1488A048E0}"/>
              </a:ext>
            </a:extLst>
          </p:cNvPr>
          <p:cNvSpPr txBox="1">
            <a:spLocks noChangeArrowheads="1"/>
          </p:cNvSpPr>
          <p:nvPr/>
        </p:nvSpPr>
        <p:spPr bwMode="auto">
          <a:xfrm>
            <a:off x="457200" y="5121374"/>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Importance</a:t>
            </a:r>
          </a:p>
        </p:txBody>
      </p:sp>
      <p:sp>
        <p:nvSpPr>
          <p:cNvPr id="47" name="TextBox 28">
            <a:extLst>
              <a:ext uri="{FF2B5EF4-FFF2-40B4-BE49-F238E27FC236}">
                <a16:creationId xmlns:a16="http://schemas.microsoft.com/office/drawing/2014/main" id="{29D41331-2204-7644-BE49-D59AD2C541D3}"/>
              </a:ext>
            </a:extLst>
          </p:cNvPr>
          <p:cNvSpPr txBox="1">
            <a:spLocks noChangeArrowheads="1"/>
          </p:cNvSpPr>
          <p:nvPr/>
        </p:nvSpPr>
        <p:spPr bwMode="auto">
          <a:xfrm>
            <a:off x="457200" y="10912574"/>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Current System</a:t>
            </a:r>
          </a:p>
        </p:txBody>
      </p:sp>
      <p:sp>
        <p:nvSpPr>
          <p:cNvPr id="51" name="Text Box 24">
            <a:extLst>
              <a:ext uri="{FF2B5EF4-FFF2-40B4-BE49-F238E27FC236}">
                <a16:creationId xmlns:a16="http://schemas.microsoft.com/office/drawing/2014/main" id="{E2E97B2A-0333-9A4F-9135-913A303B2BB3}"/>
              </a:ext>
            </a:extLst>
          </p:cNvPr>
          <p:cNvSpPr txBox="1">
            <a:spLocks noChangeArrowheads="1"/>
          </p:cNvSpPr>
          <p:nvPr/>
        </p:nvSpPr>
        <p:spPr bwMode="auto">
          <a:xfrm>
            <a:off x="830513" y="6172200"/>
            <a:ext cx="20612167" cy="6680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dirty="0">
                <a:solidFill>
                  <a:srgbClr val="000000"/>
                </a:solidFill>
                <a:latin typeface="Garamond" panose="02020404030301010803" pitchFamily="18" charset="0"/>
                <a:cs typeface="Gill Sans" panose="020B0502020104020203" pitchFamily="34" charset="-79"/>
              </a:rPr>
              <a:t>The Marine Corps Marathon is one of the most popular marathons in the U.S., attracting thousands of runners from around the world ear year. Known for its unique military atmosphere, scenic course, and strong community spirit, it has become a prestigious event for both elite athletes and everyday runners. The USMC Marathon Medical Communications System is essential for ensuring the safety and well-being of participants, providing real-time medical communication that helps respond swiftly to emergencies and enhances the overall race experience.</a:t>
            </a: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latin typeface="Garamond" panose="02020404030301010803" pitchFamily="18" charset="0"/>
              <a:cs typeface="Gill Sans" panose="020B0502020104020203" pitchFamily="34" charset="-79"/>
            </a:endParaRPr>
          </a:p>
        </p:txBody>
      </p:sp>
      <p:sp>
        <p:nvSpPr>
          <p:cNvPr id="53" name="Text Box 25">
            <a:extLst>
              <a:ext uri="{FF2B5EF4-FFF2-40B4-BE49-F238E27FC236}">
                <a16:creationId xmlns:a16="http://schemas.microsoft.com/office/drawing/2014/main" id="{55572FBF-9B7E-3547-BCE4-5775B57364E6}"/>
              </a:ext>
            </a:extLst>
          </p:cNvPr>
          <p:cNvSpPr txBox="1">
            <a:spLocks noChangeArrowheads="1"/>
          </p:cNvSpPr>
          <p:nvPr/>
        </p:nvSpPr>
        <p:spPr bwMode="auto">
          <a:xfrm>
            <a:off x="830513" y="11952547"/>
            <a:ext cx="15615441" cy="4049453"/>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HAM Radio System with two Antennas mounted in Downtown Roslyn.</a:t>
            </a:r>
          </a:p>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HAM Radio Operators (that require Amateur Radio License) at each Medical Station.</a:t>
            </a:r>
          </a:p>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Loop composed of writing a physical copy, voice transmission, then manually inserting the information into their User Interface.</a:t>
            </a:r>
          </a:p>
        </p:txBody>
      </p:sp>
      <p:sp>
        <p:nvSpPr>
          <p:cNvPr id="60" name="Text Box 28">
            <a:extLst>
              <a:ext uri="{FF2B5EF4-FFF2-40B4-BE49-F238E27FC236}">
                <a16:creationId xmlns:a16="http://schemas.microsoft.com/office/drawing/2014/main" id="{32F94185-23B8-6B47-9CCE-95B44B22278F}"/>
              </a:ext>
            </a:extLst>
          </p:cNvPr>
          <p:cNvSpPr txBox="1">
            <a:spLocks noChangeArrowheads="1"/>
          </p:cNvSpPr>
          <p:nvPr/>
        </p:nvSpPr>
        <p:spPr bwMode="auto">
          <a:xfrm>
            <a:off x="6553200" y="17297400"/>
            <a:ext cx="15323550" cy="12687715"/>
          </a:xfrm>
          <a:prstGeom prst="rect">
            <a:avLst/>
          </a:prstGeom>
          <a:noFill/>
          <a:ln w="9525">
            <a:noFill/>
            <a:miter lim="800000"/>
            <a:headEnd/>
            <a:tailEnd/>
          </a:ln>
          <a:effectLst/>
        </p:spPr>
        <p:txBody>
          <a:bodyPr wrap="square" lIns="352689" tIns="176345" rIns="352689" bIns="176345">
            <a:spAutoFit/>
          </a:bodyPr>
          <a:lstStyle>
            <a:lvl1pPr marL="114300" indent="-1143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sz="3400" dirty="0">
              <a:latin typeface="Garamond" panose="02020404030301010803" pitchFamily="18" charset="0"/>
            </a:endParaRPr>
          </a:p>
          <a:p>
            <a:pPr marL="571500" indent="-317500">
              <a:lnSpc>
                <a:spcPts val="4020"/>
              </a:lnSpc>
              <a:buFont typeface="Arial" panose="020B0604020202020204" pitchFamily="34" charset="0"/>
              <a:buChar char="•"/>
            </a:pPr>
            <a:r>
              <a:rPr lang="en-US" sz="3400" b="1" dirty="0">
                <a:latin typeface="Garamond" panose="02020404030301010803" pitchFamily="18" charset="0"/>
              </a:rPr>
              <a:t>Restricted and Urban Environment</a:t>
            </a:r>
          </a:p>
          <a:p>
            <a:pPr marL="254000" indent="0">
              <a:lnSpc>
                <a:spcPts val="4020"/>
              </a:lnSpc>
            </a:pPr>
            <a:r>
              <a:rPr lang="en-US" sz="3400" dirty="0">
                <a:latin typeface="Garamond" panose="02020404030301010803" pitchFamily="18" charset="0"/>
              </a:rPr>
              <a:t>The racecourse is characterized by a mix of natural and man-made obstacles including water features, hills, buildings, and bridges. These environmental factors present significant challenges in establishing a reliable network throughout the course.</a:t>
            </a:r>
          </a:p>
          <a:p>
            <a:pPr marL="571500" indent="-317500">
              <a:lnSpc>
                <a:spcPts val="4020"/>
              </a:lnSpc>
              <a:buFont typeface="Arial" panose="020B0604020202020204" pitchFamily="34" charset="0"/>
              <a:buChar char="•"/>
            </a:pPr>
            <a:r>
              <a:rPr lang="en-US" sz="3400" b="1" dirty="0">
                <a:latin typeface="Garamond" panose="02020404030301010803" pitchFamily="18" charset="0"/>
              </a:rPr>
              <a:t>Legal Issues</a:t>
            </a:r>
          </a:p>
          <a:p>
            <a:pPr marL="254000" indent="0">
              <a:lnSpc>
                <a:spcPts val="4020"/>
              </a:lnSpc>
            </a:pPr>
            <a:r>
              <a:rPr lang="en-US" sz="3400" dirty="0">
                <a:latin typeface="Garamond" panose="02020404030301010803" pitchFamily="18" charset="0"/>
              </a:rPr>
              <a:t>The project must comply with regulations surrounding the protection of personally identifiable information and medical data, requiring stringent measures to ensure privacy and security.</a:t>
            </a:r>
          </a:p>
          <a:p>
            <a:pPr marL="571500" indent="-317500">
              <a:lnSpc>
                <a:spcPts val="4020"/>
              </a:lnSpc>
              <a:buFont typeface="Arial" panose="020B0604020202020204" pitchFamily="34" charset="0"/>
              <a:buChar char="•"/>
            </a:pPr>
            <a:r>
              <a:rPr lang="en-US" sz="3400" b="1" dirty="0">
                <a:latin typeface="Garamond" panose="02020404030301010803" pitchFamily="18" charset="0"/>
              </a:rPr>
              <a:t>Encryption Restrictions</a:t>
            </a:r>
          </a:p>
          <a:p>
            <a:pPr marL="254000" indent="0">
              <a:lnSpc>
                <a:spcPts val="4020"/>
              </a:lnSpc>
            </a:pPr>
            <a:r>
              <a:rPr lang="en-US" sz="3400" dirty="0">
                <a:latin typeface="Garamond" panose="02020404030301010803" pitchFamily="18" charset="0"/>
              </a:rPr>
              <a:t>Current regulation prohibits amateur radio operators from transmitting encrypted data which restricts their capacity to safely relay sensitive medical information over the air wave.</a:t>
            </a:r>
          </a:p>
          <a:p>
            <a:pPr marL="571500" indent="-317500">
              <a:lnSpc>
                <a:spcPts val="4020"/>
              </a:lnSpc>
              <a:buFont typeface="Arial" panose="020B0604020202020204" pitchFamily="34" charset="0"/>
              <a:buChar char="•"/>
            </a:pPr>
            <a:r>
              <a:rPr lang="en-US" sz="3400" b="1" dirty="0">
                <a:latin typeface="Garamond" panose="02020404030301010803" pitchFamily="18" charset="0"/>
              </a:rPr>
              <a:t>Ease of Use</a:t>
            </a:r>
          </a:p>
          <a:p>
            <a:pPr marL="254000" indent="0">
              <a:lnSpc>
                <a:spcPts val="4020"/>
              </a:lnSpc>
            </a:pPr>
            <a:r>
              <a:rPr lang="en-US" sz="3400" dirty="0">
                <a:latin typeface="Garamond" panose="02020404030301010803" pitchFamily="18" charset="0"/>
              </a:rPr>
              <a:t>We assume that volunteers have limited technical expertise, particularly in setting up networks or utilizing complicated user interfaces. This requires a user-friendly design and straightforward system to facilitate smooth operation for non-technical personnel.</a:t>
            </a:r>
            <a:br>
              <a:rPr lang="en-US" sz="3400" b="1" dirty="0">
                <a:latin typeface="Garamond" panose="02020404030301010803" pitchFamily="18" charset="0"/>
              </a:rPr>
            </a:b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endParaRPr lang="en-US" sz="3400" dirty="0">
              <a:latin typeface="Garamond" panose="02020404030301010803" pitchFamily="18" charset="0"/>
            </a:endParaRPr>
          </a:p>
        </p:txBody>
      </p:sp>
      <p:pic>
        <p:nvPicPr>
          <p:cNvPr id="2" name="Graphic 1">
            <a:extLst>
              <a:ext uri="{FF2B5EF4-FFF2-40B4-BE49-F238E27FC236}">
                <a16:creationId xmlns:a16="http://schemas.microsoft.com/office/drawing/2014/main" id="{8FD132F1-105A-CA21-AD84-CDA22743D2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489400" y="884444"/>
            <a:ext cx="3566160" cy="3566160"/>
          </a:xfrm>
          <a:prstGeom prst="rect">
            <a:avLst/>
          </a:prstGeom>
        </p:spPr>
      </p:pic>
      <p:pic>
        <p:nvPicPr>
          <p:cNvPr id="5" name="Graphic 4">
            <a:extLst>
              <a:ext uri="{FF2B5EF4-FFF2-40B4-BE49-F238E27FC236}">
                <a16:creationId xmlns:a16="http://schemas.microsoft.com/office/drawing/2014/main" id="{9620AB7C-3205-D67B-A0CB-C960D45037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842200" y="838200"/>
            <a:ext cx="3738838" cy="3738838"/>
          </a:xfrm>
          <a:prstGeom prst="rect">
            <a:avLst/>
          </a:prstGeom>
        </p:spPr>
      </p:pic>
      <p:sp>
        <p:nvSpPr>
          <p:cNvPr id="11" name="TextBox 20">
            <a:extLst>
              <a:ext uri="{FF2B5EF4-FFF2-40B4-BE49-F238E27FC236}">
                <a16:creationId xmlns:a16="http://schemas.microsoft.com/office/drawing/2014/main" id="{836C9FE0-B670-9916-6ACE-1DAE4DB0BB96}"/>
              </a:ext>
            </a:extLst>
          </p:cNvPr>
          <p:cNvSpPr txBox="1">
            <a:spLocks noChangeArrowheads="1"/>
          </p:cNvSpPr>
          <p:nvPr/>
        </p:nvSpPr>
        <p:spPr bwMode="auto">
          <a:xfrm>
            <a:off x="22415152" y="5105400"/>
            <a:ext cx="13169361"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Solution</a:t>
            </a:r>
          </a:p>
        </p:txBody>
      </p:sp>
      <p:sp>
        <p:nvSpPr>
          <p:cNvPr id="12" name="TextBox 26">
            <a:extLst>
              <a:ext uri="{FF2B5EF4-FFF2-40B4-BE49-F238E27FC236}">
                <a16:creationId xmlns:a16="http://schemas.microsoft.com/office/drawing/2014/main" id="{EA6B2B7D-E575-45F3-C250-A6056EE9C8C7}"/>
              </a:ext>
            </a:extLst>
          </p:cNvPr>
          <p:cNvSpPr txBox="1">
            <a:spLocks noChangeArrowheads="1"/>
          </p:cNvSpPr>
          <p:nvPr/>
        </p:nvSpPr>
        <p:spPr bwMode="auto">
          <a:xfrm>
            <a:off x="28132466" y="21428174"/>
            <a:ext cx="7978097"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Our Team</a:t>
            </a:r>
          </a:p>
        </p:txBody>
      </p:sp>
      <p:pic>
        <p:nvPicPr>
          <p:cNvPr id="1026" name="Picture 2">
            <a:extLst>
              <a:ext uri="{FF2B5EF4-FFF2-40B4-BE49-F238E27FC236}">
                <a16:creationId xmlns:a16="http://schemas.microsoft.com/office/drawing/2014/main" id="{BD6D043C-8F56-91CB-7A1C-126146A999F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3600" y="22707600"/>
            <a:ext cx="3048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6789EAB-AAC8-E736-754E-A1049B8201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00" y="22707600"/>
            <a:ext cx="3048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2281272-B842-8A3B-99F3-DBC3A9A0CE9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604465" y="23833065"/>
            <a:ext cx="2836935" cy="28369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8AF1B41-22EB-40FB-3E73-1A85158216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8276" y="17084920"/>
            <a:ext cx="5875087" cy="5592833"/>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5B891D0-656E-8F72-9141-89D1E0A433A6}"/>
              </a:ext>
            </a:extLst>
          </p:cNvPr>
          <p:cNvGrpSpPr/>
          <p:nvPr/>
        </p:nvGrpSpPr>
        <p:grpSpPr>
          <a:xfrm>
            <a:off x="17373600" y="11201400"/>
            <a:ext cx="2895600" cy="840060"/>
            <a:chOff x="19441207" y="12470988"/>
            <a:chExt cx="3080458" cy="882751"/>
          </a:xfrm>
        </p:grpSpPr>
        <p:sp>
          <p:nvSpPr>
            <p:cNvPr id="23" name="Rounded Rectangle 110">
              <a:extLst>
                <a:ext uri="{FF2B5EF4-FFF2-40B4-BE49-F238E27FC236}">
                  <a16:creationId xmlns:a16="http://schemas.microsoft.com/office/drawing/2014/main" id="{F7E1EDA3-A495-C332-1C38-30665847CD18}"/>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5" name="TextBox 28">
              <a:extLst>
                <a:ext uri="{FF2B5EF4-FFF2-40B4-BE49-F238E27FC236}">
                  <a16:creationId xmlns:a16="http://schemas.microsoft.com/office/drawing/2014/main" id="{919D6F99-3EAD-1B58-8FF0-5697C75F3458}"/>
                </a:ext>
              </a:extLst>
            </p:cNvPr>
            <p:cNvSpPr txBox="1">
              <a:spLocks noChangeArrowheads="1"/>
            </p:cNvSpPr>
            <p:nvPr/>
          </p:nvSpPr>
          <p:spPr bwMode="auto">
            <a:xfrm>
              <a:off x="19441766" y="12518873"/>
              <a:ext cx="3079898" cy="68037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Paper Report</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26" name="Right Arrow 154">
            <a:extLst>
              <a:ext uri="{FF2B5EF4-FFF2-40B4-BE49-F238E27FC236}">
                <a16:creationId xmlns:a16="http://schemas.microsoft.com/office/drawing/2014/main" id="{8C7DCAC9-7C8C-D91C-AA9C-8CAAC6B3E969}"/>
              </a:ext>
            </a:extLst>
          </p:cNvPr>
          <p:cNvSpPr/>
          <p:nvPr/>
        </p:nvSpPr>
        <p:spPr>
          <a:xfrm rot="5400000">
            <a:off x="18475691" y="12303491"/>
            <a:ext cx="680985" cy="6200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1F89222A-A130-0D82-0747-22B9E7B70B3C}"/>
              </a:ext>
            </a:extLst>
          </p:cNvPr>
          <p:cNvGrpSpPr/>
          <p:nvPr/>
        </p:nvGrpSpPr>
        <p:grpSpPr>
          <a:xfrm>
            <a:off x="16992593" y="13120743"/>
            <a:ext cx="3733807" cy="1509657"/>
            <a:chOff x="19441207" y="12470988"/>
            <a:chExt cx="3080465" cy="1586375"/>
          </a:xfrm>
        </p:grpSpPr>
        <p:sp>
          <p:nvSpPr>
            <p:cNvPr id="30" name="Rounded Rectangle 110">
              <a:extLst>
                <a:ext uri="{FF2B5EF4-FFF2-40B4-BE49-F238E27FC236}">
                  <a16:creationId xmlns:a16="http://schemas.microsoft.com/office/drawing/2014/main" id="{76CA0EB0-BA72-0F76-DBDA-3BFCC121B030}"/>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1" name="TextBox 28">
              <a:extLst>
                <a:ext uri="{FF2B5EF4-FFF2-40B4-BE49-F238E27FC236}">
                  <a16:creationId xmlns:a16="http://schemas.microsoft.com/office/drawing/2014/main" id="{06F69D50-E0A8-4FB5-34B9-017C6C122DC2}"/>
                </a:ext>
              </a:extLst>
            </p:cNvPr>
            <p:cNvSpPr txBox="1">
              <a:spLocks noChangeArrowheads="1"/>
            </p:cNvSpPr>
            <p:nvPr/>
          </p:nvSpPr>
          <p:spPr bwMode="auto">
            <a:xfrm>
              <a:off x="19441774" y="12518869"/>
              <a:ext cx="3079898" cy="15384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Radio Transmission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32" name="Right Arrow 154">
            <a:extLst>
              <a:ext uri="{FF2B5EF4-FFF2-40B4-BE49-F238E27FC236}">
                <a16:creationId xmlns:a16="http://schemas.microsoft.com/office/drawing/2014/main" id="{1D49B1FB-AA22-DBDB-BCA5-64CA9F3BE2EE}"/>
              </a:ext>
            </a:extLst>
          </p:cNvPr>
          <p:cNvSpPr/>
          <p:nvPr/>
        </p:nvSpPr>
        <p:spPr>
          <a:xfrm rot="5400000">
            <a:off x="18475691" y="14208491"/>
            <a:ext cx="680985" cy="6200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CC0AE5EE-B975-137C-8A07-7CE4295AD2D8}"/>
              </a:ext>
            </a:extLst>
          </p:cNvPr>
          <p:cNvGrpSpPr/>
          <p:nvPr/>
        </p:nvGrpSpPr>
        <p:grpSpPr>
          <a:xfrm>
            <a:off x="16992600" y="15011400"/>
            <a:ext cx="3733798" cy="1140329"/>
            <a:chOff x="19441207" y="12470988"/>
            <a:chExt cx="3080458" cy="1198279"/>
          </a:xfrm>
        </p:grpSpPr>
        <p:sp>
          <p:nvSpPr>
            <p:cNvPr id="38" name="Rounded Rectangle 110">
              <a:extLst>
                <a:ext uri="{FF2B5EF4-FFF2-40B4-BE49-F238E27FC236}">
                  <a16:creationId xmlns:a16="http://schemas.microsoft.com/office/drawing/2014/main" id="{AFE9AD39-2DFF-0FDB-D2E8-70D6F57E3F5C}"/>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9" name="TextBox 28">
              <a:extLst>
                <a:ext uri="{FF2B5EF4-FFF2-40B4-BE49-F238E27FC236}">
                  <a16:creationId xmlns:a16="http://schemas.microsoft.com/office/drawing/2014/main" id="{8A191A31-CEA9-C932-C575-567BFD9DA100}"/>
                </a:ext>
              </a:extLst>
            </p:cNvPr>
            <p:cNvSpPr txBox="1">
              <a:spLocks noChangeArrowheads="1"/>
            </p:cNvSpPr>
            <p:nvPr/>
          </p:nvSpPr>
          <p:spPr bwMode="auto">
            <a:xfrm>
              <a:off x="19441214" y="12518873"/>
              <a:ext cx="3079898" cy="11503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Input to Interface</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62" name="Text Box 25">
            <a:extLst>
              <a:ext uri="{FF2B5EF4-FFF2-40B4-BE49-F238E27FC236}">
                <a16:creationId xmlns:a16="http://schemas.microsoft.com/office/drawing/2014/main" id="{B4D65EE3-D93D-A526-7337-3C1AC7B680CD}"/>
              </a:ext>
            </a:extLst>
          </p:cNvPr>
          <p:cNvSpPr txBox="1">
            <a:spLocks noChangeArrowheads="1"/>
          </p:cNvSpPr>
          <p:nvPr/>
        </p:nvSpPr>
        <p:spPr bwMode="auto">
          <a:xfrm>
            <a:off x="23129479" y="18751462"/>
            <a:ext cx="4378721" cy="227973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Secure Log In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Password Change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Initial Login Email</a:t>
            </a:r>
          </a:p>
        </p:txBody>
      </p:sp>
      <p:sp>
        <p:nvSpPr>
          <p:cNvPr id="67" name="Text Box 25">
            <a:extLst>
              <a:ext uri="{FF2B5EF4-FFF2-40B4-BE49-F238E27FC236}">
                <a16:creationId xmlns:a16="http://schemas.microsoft.com/office/drawing/2014/main" id="{6F787E8D-5DFA-2444-CBDA-6639C64AD052}"/>
              </a:ext>
            </a:extLst>
          </p:cNvPr>
          <p:cNvSpPr txBox="1">
            <a:spLocks noChangeArrowheads="1"/>
          </p:cNvSpPr>
          <p:nvPr/>
        </p:nvSpPr>
        <p:spPr bwMode="auto">
          <a:xfrm>
            <a:off x="31242000" y="18174381"/>
            <a:ext cx="4724400" cy="2856819"/>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Virtual Medical Report</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Search/Edit </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Autofill based on scanning barcode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Email to patient</a:t>
            </a:r>
          </a:p>
        </p:txBody>
      </p:sp>
      <p:grpSp>
        <p:nvGrpSpPr>
          <p:cNvPr id="40" name="Group 39">
            <a:extLst>
              <a:ext uri="{FF2B5EF4-FFF2-40B4-BE49-F238E27FC236}">
                <a16:creationId xmlns:a16="http://schemas.microsoft.com/office/drawing/2014/main" id="{35D9EB17-D70C-0E0F-C662-258F2D41AFBD}"/>
              </a:ext>
            </a:extLst>
          </p:cNvPr>
          <p:cNvGrpSpPr/>
          <p:nvPr/>
        </p:nvGrpSpPr>
        <p:grpSpPr>
          <a:xfrm>
            <a:off x="24231600" y="17983200"/>
            <a:ext cx="1723834" cy="1279426"/>
            <a:chOff x="19441207" y="12470988"/>
            <a:chExt cx="3080465" cy="1586379"/>
          </a:xfrm>
        </p:grpSpPr>
        <p:sp>
          <p:nvSpPr>
            <p:cNvPr id="41" name="Rounded Rectangle 110">
              <a:extLst>
                <a:ext uri="{FF2B5EF4-FFF2-40B4-BE49-F238E27FC236}">
                  <a16:creationId xmlns:a16="http://schemas.microsoft.com/office/drawing/2014/main" id="{6DF4ADF8-6D2F-6951-46B8-470EB902814B}"/>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9" name="TextBox 28">
              <a:extLst>
                <a:ext uri="{FF2B5EF4-FFF2-40B4-BE49-F238E27FC236}">
                  <a16:creationId xmlns:a16="http://schemas.microsoft.com/office/drawing/2014/main" id="{0884EABC-F2EE-C4B8-54E1-10CBFE1F5076}"/>
                </a:ext>
              </a:extLst>
            </p:cNvPr>
            <p:cNvSpPr txBox="1">
              <a:spLocks noChangeArrowheads="1"/>
            </p:cNvSpPr>
            <p:nvPr/>
          </p:nvSpPr>
          <p:spPr bwMode="auto">
            <a:xfrm>
              <a:off x="19441774" y="12518873"/>
              <a:ext cx="3079898" cy="15384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Log In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grpSp>
        <p:nvGrpSpPr>
          <p:cNvPr id="52" name="Group 51">
            <a:extLst>
              <a:ext uri="{FF2B5EF4-FFF2-40B4-BE49-F238E27FC236}">
                <a16:creationId xmlns:a16="http://schemas.microsoft.com/office/drawing/2014/main" id="{966FE45F-60A3-2E31-2E71-109D1C37FB6D}"/>
              </a:ext>
            </a:extLst>
          </p:cNvPr>
          <p:cNvGrpSpPr/>
          <p:nvPr/>
        </p:nvGrpSpPr>
        <p:grpSpPr>
          <a:xfrm>
            <a:off x="28322683" y="19278600"/>
            <a:ext cx="2919317" cy="1872042"/>
            <a:chOff x="19441207" y="12470988"/>
            <a:chExt cx="3080465" cy="2321172"/>
          </a:xfrm>
        </p:grpSpPr>
        <p:sp>
          <p:nvSpPr>
            <p:cNvPr id="54" name="Rounded Rectangle 110">
              <a:extLst>
                <a:ext uri="{FF2B5EF4-FFF2-40B4-BE49-F238E27FC236}">
                  <a16:creationId xmlns:a16="http://schemas.microsoft.com/office/drawing/2014/main" id="{A0CB823F-7747-154D-947C-C200D9418260}"/>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5" name="TextBox 28">
              <a:extLst>
                <a:ext uri="{FF2B5EF4-FFF2-40B4-BE49-F238E27FC236}">
                  <a16:creationId xmlns:a16="http://schemas.microsoft.com/office/drawing/2014/main" id="{14559FE2-0C4B-28BE-0BB3-876879652AEF}"/>
                </a:ext>
              </a:extLst>
            </p:cNvPr>
            <p:cNvSpPr txBox="1">
              <a:spLocks noChangeArrowheads="1"/>
            </p:cNvSpPr>
            <p:nvPr/>
          </p:nvSpPr>
          <p:spPr bwMode="auto">
            <a:xfrm>
              <a:off x="19441773" y="12518873"/>
              <a:ext cx="3079899" cy="2273287"/>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Volunteer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66" name="Text Box 25">
            <a:extLst>
              <a:ext uri="{FF2B5EF4-FFF2-40B4-BE49-F238E27FC236}">
                <a16:creationId xmlns:a16="http://schemas.microsoft.com/office/drawing/2014/main" id="{1CA12E3C-C916-33C2-8BD8-646EC3792AF2}"/>
              </a:ext>
            </a:extLst>
          </p:cNvPr>
          <p:cNvSpPr txBox="1">
            <a:spLocks noChangeArrowheads="1"/>
          </p:cNvSpPr>
          <p:nvPr/>
        </p:nvSpPr>
        <p:spPr bwMode="auto">
          <a:xfrm>
            <a:off x="31242000" y="15434902"/>
            <a:ext cx="4075371" cy="247209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Account Generation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Live Tracking</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PDF Compiler</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Barcode Generator</a:t>
            </a:r>
          </a:p>
        </p:txBody>
      </p:sp>
      <p:grpSp>
        <p:nvGrpSpPr>
          <p:cNvPr id="56" name="Group 55">
            <a:extLst>
              <a:ext uri="{FF2B5EF4-FFF2-40B4-BE49-F238E27FC236}">
                <a16:creationId xmlns:a16="http://schemas.microsoft.com/office/drawing/2014/main" id="{7329BFD0-47BC-9A41-0A5A-474B312AFB20}"/>
              </a:ext>
            </a:extLst>
          </p:cNvPr>
          <p:cNvGrpSpPr/>
          <p:nvPr/>
        </p:nvGrpSpPr>
        <p:grpSpPr>
          <a:xfrm>
            <a:off x="28270200" y="16687800"/>
            <a:ext cx="2945717" cy="1476421"/>
            <a:chOff x="19413343" y="12470988"/>
            <a:chExt cx="3108322" cy="1830636"/>
          </a:xfrm>
        </p:grpSpPr>
        <p:sp>
          <p:nvSpPr>
            <p:cNvPr id="59" name="Rounded Rectangle 110">
              <a:extLst>
                <a:ext uri="{FF2B5EF4-FFF2-40B4-BE49-F238E27FC236}">
                  <a16:creationId xmlns:a16="http://schemas.microsoft.com/office/drawing/2014/main" id="{7FDB10CF-3644-D714-707C-727FEC6F3CDC}"/>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TextBox 28">
              <a:extLst>
                <a:ext uri="{FF2B5EF4-FFF2-40B4-BE49-F238E27FC236}">
                  <a16:creationId xmlns:a16="http://schemas.microsoft.com/office/drawing/2014/main" id="{F02F7135-9334-F7D8-FBA2-11478F8B0214}"/>
                </a:ext>
              </a:extLst>
            </p:cNvPr>
            <p:cNvSpPr txBox="1">
              <a:spLocks noChangeArrowheads="1"/>
            </p:cNvSpPr>
            <p:nvPr/>
          </p:nvSpPr>
          <p:spPr bwMode="auto">
            <a:xfrm>
              <a:off x="19413343" y="12486276"/>
              <a:ext cx="3079899" cy="181534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Administrator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70" name="Right Arrow 154">
            <a:extLst>
              <a:ext uri="{FF2B5EF4-FFF2-40B4-BE49-F238E27FC236}">
                <a16:creationId xmlns:a16="http://schemas.microsoft.com/office/drawing/2014/main" id="{35273F7A-3A3A-1A10-841C-68846FC91D66}"/>
              </a:ext>
            </a:extLst>
          </p:cNvPr>
          <p:cNvSpPr/>
          <p:nvPr/>
        </p:nvSpPr>
        <p:spPr>
          <a:xfrm rot="1571135">
            <a:off x="26107972" y="18933392"/>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 Box 24">
            <a:extLst>
              <a:ext uri="{FF2B5EF4-FFF2-40B4-BE49-F238E27FC236}">
                <a16:creationId xmlns:a16="http://schemas.microsoft.com/office/drawing/2014/main" id="{9883E3EA-1214-4893-E4CC-055359D0C1AE}"/>
              </a:ext>
            </a:extLst>
          </p:cNvPr>
          <p:cNvSpPr txBox="1">
            <a:spLocks noChangeArrowheads="1"/>
          </p:cNvSpPr>
          <p:nvPr/>
        </p:nvSpPr>
        <p:spPr bwMode="auto">
          <a:xfrm>
            <a:off x="22783800" y="6168044"/>
            <a:ext cx="13169361" cy="3356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dirty="0">
                <a:solidFill>
                  <a:srgbClr val="000000"/>
                </a:solidFill>
                <a:latin typeface="Garamond" panose="02020404030301010803" pitchFamily="18" charset="0"/>
                <a:cs typeface="Gill Sans" panose="020B0502020104020203" pitchFamily="34" charset="-79"/>
              </a:rPr>
              <a:t>A Software-Defined Mesh Network interconnected by LoRa nodes, each hosting a localized User Interface for seamless management and communication.</a:t>
            </a: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latin typeface="Garamond" panose="02020404030301010803" pitchFamily="18" charset="0"/>
              <a:cs typeface="Gill Sans" panose="020B0502020104020203" pitchFamily="34" charset="-79"/>
            </a:endParaRPr>
          </a:p>
        </p:txBody>
      </p:sp>
      <p:sp>
        <p:nvSpPr>
          <p:cNvPr id="72" name="TextBox 28">
            <a:extLst>
              <a:ext uri="{FF2B5EF4-FFF2-40B4-BE49-F238E27FC236}">
                <a16:creationId xmlns:a16="http://schemas.microsoft.com/office/drawing/2014/main" id="{0B81D9F2-5D21-9613-BD7E-C5393FB12A43}"/>
              </a:ext>
            </a:extLst>
          </p:cNvPr>
          <p:cNvSpPr txBox="1">
            <a:spLocks noChangeArrowheads="1"/>
          </p:cNvSpPr>
          <p:nvPr/>
        </p:nvSpPr>
        <p:spPr bwMode="auto">
          <a:xfrm>
            <a:off x="22415150" y="15409119"/>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User Interface</a:t>
            </a:r>
          </a:p>
        </p:txBody>
      </p:sp>
      <p:sp>
        <p:nvSpPr>
          <p:cNvPr id="74" name="TextBox 28">
            <a:extLst>
              <a:ext uri="{FF2B5EF4-FFF2-40B4-BE49-F238E27FC236}">
                <a16:creationId xmlns:a16="http://schemas.microsoft.com/office/drawing/2014/main" id="{8C13F318-0BDB-176E-FD96-7266AF7970A6}"/>
              </a:ext>
            </a:extLst>
          </p:cNvPr>
          <p:cNvSpPr txBox="1">
            <a:spLocks noChangeArrowheads="1"/>
          </p:cNvSpPr>
          <p:nvPr/>
        </p:nvSpPr>
        <p:spPr bwMode="auto">
          <a:xfrm>
            <a:off x="22472300" y="11599119"/>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Network Design</a:t>
            </a:r>
          </a:p>
        </p:txBody>
      </p:sp>
      <p:sp>
        <p:nvSpPr>
          <p:cNvPr id="76" name="Right Arrow 154">
            <a:extLst>
              <a:ext uri="{FF2B5EF4-FFF2-40B4-BE49-F238E27FC236}">
                <a16:creationId xmlns:a16="http://schemas.microsoft.com/office/drawing/2014/main" id="{B37FD63A-747B-BD5A-7A08-BCE78B12DC2C}"/>
              </a:ext>
            </a:extLst>
          </p:cNvPr>
          <p:cNvSpPr/>
          <p:nvPr/>
        </p:nvSpPr>
        <p:spPr>
          <a:xfrm rot="20088632">
            <a:off x="26066542" y="17407495"/>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a:extLst>
              <a:ext uri="{FF2B5EF4-FFF2-40B4-BE49-F238E27FC236}">
                <a16:creationId xmlns:a16="http://schemas.microsoft.com/office/drawing/2014/main" id="{FE02F89B-D671-E252-2DE8-400FAB8296ED}"/>
              </a:ext>
            </a:extLst>
          </p:cNvPr>
          <p:cNvSpPr/>
          <p:nvPr/>
        </p:nvSpPr>
        <p:spPr>
          <a:xfrm>
            <a:off x="22783800" y="7734723"/>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D98D278-82AF-9E0B-77F2-659094CF5A3D}"/>
              </a:ext>
            </a:extLst>
          </p:cNvPr>
          <p:cNvSpPr/>
          <p:nvPr/>
        </p:nvSpPr>
        <p:spPr>
          <a:xfrm>
            <a:off x="22783800" y="9838012"/>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D50A0084-92C9-E36F-9098-B49FFC70B47C}"/>
              </a:ext>
            </a:extLst>
          </p:cNvPr>
          <p:cNvSpPr/>
          <p:nvPr/>
        </p:nvSpPr>
        <p:spPr>
          <a:xfrm>
            <a:off x="29565600" y="7726338"/>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7" name="Oval 4096">
            <a:extLst>
              <a:ext uri="{FF2B5EF4-FFF2-40B4-BE49-F238E27FC236}">
                <a16:creationId xmlns:a16="http://schemas.microsoft.com/office/drawing/2014/main" id="{90A17275-119D-CFCF-CD69-FAC08D5B81BD}"/>
              </a:ext>
            </a:extLst>
          </p:cNvPr>
          <p:cNvSpPr/>
          <p:nvPr/>
        </p:nvSpPr>
        <p:spPr>
          <a:xfrm>
            <a:off x="29565600" y="9868928"/>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8" name="Picture 14">
            <a:extLst>
              <a:ext uri="{FF2B5EF4-FFF2-40B4-BE49-F238E27FC236}">
                <a16:creationId xmlns:a16="http://schemas.microsoft.com/office/drawing/2014/main" id="{A24B6754-5359-FD8B-7D2C-D8A34DBE24A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68901" y="6922988"/>
            <a:ext cx="209550" cy="2952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FEE21772-04D4-F575-9CCD-377DDF85D9F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0400" y="10058400"/>
            <a:ext cx="531885" cy="74947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F5357A59-BC0B-B89F-CDB9-4E5FD4D499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94200" y="7879838"/>
            <a:ext cx="804683" cy="89167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785B6D05-12D0-C561-1113-4E8BEC41DA7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012400" y="7969558"/>
            <a:ext cx="694939" cy="694939"/>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45F4ADB-EE71-8D46-6992-27DE365BF54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976872" y="10022872"/>
            <a:ext cx="721328" cy="72132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nternet with solid fill">
            <a:extLst>
              <a:ext uri="{FF2B5EF4-FFF2-40B4-BE49-F238E27FC236}">
                <a16:creationId xmlns:a16="http://schemas.microsoft.com/office/drawing/2014/main" id="{8DE0DA30-151B-2D24-CDCA-A19A273B3D68}"/>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33349809" y="12547209"/>
            <a:ext cx="1321191" cy="1321191"/>
          </a:xfrm>
          <a:prstGeom prst="rect">
            <a:avLst/>
          </a:prstGeom>
          <a:noFill/>
        </p:spPr>
      </p:pic>
      <p:pic>
        <p:nvPicPr>
          <p:cNvPr id="4098" name="Picture 24" descr="Internet with solid fill">
            <a:extLst>
              <a:ext uri="{FF2B5EF4-FFF2-40B4-BE49-F238E27FC236}">
                <a16:creationId xmlns:a16="http://schemas.microsoft.com/office/drawing/2014/main" id="{2028B2D2-831A-E564-BF8F-FC9E8AC33C60}"/>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26110809" y="12547209"/>
            <a:ext cx="1321191" cy="1321191"/>
          </a:xfrm>
          <a:prstGeom prst="rect">
            <a:avLst/>
          </a:prstGeom>
          <a:noFill/>
        </p:spPr>
      </p:pic>
      <p:pic>
        <p:nvPicPr>
          <p:cNvPr id="4099" name="Picture 24" descr="Internet with solid fill">
            <a:extLst>
              <a:ext uri="{FF2B5EF4-FFF2-40B4-BE49-F238E27FC236}">
                <a16:creationId xmlns:a16="http://schemas.microsoft.com/office/drawing/2014/main" id="{09AFFBFB-8F34-2318-C2D2-5B454F47C39B}"/>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23701741" y="12547209"/>
            <a:ext cx="1321191" cy="1321191"/>
          </a:xfrm>
          <a:prstGeom prst="rect">
            <a:avLst/>
          </a:prstGeom>
          <a:noFill/>
        </p:spPr>
      </p:pic>
      <p:pic>
        <p:nvPicPr>
          <p:cNvPr id="4100" name="Picture 24" descr="Internet with solid fill">
            <a:extLst>
              <a:ext uri="{FF2B5EF4-FFF2-40B4-BE49-F238E27FC236}">
                <a16:creationId xmlns:a16="http://schemas.microsoft.com/office/drawing/2014/main" id="{4D5BCAF7-6A5D-F32A-CCDB-E5672B0D4FB0}"/>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30835209" y="12547209"/>
            <a:ext cx="1321191" cy="1321191"/>
          </a:xfrm>
          <a:prstGeom prst="rect">
            <a:avLst/>
          </a:prstGeom>
          <a:noFill/>
        </p:spPr>
      </p:pic>
      <p:pic>
        <p:nvPicPr>
          <p:cNvPr id="4101" name="Picture 24" descr="Server with solid fill">
            <a:extLst>
              <a:ext uri="{FF2B5EF4-FFF2-40B4-BE49-F238E27FC236}">
                <a16:creationId xmlns:a16="http://schemas.microsoft.com/office/drawing/2014/main" id="{A32CBCC4-43A2-AE05-D36F-36B7621D0CFE}"/>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28447804" y="12547209"/>
            <a:ext cx="1321191" cy="1321191"/>
          </a:xfrm>
          <a:prstGeom prst="rect">
            <a:avLst/>
          </a:prstGeom>
          <a:noFill/>
        </p:spPr>
      </p:pic>
      <p:cxnSp>
        <p:nvCxnSpPr>
          <p:cNvPr id="4104" name="Straight Arrow Connector 4103">
            <a:extLst>
              <a:ext uri="{FF2B5EF4-FFF2-40B4-BE49-F238E27FC236}">
                <a16:creationId xmlns:a16="http://schemas.microsoft.com/office/drawing/2014/main" id="{4C10075A-43EC-4A4B-4A0C-4DF1D000CF92}"/>
              </a:ext>
            </a:extLst>
          </p:cNvPr>
          <p:cNvCxnSpPr>
            <a:cxnSpLocks/>
          </p:cNvCxnSpPr>
          <p:nvPr/>
        </p:nvCxnSpPr>
        <p:spPr>
          <a:xfrm flipH="1">
            <a:off x="24917400" y="13182600"/>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07" name="Straight Arrow Connector 4106">
            <a:extLst>
              <a:ext uri="{FF2B5EF4-FFF2-40B4-BE49-F238E27FC236}">
                <a16:creationId xmlns:a16="http://schemas.microsoft.com/office/drawing/2014/main" id="{E6651C64-D717-7CCD-845B-B721C687A64D}"/>
              </a:ext>
            </a:extLst>
          </p:cNvPr>
          <p:cNvCxnSpPr>
            <a:cxnSpLocks/>
          </p:cNvCxnSpPr>
          <p:nvPr/>
        </p:nvCxnSpPr>
        <p:spPr>
          <a:xfrm flipH="1">
            <a:off x="27317483" y="13182600"/>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08" name="Straight Arrow Connector 4107">
            <a:extLst>
              <a:ext uri="{FF2B5EF4-FFF2-40B4-BE49-F238E27FC236}">
                <a16:creationId xmlns:a16="http://schemas.microsoft.com/office/drawing/2014/main" id="{3A4138EE-2AA2-2563-5EEF-E8CE8834EF8B}"/>
              </a:ext>
            </a:extLst>
          </p:cNvPr>
          <p:cNvCxnSpPr>
            <a:cxnSpLocks/>
          </p:cNvCxnSpPr>
          <p:nvPr/>
        </p:nvCxnSpPr>
        <p:spPr>
          <a:xfrm flipH="1">
            <a:off x="29679683" y="13182600"/>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09" name="Straight Arrow Connector 4108">
            <a:extLst>
              <a:ext uri="{FF2B5EF4-FFF2-40B4-BE49-F238E27FC236}">
                <a16:creationId xmlns:a16="http://schemas.microsoft.com/office/drawing/2014/main" id="{16939F18-14F0-9F33-B6C7-9DB1E76018EC}"/>
              </a:ext>
            </a:extLst>
          </p:cNvPr>
          <p:cNvCxnSpPr>
            <a:cxnSpLocks/>
          </p:cNvCxnSpPr>
          <p:nvPr/>
        </p:nvCxnSpPr>
        <p:spPr>
          <a:xfrm flipH="1">
            <a:off x="32118083" y="13182600"/>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10" name="Text Box 24">
            <a:extLst>
              <a:ext uri="{FF2B5EF4-FFF2-40B4-BE49-F238E27FC236}">
                <a16:creationId xmlns:a16="http://schemas.microsoft.com/office/drawing/2014/main" id="{BD1776D7-4B8A-6C50-0847-4EE1F70BDA85}"/>
              </a:ext>
            </a:extLst>
          </p:cNvPr>
          <p:cNvSpPr txBox="1">
            <a:spLocks noChangeArrowheads="1"/>
          </p:cNvSpPr>
          <p:nvPr/>
        </p:nvSpPr>
        <p:spPr bwMode="auto">
          <a:xfrm>
            <a:off x="30784802" y="7389715"/>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4111" name="Text Box 24">
            <a:extLst>
              <a:ext uri="{FF2B5EF4-FFF2-40B4-BE49-F238E27FC236}">
                <a16:creationId xmlns:a16="http://schemas.microsoft.com/office/drawing/2014/main" id="{A607AD83-DE0B-487B-3A00-2328D2137479}"/>
              </a:ext>
            </a:extLst>
          </p:cNvPr>
          <p:cNvSpPr txBox="1">
            <a:spLocks noChangeArrowheads="1"/>
          </p:cNvSpPr>
          <p:nvPr/>
        </p:nvSpPr>
        <p:spPr bwMode="auto">
          <a:xfrm>
            <a:off x="30784801" y="7898052"/>
            <a:ext cx="5295738" cy="254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Secure the network communications using HTTPS, upgrading from the current HTTP-based interface to protect the sensitive information being transmitted.</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4112" name="Text Box 24">
            <a:extLst>
              <a:ext uri="{FF2B5EF4-FFF2-40B4-BE49-F238E27FC236}">
                <a16:creationId xmlns:a16="http://schemas.microsoft.com/office/drawing/2014/main" id="{D60C9351-B79C-8E22-A7D6-A3EC566EDA43}"/>
              </a:ext>
            </a:extLst>
          </p:cNvPr>
          <p:cNvSpPr txBox="1">
            <a:spLocks noChangeArrowheads="1"/>
          </p:cNvSpPr>
          <p:nvPr/>
        </p:nvSpPr>
        <p:spPr bwMode="auto">
          <a:xfrm>
            <a:off x="23992381" y="9601200"/>
            <a:ext cx="5649419"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Mesh Network</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4113" name="Text Box 24">
            <a:extLst>
              <a:ext uri="{FF2B5EF4-FFF2-40B4-BE49-F238E27FC236}">
                <a16:creationId xmlns:a16="http://schemas.microsoft.com/office/drawing/2014/main" id="{AD95A367-E995-9774-FCCF-0FEE5C4E8BFC}"/>
              </a:ext>
            </a:extLst>
          </p:cNvPr>
          <p:cNvSpPr txBox="1">
            <a:spLocks noChangeArrowheads="1"/>
          </p:cNvSpPr>
          <p:nvPr/>
        </p:nvSpPr>
        <p:spPr bwMode="auto">
          <a:xfrm>
            <a:off x="30784800" y="9599515"/>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Digital Medical Form</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4116" name="Text Box 24">
            <a:extLst>
              <a:ext uri="{FF2B5EF4-FFF2-40B4-BE49-F238E27FC236}">
                <a16:creationId xmlns:a16="http://schemas.microsoft.com/office/drawing/2014/main" id="{325A0560-404F-87BE-0DCB-75EC240C39C4}"/>
              </a:ext>
            </a:extLst>
          </p:cNvPr>
          <p:cNvSpPr txBox="1">
            <a:spLocks noChangeArrowheads="1"/>
          </p:cNvSpPr>
          <p:nvPr/>
        </p:nvSpPr>
        <p:spPr bwMode="auto">
          <a:xfrm>
            <a:off x="30784800" y="10123985"/>
            <a:ext cx="5295738" cy="2449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Create a script that automatically sends the filled medical forms to the runner’s email, eliminating the need for paper-based forms.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4117" name="Text Box 24">
            <a:extLst>
              <a:ext uri="{FF2B5EF4-FFF2-40B4-BE49-F238E27FC236}">
                <a16:creationId xmlns:a16="http://schemas.microsoft.com/office/drawing/2014/main" id="{2DA43BEF-4E56-759E-8742-D7D315B4F198}"/>
              </a:ext>
            </a:extLst>
          </p:cNvPr>
          <p:cNvSpPr txBox="1">
            <a:spLocks noChangeArrowheads="1"/>
          </p:cNvSpPr>
          <p:nvPr/>
        </p:nvSpPr>
        <p:spPr bwMode="auto">
          <a:xfrm>
            <a:off x="24003000" y="7391400"/>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4120" name="Text Box 24">
            <a:extLst>
              <a:ext uri="{FF2B5EF4-FFF2-40B4-BE49-F238E27FC236}">
                <a16:creationId xmlns:a16="http://schemas.microsoft.com/office/drawing/2014/main" id="{B8B504E4-F918-1AE4-0E9D-4DA55F96004A}"/>
              </a:ext>
            </a:extLst>
          </p:cNvPr>
          <p:cNvSpPr txBox="1">
            <a:spLocks noChangeArrowheads="1"/>
          </p:cNvSpPr>
          <p:nvPr/>
        </p:nvSpPr>
        <p:spPr bwMode="auto">
          <a:xfrm>
            <a:off x="24003000" y="7890849"/>
            <a:ext cx="5548138" cy="1710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Implement a barcode on the race bibs that can be scanned to automatically fill in the runner’s personal information in the medical forms, streamlining the data entry process.</a:t>
            </a:r>
          </a:p>
        </p:txBody>
      </p:sp>
      <p:sp>
        <p:nvSpPr>
          <p:cNvPr id="4121" name="Text Box 24">
            <a:extLst>
              <a:ext uri="{FF2B5EF4-FFF2-40B4-BE49-F238E27FC236}">
                <a16:creationId xmlns:a16="http://schemas.microsoft.com/office/drawing/2014/main" id="{2FB4F797-5CBE-E3A7-C85E-CBA5B1A074A9}"/>
              </a:ext>
            </a:extLst>
          </p:cNvPr>
          <p:cNvSpPr txBox="1">
            <a:spLocks noChangeArrowheads="1"/>
          </p:cNvSpPr>
          <p:nvPr/>
        </p:nvSpPr>
        <p:spPr bwMode="auto">
          <a:xfrm>
            <a:off x="24003000" y="10123985"/>
            <a:ext cx="5548138" cy="2449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Deploy a software-defined mesh network with nodes connected to laptops place in the aid tents to replace use of HAM Radio and provide real-time data updates.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pic>
        <p:nvPicPr>
          <p:cNvPr id="1050" name="Picture 26">
            <a:extLst>
              <a:ext uri="{FF2B5EF4-FFF2-40B4-BE49-F238E27FC236}">
                <a16:creationId xmlns:a16="http://schemas.microsoft.com/office/drawing/2014/main" id="{DFACB2F7-EA5C-10B9-1073-2F8570C8425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73551" y="22820632"/>
            <a:ext cx="5294670" cy="3849368"/>
          </a:xfrm>
          <a:prstGeom prst="rect">
            <a:avLst/>
          </a:prstGeom>
          <a:noFill/>
          <a:extLst>
            <a:ext uri="{909E8E84-426E-40DD-AFC4-6F175D3DCCD1}">
              <a14:hiddenFill xmlns:a14="http://schemas.microsoft.com/office/drawing/2010/main">
                <a:solidFill>
                  <a:srgbClr val="FFFFFF"/>
                </a:solidFill>
              </a14:hiddenFill>
            </a:ext>
          </a:extLst>
        </p:spPr>
      </p:pic>
      <p:sp>
        <p:nvSpPr>
          <p:cNvPr id="4122" name="Text Box 24">
            <a:extLst>
              <a:ext uri="{FF2B5EF4-FFF2-40B4-BE49-F238E27FC236}">
                <a16:creationId xmlns:a16="http://schemas.microsoft.com/office/drawing/2014/main" id="{9DD6D599-1A28-9344-A5DF-FFDB1FB47051}"/>
              </a:ext>
            </a:extLst>
          </p:cNvPr>
          <p:cNvSpPr txBox="1">
            <a:spLocks noChangeArrowheads="1"/>
          </p:cNvSpPr>
          <p:nvPr/>
        </p:nvSpPr>
        <p:spPr bwMode="auto">
          <a:xfrm>
            <a:off x="22415150" y="13803671"/>
            <a:ext cx="13551249" cy="174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dirty="0">
                <a:solidFill>
                  <a:srgbClr val="000000"/>
                </a:solidFill>
                <a:latin typeface="Garamond" panose="02020404030301010803" pitchFamily="18" charset="0"/>
                <a:cs typeface="Gill Sans" panose="020B0502020104020203" pitchFamily="34" charset="-79"/>
              </a:rPr>
              <a:t>Each laptop is equipped with LoRa technology such that each laptop acts as router in the network and can send and receive data which enables communication across multiple nodes in a decentralized fashion. </a:t>
            </a:r>
          </a:p>
        </p:txBody>
      </p:sp>
    </p:spTree>
    <p:extLst>
      <p:ext uri="{BB962C8B-B14F-4D97-AF65-F5344CB8AC3E}">
        <p14:creationId xmlns:p14="http://schemas.microsoft.com/office/powerpoint/2010/main" val="3061493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22835</TotalTime>
  <Words>520</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Garamond</vt:lpstr>
      <vt:lpstr>Gill Sans</vt:lpstr>
      <vt:lpstr>Gill Sans SemiBold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USNA</dc:creator>
  <cp:lastModifiedBy>Nicholas Zayfman</cp:lastModifiedBy>
  <cp:revision>267</cp:revision>
  <cp:lastPrinted>2023-12-15T16:50:42Z</cp:lastPrinted>
  <dcterms:created xsi:type="dcterms:W3CDTF">2008-11-17T14:24:47Z</dcterms:created>
  <dcterms:modified xsi:type="dcterms:W3CDTF">2025-02-19T17:31:37Z</dcterms:modified>
</cp:coreProperties>
</file>