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1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6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0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02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57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4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5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2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6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AD758A-C44F-462B-A20D-DB14BB6C9A1F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D78AFD-284B-4516-BC51-AAB33B33F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/>
              <a:t>Web app project – Visual Drum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資工</a:t>
            </a:r>
            <a:r>
              <a:rPr lang="en-US" altLang="zh-TW" dirty="0" smtClean="0"/>
              <a:t>4A</a:t>
            </a:r>
            <a:r>
              <a:rPr lang="zh-TW" altLang="en-US" dirty="0" smtClean="0"/>
              <a:t> </a:t>
            </a:r>
            <a:r>
              <a:rPr lang="en-US" altLang="zh-TW" dirty="0" smtClean="0"/>
              <a:t>101502017</a:t>
            </a:r>
            <a:r>
              <a:rPr lang="zh-TW" altLang="en-US" dirty="0" smtClean="0"/>
              <a:t> 葉寧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1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 smtClean="0"/>
              <a:t>Demo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61210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12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Garamond</vt:lpstr>
      <vt:lpstr>有機</vt:lpstr>
      <vt:lpstr>Web app project – Visual Drum</vt:lpstr>
      <vt:lpstr>PowerPoint 簡報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project – Visual Drum</dc:title>
  <dc:creator>葉寧</dc:creator>
  <cp:lastModifiedBy>葉寧</cp:lastModifiedBy>
  <cp:revision>1</cp:revision>
  <dcterms:created xsi:type="dcterms:W3CDTF">2015-12-22T13:06:05Z</dcterms:created>
  <dcterms:modified xsi:type="dcterms:W3CDTF">2015-12-22T13:08:18Z</dcterms:modified>
</cp:coreProperties>
</file>