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9" r:id="rId4"/>
    <p:sldId id="259" r:id="rId5"/>
    <p:sldId id="261" r:id="rId6"/>
    <p:sldId id="27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cartes" initials="D" lastIdx="0" clrIdx="0">
    <p:extLst>
      <p:ext uri="{19B8F6BF-5375-455C-9EA6-DF929625EA0E}">
        <p15:presenceInfo xmlns:p15="http://schemas.microsoft.com/office/powerpoint/2012/main" userId="Des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050"/>
    <a:srgbClr val="F3D25B"/>
    <a:srgbClr val="F9D759"/>
    <a:srgbClr val="FADF7A"/>
    <a:srgbClr val="FEFFFF"/>
    <a:srgbClr val="EEB500"/>
    <a:srgbClr val="DF6B5F"/>
    <a:srgbClr val="3CE8DC"/>
    <a:srgbClr val="FBE079"/>
    <a:srgbClr val="18C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2293" autoAdjust="0"/>
  </p:normalViewPr>
  <p:slideViewPr>
    <p:cSldViewPr snapToGrid="0">
      <p:cViewPr varScale="1">
        <p:scale>
          <a:sx n="76" d="100"/>
          <a:sy n="76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874D4-D3F6-44C6-BCBF-950C826500E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D0A13F-43DF-4438-A5B3-84DB7B76731D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Rounded MT Bold" panose="020F0704030504030204" pitchFamily="34" charset="0"/>
            </a:rPr>
            <a:t>[Profile]</a:t>
          </a:r>
          <a:endParaRPr lang="en-US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524372B7-B959-4118-A957-2C93A4AB01B0}" type="parTrans" cxnId="{8F8AFE7A-A04C-4B81-ABD5-5A32F4F152E0}">
      <dgm:prSet/>
      <dgm:spPr/>
      <dgm:t>
        <a:bodyPr/>
        <a:lstStyle/>
        <a:p>
          <a:endParaRPr lang="en-US"/>
        </a:p>
      </dgm:t>
    </dgm:pt>
    <dgm:pt modelId="{691A749D-3146-4BC6-8104-4D2B01E014D4}" type="sibTrans" cxnId="{8F8AFE7A-A04C-4B81-ABD5-5A32F4F152E0}">
      <dgm:prSet/>
      <dgm:spPr/>
      <dgm:t>
        <a:bodyPr/>
        <a:lstStyle/>
        <a:p>
          <a:endParaRPr lang="en-US"/>
        </a:p>
      </dgm:t>
    </dgm:pt>
    <dgm:pt modelId="{2D450424-32FC-477A-B2B1-F94C4B507C37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513DB1D1-E37B-45FA-923A-48765A822CCD}" type="parTrans" cxnId="{4852A0C6-9A5E-4254-9D07-7D70784D8BE4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E12265B-7234-4CA3-8299-D86C83E62FF0}" type="sibTrans" cxnId="{4852A0C6-9A5E-4254-9D07-7D70784D8BE4}">
      <dgm:prSet/>
      <dgm:spPr/>
      <dgm:t>
        <a:bodyPr/>
        <a:lstStyle/>
        <a:p>
          <a:endParaRPr lang="en-US"/>
        </a:p>
      </dgm:t>
    </dgm:pt>
    <dgm:pt modelId="{10923BFB-46A5-40CB-8B49-CB35EDC22BA7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2B130C93-456F-41C2-90CE-EBC322AE0440}" type="parTrans" cxnId="{8E8AFCA4-CC95-4E41-8255-A61482F18842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6622F2A1-D2B9-419A-BA73-A201779E712B}" type="sibTrans" cxnId="{8E8AFCA4-CC95-4E41-8255-A61482F18842}">
      <dgm:prSet/>
      <dgm:spPr/>
      <dgm:t>
        <a:bodyPr/>
        <a:lstStyle/>
        <a:p>
          <a:endParaRPr lang="en-US"/>
        </a:p>
      </dgm:t>
    </dgm:pt>
    <dgm:pt modelId="{E3FCAFAC-67B0-48C2-AD31-149B17CDBD22}">
      <dgm:prSet phldrT="[Text]" phldr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564AD6D1-8E74-4747-8CF7-4A35820C9061}" type="sibTrans" cxnId="{D1CCDF33-B8EC-46F5-AEE2-FC53E7BD98A3}">
      <dgm:prSet/>
      <dgm:spPr/>
      <dgm:t>
        <a:bodyPr/>
        <a:lstStyle/>
        <a:p>
          <a:endParaRPr lang="en-US"/>
        </a:p>
      </dgm:t>
    </dgm:pt>
    <dgm:pt modelId="{8545CCF3-5DE9-454C-A86D-F9E6C4080948}" type="parTrans" cxnId="{D1CCDF33-B8EC-46F5-AEE2-FC53E7BD98A3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DDAF3A3C-8AAF-48F2-A763-32DD1A3F0017}" type="pres">
      <dgm:prSet presAssocID="{E79874D4-D3F6-44C6-BCBF-950C826500E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2948FB5-90CC-451B-82EB-08DFE3CC07E8}" type="pres">
      <dgm:prSet presAssocID="{C8D0A13F-43DF-4438-A5B3-84DB7B76731D}" presName="centerShape" presStyleLbl="node0" presStyleIdx="0" presStyleCnt="1" custLinFactNeighborX="-338" custLinFactNeighborY="-4221"/>
      <dgm:spPr/>
      <dgm:t>
        <a:bodyPr/>
        <a:lstStyle/>
        <a:p>
          <a:endParaRPr lang="en-US"/>
        </a:p>
      </dgm:t>
    </dgm:pt>
    <dgm:pt modelId="{04911A15-0E2E-44BA-B299-B67B6648C981}" type="pres">
      <dgm:prSet presAssocID="{8545CCF3-5DE9-454C-A86D-F9E6C4080948}" presName="parTrans" presStyleLbl="bgSibTrans2D1" presStyleIdx="0" presStyleCnt="3" custScaleX="90369" custLinFactNeighborX="12436" custLinFactNeighborY="2331"/>
      <dgm:spPr/>
    </dgm:pt>
    <dgm:pt modelId="{7EFE82D0-C0CE-4299-BDC6-F9F34B9B9C45}" type="pres">
      <dgm:prSet presAssocID="{E3FCAFAC-67B0-48C2-AD31-149B17CDBD22}" presName="node" presStyleLbl="node1" presStyleIdx="0" presStyleCnt="3" custScaleX="72428" custScaleY="162174" custRadScaleRad="126410" custRadScaleInc="-6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5719D-0EC9-4A91-8DFA-AC7563111962}" type="pres">
      <dgm:prSet presAssocID="{513DB1D1-E37B-45FA-923A-48765A822CCD}" presName="parTrans" presStyleLbl="bgSibTrans2D1" presStyleIdx="1" presStyleCnt="3"/>
      <dgm:spPr/>
    </dgm:pt>
    <dgm:pt modelId="{06735AC4-ED35-4C88-8628-8B6935C8B306}" type="pres">
      <dgm:prSet presAssocID="{2D450424-32FC-477A-B2B1-F94C4B507C37}" presName="node" presStyleLbl="node1" presStyleIdx="1" presStyleCnt="3" custScaleX="52379" custScaleY="145985" custRadScaleRad="92784" custRadScaleInc="-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0578E-BA2E-4987-84A9-8145CDE48A93}" type="pres">
      <dgm:prSet presAssocID="{2B130C93-456F-41C2-90CE-EBC322AE0440}" presName="parTrans" presStyleLbl="bgSibTrans2D1" presStyleIdx="2" presStyleCnt="3"/>
      <dgm:spPr/>
    </dgm:pt>
    <dgm:pt modelId="{9DEEBB61-2929-44E8-AFD6-CF248CBBA365}" type="pres">
      <dgm:prSet presAssocID="{10923BFB-46A5-40CB-8B49-CB35EDC22BA7}" presName="node" presStyleLbl="node1" presStyleIdx="2" presStyleCnt="3" custScaleX="58176" custScaleY="161429" custRadScaleRad="117935" custRadScaleInc="12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E6F8F2-14EB-4AB2-A7DF-86C20948BCA0}" type="presOf" srcId="{513DB1D1-E37B-45FA-923A-48765A822CCD}" destId="{9A05719D-0EC9-4A91-8DFA-AC7563111962}" srcOrd="0" destOrd="0" presId="urn:microsoft.com/office/officeart/2005/8/layout/radial4"/>
    <dgm:cxn modelId="{4852A0C6-9A5E-4254-9D07-7D70784D8BE4}" srcId="{C8D0A13F-43DF-4438-A5B3-84DB7B76731D}" destId="{2D450424-32FC-477A-B2B1-F94C4B507C37}" srcOrd="1" destOrd="0" parTransId="{513DB1D1-E37B-45FA-923A-48765A822CCD}" sibTransId="{1E12265B-7234-4CA3-8299-D86C83E62FF0}"/>
    <dgm:cxn modelId="{8F8AFE7A-A04C-4B81-ABD5-5A32F4F152E0}" srcId="{E79874D4-D3F6-44C6-BCBF-950C826500E4}" destId="{C8D0A13F-43DF-4438-A5B3-84DB7B76731D}" srcOrd="0" destOrd="0" parTransId="{524372B7-B959-4118-A957-2C93A4AB01B0}" sibTransId="{691A749D-3146-4BC6-8104-4D2B01E014D4}"/>
    <dgm:cxn modelId="{973BDBEF-2FCF-4CC8-9E12-861FD273730E}" type="presOf" srcId="{C8D0A13F-43DF-4438-A5B3-84DB7B76731D}" destId="{82948FB5-90CC-451B-82EB-08DFE3CC07E8}" srcOrd="0" destOrd="0" presId="urn:microsoft.com/office/officeart/2005/8/layout/radial4"/>
    <dgm:cxn modelId="{FF2D8364-6048-4888-A091-2437D423A4E6}" type="presOf" srcId="{E79874D4-D3F6-44C6-BCBF-950C826500E4}" destId="{DDAF3A3C-8AAF-48F2-A763-32DD1A3F0017}" srcOrd="0" destOrd="0" presId="urn:microsoft.com/office/officeart/2005/8/layout/radial4"/>
    <dgm:cxn modelId="{D1CCDF33-B8EC-46F5-AEE2-FC53E7BD98A3}" srcId="{C8D0A13F-43DF-4438-A5B3-84DB7B76731D}" destId="{E3FCAFAC-67B0-48C2-AD31-149B17CDBD22}" srcOrd="0" destOrd="0" parTransId="{8545CCF3-5DE9-454C-A86D-F9E6C4080948}" sibTransId="{564AD6D1-8E74-4747-8CF7-4A35820C9061}"/>
    <dgm:cxn modelId="{AA341E58-4B6D-4803-A224-524E77BCC2A4}" type="presOf" srcId="{2B130C93-456F-41C2-90CE-EBC322AE0440}" destId="{DB50578E-BA2E-4987-84A9-8145CDE48A93}" srcOrd="0" destOrd="0" presId="urn:microsoft.com/office/officeart/2005/8/layout/radial4"/>
    <dgm:cxn modelId="{8E8AFCA4-CC95-4E41-8255-A61482F18842}" srcId="{C8D0A13F-43DF-4438-A5B3-84DB7B76731D}" destId="{10923BFB-46A5-40CB-8B49-CB35EDC22BA7}" srcOrd="2" destOrd="0" parTransId="{2B130C93-456F-41C2-90CE-EBC322AE0440}" sibTransId="{6622F2A1-D2B9-419A-BA73-A201779E712B}"/>
    <dgm:cxn modelId="{C07C43FE-6D15-4151-9AD8-152493C730A2}" type="presOf" srcId="{E3FCAFAC-67B0-48C2-AD31-149B17CDBD22}" destId="{7EFE82D0-C0CE-4299-BDC6-F9F34B9B9C45}" srcOrd="0" destOrd="0" presId="urn:microsoft.com/office/officeart/2005/8/layout/radial4"/>
    <dgm:cxn modelId="{BCD9EF8B-3593-4823-8A3B-6C04DF0C75FA}" type="presOf" srcId="{2D450424-32FC-477A-B2B1-F94C4B507C37}" destId="{06735AC4-ED35-4C88-8628-8B6935C8B306}" srcOrd="0" destOrd="0" presId="urn:microsoft.com/office/officeart/2005/8/layout/radial4"/>
    <dgm:cxn modelId="{770620F4-4C58-4986-AABC-63FA5F61552D}" type="presOf" srcId="{8545CCF3-5DE9-454C-A86D-F9E6C4080948}" destId="{04911A15-0E2E-44BA-B299-B67B6648C981}" srcOrd="0" destOrd="0" presId="urn:microsoft.com/office/officeart/2005/8/layout/radial4"/>
    <dgm:cxn modelId="{07EF6432-EC32-4E0C-AA98-CF210F82ABA7}" type="presOf" srcId="{10923BFB-46A5-40CB-8B49-CB35EDC22BA7}" destId="{9DEEBB61-2929-44E8-AFD6-CF248CBBA365}" srcOrd="0" destOrd="0" presId="urn:microsoft.com/office/officeart/2005/8/layout/radial4"/>
    <dgm:cxn modelId="{A8FCC9A8-5B86-493B-B111-6AC8195524D8}" type="presParOf" srcId="{DDAF3A3C-8AAF-48F2-A763-32DD1A3F0017}" destId="{82948FB5-90CC-451B-82EB-08DFE3CC07E8}" srcOrd="0" destOrd="0" presId="urn:microsoft.com/office/officeart/2005/8/layout/radial4"/>
    <dgm:cxn modelId="{9B4A08AA-EB6E-41D7-81D5-906B68EB9485}" type="presParOf" srcId="{DDAF3A3C-8AAF-48F2-A763-32DD1A3F0017}" destId="{04911A15-0E2E-44BA-B299-B67B6648C981}" srcOrd="1" destOrd="0" presId="urn:microsoft.com/office/officeart/2005/8/layout/radial4"/>
    <dgm:cxn modelId="{A69D0D77-A2B4-40A7-A45D-E4D221354000}" type="presParOf" srcId="{DDAF3A3C-8AAF-48F2-A763-32DD1A3F0017}" destId="{7EFE82D0-C0CE-4299-BDC6-F9F34B9B9C45}" srcOrd="2" destOrd="0" presId="urn:microsoft.com/office/officeart/2005/8/layout/radial4"/>
    <dgm:cxn modelId="{59AC1D92-6D52-4143-916B-DA5A8A11E9A2}" type="presParOf" srcId="{DDAF3A3C-8AAF-48F2-A763-32DD1A3F0017}" destId="{9A05719D-0EC9-4A91-8DFA-AC7563111962}" srcOrd="3" destOrd="0" presId="urn:microsoft.com/office/officeart/2005/8/layout/radial4"/>
    <dgm:cxn modelId="{2F5E65B0-6159-4B27-864D-35A9751A1317}" type="presParOf" srcId="{DDAF3A3C-8AAF-48F2-A763-32DD1A3F0017}" destId="{06735AC4-ED35-4C88-8628-8B6935C8B306}" srcOrd="4" destOrd="0" presId="urn:microsoft.com/office/officeart/2005/8/layout/radial4"/>
    <dgm:cxn modelId="{07A2B482-6BB5-4EA7-B649-390611A45948}" type="presParOf" srcId="{DDAF3A3C-8AAF-48F2-A763-32DD1A3F0017}" destId="{DB50578E-BA2E-4987-84A9-8145CDE48A93}" srcOrd="5" destOrd="0" presId="urn:microsoft.com/office/officeart/2005/8/layout/radial4"/>
    <dgm:cxn modelId="{41BE5360-B2C4-40F8-98F5-966BEB3C6CDB}" type="presParOf" srcId="{DDAF3A3C-8AAF-48F2-A763-32DD1A3F0017}" destId="{9DEEBB61-2929-44E8-AFD6-CF248CBBA36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48FB5-90CC-451B-82EB-08DFE3CC07E8}">
      <dsp:nvSpPr>
        <dsp:cNvPr id="0" name=""/>
        <dsp:cNvSpPr/>
      </dsp:nvSpPr>
      <dsp:spPr>
        <a:xfrm>
          <a:off x="4457721" y="3655488"/>
          <a:ext cx="3128051" cy="3128051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[Profile]</a:t>
          </a:r>
          <a:endParaRPr lang="en-US" sz="43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4915813" y="4113580"/>
        <a:ext cx="2211867" cy="2211867"/>
      </dsp:txXfrm>
    </dsp:sp>
    <dsp:sp modelId="{04911A15-0E2E-44BA-B299-B67B6648C981}">
      <dsp:nvSpPr>
        <dsp:cNvPr id="0" name=""/>
        <dsp:cNvSpPr/>
      </dsp:nvSpPr>
      <dsp:spPr>
        <a:xfrm rot="12474612">
          <a:off x="1981631" y="3216273"/>
          <a:ext cx="2926589" cy="891494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7EFE82D0-C0CE-4299-BDC6-F9F34B9B9C45}">
      <dsp:nvSpPr>
        <dsp:cNvPr id="0" name=""/>
        <dsp:cNvSpPr/>
      </dsp:nvSpPr>
      <dsp:spPr>
        <a:xfrm>
          <a:off x="535137" y="955595"/>
          <a:ext cx="2152306" cy="38553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 dirty="0"/>
        </a:p>
      </dsp:txBody>
      <dsp:txXfrm>
        <a:off x="598176" y="1018634"/>
        <a:ext cx="2026228" cy="3729315"/>
      </dsp:txXfrm>
    </dsp:sp>
    <dsp:sp modelId="{9A05719D-0EC9-4A91-8DFA-AC7563111962}">
      <dsp:nvSpPr>
        <dsp:cNvPr id="0" name=""/>
        <dsp:cNvSpPr/>
      </dsp:nvSpPr>
      <dsp:spPr>
        <a:xfrm rot="16198168">
          <a:off x="5124546" y="2209630"/>
          <a:ext cx="1791669" cy="891494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06735AC4-ED35-4C88-8628-8B6935C8B306}">
      <dsp:nvSpPr>
        <dsp:cNvPr id="0" name=""/>
        <dsp:cNvSpPr/>
      </dsp:nvSpPr>
      <dsp:spPr>
        <a:xfrm>
          <a:off x="5241643" y="24278"/>
          <a:ext cx="1556520" cy="347052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/>
          </a:r>
          <a:br>
            <a:rPr lang="en-US" sz="6200" kern="1200" dirty="0" smtClean="0"/>
          </a:br>
          <a:endParaRPr lang="en-US" sz="6200" kern="1200" dirty="0"/>
        </a:p>
      </dsp:txBody>
      <dsp:txXfrm>
        <a:off x="5287232" y="69867"/>
        <a:ext cx="1465342" cy="3379351"/>
      </dsp:txXfrm>
    </dsp:sp>
    <dsp:sp modelId="{DB50578E-BA2E-4987-84A9-8145CDE48A93}">
      <dsp:nvSpPr>
        <dsp:cNvPr id="0" name=""/>
        <dsp:cNvSpPr/>
      </dsp:nvSpPr>
      <dsp:spPr>
        <a:xfrm rot="20200033">
          <a:off x="7495244" y="3495910"/>
          <a:ext cx="2977970" cy="891494"/>
        </a:xfrm>
        <a:prstGeom prst="lef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DEEBB61-2929-44E8-AFD6-CF248CBBA365}">
      <dsp:nvSpPr>
        <dsp:cNvPr id="0" name=""/>
        <dsp:cNvSpPr/>
      </dsp:nvSpPr>
      <dsp:spPr>
        <a:xfrm>
          <a:off x="9487052" y="1433072"/>
          <a:ext cx="1728786" cy="383768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16205" tIns="116205" rIns="116205" bIns="11620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/>
          </a:r>
          <a:br>
            <a:rPr lang="en-US" sz="6100" kern="1200" dirty="0" smtClean="0"/>
          </a:br>
          <a:endParaRPr lang="en-US" sz="6100" kern="1200" dirty="0"/>
        </a:p>
      </dsp:txBody>
      <dsp:txXfrm>
        <a:off x="9537686" y="1483706"/>
        <a:ext cx="1627518" cy="3736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F463E-90EA-447E-889A-8A316C3406F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B66C6-58D3-4BC9-AAEC-A76C292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the team and project: We are …</a:t>
            </a:r>
          </a:p>
          <a:p>
            <a:r>
              <a:rPr lang="en-US" baseline="0" dirty="0" smtClean="0"/>
              <a:t>Quick story about why we chose the challenge:  We were looking to go big this year and work on a challenge that was meaningful and had an impact on society</a:t>
            </a:r>
          </a:p>
          <a:p>
            <a:r>
              <a:rPr lang="en-US" baseline="0" dirty="0" smtClean="0"/>
              <a:t>Solving the problem of a changing peoples approach to labor market was BIG ‘The ethos of Life Long Learners resonated with us.’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66C6-58D3-4BC9-AAEC-A76C29264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 we identified is how do</a:t>
            </a:r>
            <a:r>
              <a:rPr lang="en-US" baseline="0" dirty="0" smtClean="0"/>
              <a:t> you put people on a path to life long learning? Our guiding philosophy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66C6-58D3-4BC9-AAEC-A76C29264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66C6-58D3-4BC9-AAEC-A76C292645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ask ted some questions to get to know him a bit better. And If he want even offer an aptitude test he could take.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66C6-58D3-4BC9-AAEC-A76C29264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</a:t>
            </a:r>
            <a:r>
              <a:rPr lang="en-US" baseline="0" dirty="0" smtClean="0"/>
              <a:t> some profiling magic we’ve found ranked some of Ted possible interest. We imagine that some would be obvious but we hope that other might not and to show a wider range of interests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66C6-58D3-4BC9-AAEC-A76C29264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European Skills and Competence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ESCOs and data from 1 jobs that are related to their interest field and 2 an employment likelihood value. This Likelihood value is a combination of skill and job prospects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66C6-58D3-4BC9-AAEC-A76C292645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0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9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0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4C8A-305B-426E-82D6-CBF426EB9CE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F859-0222-4564-B4A5-C4B3246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448300"/>
            <a:ext cx="12192000" cy="1409700"/>
          </a:xfrm>
          <a:prstGeom prst="rect">
            <a:avLst/>
          </a:prstGeom>
          <a:solidFill>
            <a:srgbClr val="48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877" y="588853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</a:t>
            </a:r>
            <a:r>
              <a:rPr lang="en-US" b="1" spc="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Juho</a:t>
            </a:r>
            <a:r>
              <a:rPr lang="en-US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Jonathan, </a:t>
            </a:r>
            <a:r>
              <a:rPr lang="en-US" b="1" spc="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Noa</a:t>
            </a:r>
            <a:r>
              <a:rPr lang="en-US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Nick, Ruben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35" y="414229"/>
            <a:ext cx="5033628" cy="44414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295900"/>
            <a:ext cx="12192000" cy="152400"/>
          </a:xfrm>
          <a:prstGeom prst="rect">
            <a:avLst/>
          </a:prstGeom>
          <a:solidFill>
            <a:srgbClr val="FBE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B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219200" y="1143000"/>
            <a:ext cx="3733800" cy="3492500"/>
          </a:xfrm>
          <a:prstGeom prst="ellipse">
            <a:avLst/>
          </a:prstGeom>
          <a:solidFill>
            <a:srgbClr val="DF6B5F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50100" y="1143000"/>
            <a:ext cx="3733800" cy="3492500"/>
          </a:xfrm>
          <a:prstGeom prst="ellipse">
            <a:avLst/>
          </a:prstGeom>
          <a:solidFill>
            <a:srgbClr val="F3D25B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5232400" y="2217693"/>
            <a:ext cx="1485900" cy="1485900"/>
          </a:xfrm>
          <a:prstGeom prst="mathPlus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2289085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Long Learning</a:t>
            </a:r>
            <a:endParaRPr lang="en-US" sz="3600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4400" y="1844585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Informed Citizens Make Good Decisions</a:t>
            </a:r>
            <a:endParaRPr lang="en-US" sz="3600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900" y="5118100"/>
            <a:ext cx="1075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Guiding Philosophy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B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4700"/>
            <a:ext cx="3932237" cy="16002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03291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Finishing middle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Likes drawing and comics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2057400"/>
            <a:ext cx="2451685" cy="2451685"/>
          </a:xfrm>
          <a:prstGeom prst="rect">
            <a:avLst/>
          </a:prstGeom>
          <a:ln w="76200">
            <a:solidFill>
              <a:srgbClr val="48505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426" y="2057400"/>
            <a:ext cx="2504983" cy="2451685"/>
          </a:xfrm>
          <a:prstGeom prst="rect">
            <a:avLst/>
          </a:prstGeom>
          <a:ln w="76200">
            <a:solidFill>
              <a:srgbClr val="485050"/>
            </a:solidFill>
          </a:ln>
        </p:spPr>
      </p:pic>
    </p:spTree>
    <p:extLst>
      <p:ext uri="{BB962C8B-B14F-4D97-AF65-F5344CB8AC3E}">
        <p14:creationId xmlns:p14="http://schemas.microsoft.com/office/powerpoint/2010/main" val="309099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B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48145" y="1468582"/>
            <a:ext cx="2133600" cy="308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92059211"/>
              </p:ext>
            </p:extLst>
          </p:nvPr>
        </p:nvGraphicFramePr>
        <p:xfrm>
          <a:off x="203200" y="0"/>
          <a:ext cx="118872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56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B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992188" y="22098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3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88" y="987425"/>
            <a:ext cx="2311600" cy="4873625"/>
          </a:xfr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39788" y="7747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Profiling Magic</a:t>
            </a:r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B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385334"/>
            <a:ext cx="1742813" cy="6308019"/>
          </a:xfrm>
        </p:spPr>
      </p:pic>
      <p:pic>
        <p:nvPicPr>
          <p:cNvPr id="2050" name="Picture 2" descr="https://ec.europa.eu/esco/portal/static_resource2/images/logo/logo_e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5497">
            <a:off x="9474997" y="462295"/>
            <a:ext cx="2107045" cy="14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skyhood-duunitori5.s3.amazonaws.com/static/images/logo-duunitori-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4286">
            <a:off x="9645933" y="2294615"/>
            <a:ext cx="2134731" cy="423388"/>
          </a:xfrm>
          <a:prstGeom prst="rect">
            <a:avLst/>
          </a:prstGeom>
          <a:noFill/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39788" y="774700"/>
            <a:ext cx="4227512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Occupations</a:t>
            </a:r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B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992188" y="22098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pc="3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098" name="Picture 2" descr="Image result for informed citiz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111063"/>
            <a:ext cx="6172200" cy="462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24" y="-4763"/>
            <a:ext cx="1563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B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33888" y="118723"/>
            <a:ext cx="3932237" cy="1600200"/>
          </a:xfrm>
          <a:solidFill>
            <a:srgbClr val="15B2A8"/>
          </a:solidFill>
        </p:spPr>
        <p:txBody>
          <a:bodyPr/>
          <a:lstStyle/>
          <a:p>
            <a:r>
              <a:rPr lang="en-US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year plan of action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523" y="918823"/>
            <a:ext cx="4143953" cy="48679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22" y="918823"/>
            <a:ext cx="4143953" cy="48679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9788" y="774700"/>
            <a:ext cx="4824412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Year plan of action</a:t>
            </a:r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03291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Educator Partnerships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Lessen unemployment</a:t>
            </a:r>
          </a:p>
        </p:txBody>
      </p:sp>
    </p:spTree>
    <p:extLst>
      <p:ext uri="{BB962C8B-B14F-4D97-AF65-F5344CB8AC3E}">
        <p14:creationId xmlns:p14="http://schemas.microsoft.com/office/powerpoint/2010/main" val="356810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B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age result for wider aud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3" y="198248"/>
            <a:ext cx="11270350" cy="66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75164" y="512618"/>
            <a:ext cx="7869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Wider Audience</a:t>
            </a:r>
            <a:endParaRPr 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5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249</Words>
  <Application>Microsoft Office PowerPoint</Application>
  <PresentationFormat>Widescreen</PresentationFormat>
  <Paragraphs>32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User Story</vt:lpstr>
      <vt:lpstr>PowerPoint Presentation</vt:lpstr>
      <vt:lpstr>PowerPoint Presentation</vt:lpstr>
      <vt:lpstr>PowerPoint Presentation</vt:lpstr>
      <vt:lpstr>PowerPoint Presentation</vt:lpstr>
      <vt:lpstr>5 year plan of action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Descartes</dc:creator>
  <cp:lastModifiedBy>Descartes</cp:lastModifiedBy>
  <cp:revision>36</cp:revision>
  <dcterms:created xsi:type="dcterms:W3CDTF">2017-11-25T15:53:16Z</dcterms:created>
  <dcterms:modified xsi:type="dcterms:W3CDTF">2017-11-26T10:55:23Z</dcterms:modified>
</cp:coreProperties>
</file>