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Checkers Application 1.0</a:t>
            </a:r>
            <a:r>
              <a:rPr lang="en-GB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John O’Halloran and Myo Thet Tun</a:t>
            </a:r>
          </a:p>
        </p:txBody>
      </p:sp>
    </p:spTree>
    <p:extLst>
      <p:ext uri="{BB962C8B-B14F-4D97-AF65-F5344CB8AC3E}">
        <p14:creationId xmlns:p14="http://schemas.microsoft.com/office/powerpoint/2010/main" xmlns="" val="250142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73825"/>
            <a:ext cx="9906000" cy="1147158"/>
          </a:xfrm>
        </p:spPr>
        <p:txBody>
          <a:bodyPr>
            <a:normAutofit/>
          </a:bodyPr>
          <a:lstStyle/>
          <a:p>
            <a:r>
              <a:rPr lang="en-GB" dirty="0"/>
              <a:t>Planning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65088"/>
            <a:ext cx="6096000" cy="5734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E752EF1-C948-4D89-BDE1-1E9D74474C4E}"/>
              </a:ext>
            </a:extLst>
          </p:cNvPr>
          <p:cNvSpPr/>
          <p:nvPr/>
        </p:nvSpPr>
        <p:spPr>
          <a:xfrm>
            <a:off x="1141410" y="1890096"/>
            <a:ext cx="10658107" cy="1850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First version of the board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Used a simple conceptual model initially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Converted this to a 8x8 matrix later on</a:t>
            </a:r>
          </a:p>
        </p:txBody>
      </p:sp>
    </p:spTree>
    <p:extLst>
      <p:ext uri="{BB962C8B-B14F-4D97-AF65-F5344CB8AC3E}">
        <p14:creationId xmlns:p14="http://schemas.microsoft.com/office/powerpoint/2010/main" xmlns="" val="119382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4444"/>
            <a:ext cx="9906000" cy="1303731"/>
          </a:xfrm>
        </p:spPr>
        <p:txBody>
          <a:bodyPr/>
          <a:lstStyle/>
          <a:p>
            <a:r>
              <a:rPr lang="en-GB" dirty="0"/>
              <a:t>Planning -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9994" y="2837889"/>
            <a:ext cx="3982006" cy="40201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48800B-ECA0-46F5-B3DA-3ADD8E3C0CD6}"/>
              </a:ext>
            </a:extLst>
          </p:cNvPr>
          <p:cNvSpPr/>
          <p:nvPr/>
        </p:nvSpPr>
        <p:spPr>
          <a:xfrm>
            <a:off x="1141411" y="1528175"/>
            <a:ext cx="10471759" cy="431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Implement the board 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Place checkers on the board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Do simple movements (moving to empty tiles)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Capturing enemy pieces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Piece promotion and associated movement/capture logic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Highlighting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https://cardgames.io/checkers/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0504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4444"/>
            <a:ext cx="9906000" cy="1587731"/>
          </a:xfrm>
        </p:spPr>
        <p:txBody>
          <a:bodyPr/>
          <a:lstStyle/>
          <a:p>
            <a:r>
              <a:rPr lang="en-GB" dirty="0"/>
              <a:t>PlanninG the 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8BB847-148F-408A-A33B-0F06C3160157}"/>
              </a:ext>
            </a:extLst>
          </p:cNvPr>
          <p:cNvSpPr/>
          <p:nvPr/>
        </p:nvSpPr>
        <p:spPr>
          <a:xfrm>
            <a:off x="1141411" y="2052223"/>
            <a:ext cx="9906000" cy="1850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Create the game panel and an empty game board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Implement panel functionality according to the requirements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Create a menu to enable users to start new game, change settings, and access help dialogues</a:t>
            </a:r>
          </a:p>
        </p:txBody>
      </p:sp>
    </p:spTree>
    <p:extLst>
      <p:ext uri="{BB962C8B-B14F-4D97-AF65-F5344CB8AC3E}">
        <p14:creationId xmlns:p14="http://schemas.microsoft.com/office/powerpoint/2010/main" xmlns="" val="30141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4444"/>
            <a:ext cx="9906000" cy="1587731"/>
          </a:xfrm>
        </p:spPr>
        <p:txBody>
          <a:bodyPr/>
          <a:lstStyle/>
          <a:p>
            <a:r>
              <a:rPr lang="en-GB" dirty="0"/>
              <a:t>Putting it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310B3D-AC12-4479-B503-DAE90081B01E}"/>
              </a:ext>
            </a:extLst>
          </p:cNvPr>
          <p:cNvSpPr/>
          <p:nvPr/>
        </p:nvSpPr>
        <p:spPr>
          <a:xfrm>
            <a:off x="1141410" y="2390425"/>
            <a:ext cx="9905999" cy="2466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Modify our codebases to work together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Call the checkers game from within the UI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Bug fixing!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Next version?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4A0E2F-403F-47FF-87CB-0964E029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371" y="1443945"/>
            <a:ext cx="2250323" cy="3412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897332C-11A4-4927-8F5A-D33621E05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99" y="823777"/>
            <a:ext cx="1763628" cy="125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7726E7-7695-4816-9445-BBDFBCCCE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52" y="2661761"/>
            <a:ext cx="2369722" cy="21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1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27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4444"/>
            <a:ext cx="9906000" cy="1587731"/>
          </a:xfrm>
        </p:spPr>
        <p:txBody>
          <a:bodyPr/>
          <a:lstStyle/>
          <a:p>
            <a:r>
              <a:rPr lang="en-GB" dirty="0"/>
              <a:t>Some of Hci &amp; GUI concepts used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AEA2D3-66DC-4994-A157-4ECBA811990E}"/>
              </a:ext>
            </a:extLst>
          </p:cNvPr>
          <p:cNvSpPr/>
          <p:nvPr/>
        </p:nvSpPr>
        <p:spPr>
          <a:xfrm>
            <a:off x="1141411" y="2052223"/>
            <a:ext cx="9906000" cy="2466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Clear backgrounds and readable fonts (help users easy to read) 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Highlights on pieces and movements and game panel (give information to users)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Simple and easy to use, undo and redo, confirm message boxes (help recover back)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Windows standard controls and shortcuts only (easy to get familiar in no time) </a:t>
            </a:r>
          </a:p>
        </p:txBody>
      </p:sp>
    </p:spTree>
    <p:extLst>
      <p:ext uri="{BB962C8B-B14F-4D97-AF65-F5344CB8AC3E}">
        <p14:creationId xmlns:p14="http://schemas.microsoft.com/office/powerpoint/2010/main" xmlns="" val="236382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1F0B70-D1C2-4DCB-AD4F-17E1CA32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86" y="0"/>
            <a:ext cx="5036613" cy="32943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1BB384C-40E5-4B05-BA99-6F74842C508F}"/>
              </a:ext>
            </a:extLst>
          </p:cNvPr>
          <p:cNvSpPr/>
          <p:nvPr/>
        </p:nvSpPr>
        <p:spPr>
          <a:xfrm>
            <a:off x="721517" y="1996681"/>
            <a:ext cx="10745788" cy="369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Undo and redo movements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Game settings dialog box before starting the game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‘’End this game” and “Restart new game” functions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Simplify the movement logic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Update the board and checkers with proper icons to get actual appearance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More themes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0D30471-2649-40D3-9D1C-CD2C90D94806}"/>
              </a:ext>
            </a:extLst>
          </p:cNvPr>
          <p:cNvSpPr txBox="1">
            <a:spLocks/>
          </p:cNvSpPr>
          <p:nvPr/>
        </p:nvSpPr>
        <p:spPr>
          <a:xfrm>
            <a:off x="1141411" y="224444"/>
            <a:ext cx="9906000" cy="783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Future improvements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61E4B19-21E1-4F49-B03C-4DA39C0BF70B}"/>
              </a:ext>
            </a:extLst>
          </p:cNvPr>
          <p:cNvSpPr/>
          <p:nvPr/>
        </p:nvSpPr>
        <p:spPr>
          <a:xfrm>
            <a:off x="1642452" y="963120"/>
            <a:ext cx="10745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Checkers Application </a:t>
            </a:r>
            <a:r>
              <a:rPr lang="en-GB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en-GB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40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BB8C69-F6BD-4FE3-88DB-3D74FA301F8C}"/>
              </a:ext>
            </a:extLst>
          </p:cNvPr>
          <p:cNvSpPr/>
          <p:nvPr/>
        </p:nvSpPr>
        <p:spPr>
          <a:xfrm>
            <a:off x="723106" y="1736421"/>
            <a:ext cx="10745788" cy="34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chemeClr val="bg1"/>
                </a:solidFill>
              </a:rPr>
              <a:t>						if</a:t>
            </a:r>
            <a:r>
              <a:rPr lang="en-GB" sz="2800" b="1" dirty="0"/>
              <a:t> </a:t>
            </a:r>
            <a:r>
              <a:rPr lang="en-GB" sz="2800" b="1" dirty="0" err="1">
                <a:solidFill>
                  <a:schemeClr val="accent4">
                    <a:lumMod val="75000"/>
                  </a:schemeClr>
                </a:solidFill>
              </a:rPr>
              <a:t>presentation</a:t>
            </a:r>
            <a:r>
              <a:rPr lang="en-GB" sz="2800" b="1" dirty="0" err="1">
                <a:solidFill>
                  <a:schemeClr val="bg1"/>
                </a:solidFill>
              </a:rPr>
              <a:t>.</a:t>
            </a:r>
            <a:r>
              <a:rPr lang="en-GB" sz="2800" b="1" dirty="0" err="1">
                <a:solidFill>
                  <a:srgbClr val="FF0000"/>
                </a:solidFill>
              </a:rPr>
              <a:t>end</a:t>
            </a:r>
            <a:r>
              <a:rPr lang="en-GB" sz="2800" b="1" dirty="0">
                <a:solidFill>
                  <a:srgbClr val="FF0000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==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GB" sz="28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								print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800" b="1" dirty="0">
                <a:solidFill>
                  <a:schemeClr val="bg1"/>
                </a:solidFill>
              </a:rPr>
              <a:t>“The End”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								print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800" b="1" dirty="0">
                <a:solidFill>
                  <a:schemeClr val="bg1"/>
                </a:solidFill>
              </a:rPr>
              <a:t>“Thank you for listening”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								</a:t>
            </a:r>
            <a:r>
              <a:rPr lang="en-GB" sz="2800" b="1" dirty="0" err="1">
                <a:solidFill>
                  <a:schemeClr val="accent4">
                    <a:lumMod val="75000"/>
                  </a:schemeClr>
                </a:solidFill>
              </a:rPr>
              <a:t>presentation</a:t>
            </a:r>
            <a:r>
              <a:rPr lang="en-GB" sz="2800" b="1" dirty="0" err="1">
                <a:solidFill>
                  <a:schemeClr val="bg1"/>
                </a:solidFill>
              </a:rPr>
              <a:t>.</a:t>
            </a:r>
            <a:r>
              <a:rPr lang="en-GB" sz="2800" b="1" dirty="0" err="1">
                <a:solidFill>
                  <a:srgbClr val="FF0000"/>
                </a:solidFill>
              </a:rPr>
              <a:t>close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4237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</TotalTime>
  <Words>237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Checkers Application 1.0 </vt:lpstr>
      <vt:lpstr>Planning</vt:lpstr>
      <vt:lpstr>Planning - Logic</vt:lpstr>
      <vt:lpstr>PlanninG the User Interface</vt:lpstr>
      <vt:lpstr>Putting it together</vt:lpstr>
      <vt:lpstr>Slide 6</vt:lpstr>
      <vt:lpstr>Some of Hci &amp; GUI concepts used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</dc:title>
  <dc:creator>GCC</dc:creator>
  <cp:lastModifiedBy>john</cp:lastModifiedBy>
  <cp:revision>28</cp:revision>
  <dcterms:created xsi:type="dcterms:W3CDTF">2018-12-10T15:15:14Z</dcterms:created>
  <dcterms:modified xsi:type="dcterms:W3CDTF">2018-12-11T17:05:46Z</dcterms:modified>
</cp:coreProperties>
</file>