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C3BE64-4E76-4DBD-9311-5A7DD94F3CC0}"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en-US"/>
        </a:p>
      </dgm:t>
    </dgm:pt>
    <dgm:pt modelId="{E1AE8BEC-245B-4332-9A04-C18CF7A147A4}">
      <dgm:prSet phldrT="[Text]"/>
      <dgm:spPr/>
      <dgm:t>
        <a:bodyPr/>
        <a:lstStyle/>
        <a:p>
          <a:r>
            <a:rPr lang="en-US"/>
            <a:t>Director</a:t>
          </a:r>
        </a:p>
      </dgm:t>
    </dgm:pt>
    <dgm:pt modelId="{80AD2F92-B5C8-47DC-AAEF-B32E2EF57755}" type="parTrans" cxnId="{B182BB3E-5542-4149-8C45-1D9C61AFB06A}">
      <dgm:prSet/>
      <dgm:spPr/>
      <dgm:t>
        <a:bodyPr/>
        <a:lstStyle/>
        <a:p>
          <a:endParaRPr lang="en-US"/>
        </a:p>
      </dgm:t>
    </dgm:pt>
    <dgm:pt modelId="{C15441DE-A8D3-4E70-BA06-B8F46BA157E7}" type="sibTrans" cxnId="{B182BB3E-5542-4149-8C45-1D9C61AFB06A}">
      <dgm:prSet/>
      <dgm:spPr/>
      <dgm:t>
        <a:bodyPr/>
        <a:lstStyle/>
        <a:p>
          <a:endParaRPr lang="en-US"/>
        </a:p>
      </dgm:t>
    </dgm:pt>
    <dgm:pt modelId="{D2CA757F-0A0B-429C-AC23-60C0D3B72250}">
      <dgm:prSet phldrT="[Text]"/>
      <dgm:spPr/>
      <dgm:t>
        <a:bodyPr/>
        <a:lstStyle/>
        <a:p>
          <a:r>
            <a:rPr lang="en-US"/>
            <a:t>General Manager</a:t>
          </a:r>
        </a:p>
      </dgm:t>
    </dgm:pt>
    <dgm:pt modelId="{4C08AD01-00E8-435B-A2C2-0B830903C2EA}" type="parTrans" cxnId="{8C39B713-3457-4CE7-8798-D33053326970}">
      <dgm:prSet/>
      <dgm:spPr/>
      <dgm:t>
        <a:bodyPr/>
        <a:lstStyle/>
        <a:p>
          <a:endParaRPr lang="en-US"/>
        </a:p>
      </dgm:t>
    </dgm:pt>
    <dgm:pt modelId="{93E3F871-3F63-499B-B5E9-DABCC1649C5B}" type="sibTrans" cxnId="{8C39B713-3457-4CE7-8798-D33053326970}">
      <dgm:prSet/>
      <dgm:spPr/>
      <dgm:t>
        <a:bodyPr/>
        <a:lstStyle/>
        <a:p>
          <a:endParaRPr lang="en-US"/>
        </a:p>
      </dgm:t>
    </dgm:pt>
    <dgm:pt modelId="{6ED3A545-6DB3-4A13-BB95-F8306FF0422C}">
      <dgm:prSet phldrT="[Text]"/>
      <dgm:spPr/>
      <dgm:t>
        <a:bodyPr/>
        <a:lstStyle/>
        <a:p>
          <a:r>
            <a:rPr lang="en-US"/>
            <a:t>Finance Manager</a:t>
          </a:r>
        </a:p>
      </dgm:t>
    </dgm:pt>
    <dgm:pt modelId="{4D892F94-14C4-4ED1-A8E6-6B7A28294058}" type="parTrans" cxnId="{441623C4-DFD1-4EA4-996F-98558183BF32}">
      <dgm:prSet/>
      <dgm:spPr/>
      <dgm:t>
        <a:bodyPr/>
        <a:lstStyle/>
        <a:p>
          <a:endParaRPr lang="en-US"/>
        </a:p>
      </dgm:t>
    </dgm:pt>
    <dgm:pt modelId="{AF99D4D0-0E9D-4764-9BE6-321856B63A5D}" type="sibTrans" cxnId="{441623C4-DFD1-4EA4-996F-98558183BF32}">
      <dgm:prSet/>
      <dgm:spPr/>
      <dgm:t>
        <a:bodyPr/>
        <a:lstStyle/>
        <a:p>
          <a:endParaRPr lang="en-US"/>
        </a:p>
      </dgm:t>
    </dgm:pt>
    <dgm:pt modelId="{E1DFC8CF-E15A-46FC-9D32-89CEB0460938}">
      <dgm:prSet phldrT="[Text]"/>
      <dgm:spPr/>
      <dgm:t>
        <a:bodyPr/>
        <a:lstStyle/>
        <a:p>
          <a:r>
            <a:rPr lang="en-US"/>
            <a:t>HR Manager</a:t>
          </a:r>
        </a:p>
      </dgm:t>
    </dgm:pt>
    <dgm:pt modelId="{399D782E-6084-44AF-976D-213D5EE209C3}" type="parTrans" cxnId="{5FCFED61-BB36-440E-877B-79DC81C096EE}">
      <dgm:prSet/>
      <dgm:spPr/>
      <dgm:t>
        <a:bodyPr/>
        <a:lstStyle/>
        <a:p>
          <a:endParaRPr lang="en-US"/>
        </a:p>
      </dgm:t>
    </dgm:pt>
    <dgm:pt modelId="{1F4A7DCF-A07B-4461-BAFB-C79FFAED9F5A}" type="sibTrans" cxnId="{5FCFED61-BB36-440E-877B-79DC81C096EE}">
      <dgm:prSet/>
      <dgm:spPr/>
      <dgm:t>
        <a:bodyPr/>
        <a:lstStyle/>
        <a:p>
          <a:endParaRPr lang="en-US"/>
        </a:p>
      </dgm:t>
    </dgm:pt>
    <dgm:pt modelId="{89B9F674-4CF9-42CF-9D2C-18CCCB641EAB}">
      <dgm:prSet phldrT="[Text]"/>
      <dgm:spPr/>
      <dgm:t>
        <a:bodyPr/>
        <a:lstStyle/>
        <a:p>
          <a:r>
            <a:rPr lang="en-US"/>
            <a:t>Marketing Manager</a:t>
          </a:r>
        </a:p>
      </dgm:t>
    </dgm:pt>
    <dgm:pt modelId="{B5EA0380-FBAF-4CC9-B7AD-549076246B26}" type="parTrans" cxnId="{92AECAD8-C4CB-4D09-829F-01CA8ECA1AE1}">
      <dgm:prSet/>
      <dgm:spPr/>
      <dgm:t>
        <a:bodyPr/>
        <a:lstStyle/>
        <a:p>
          <a:endParaRPr lang="en-US"/>
        </a:p>
      </dgm:t>
    </dgm:pt>
    <dgm:pt modelId="{437E9DB8-6E58-4B66-93A0-F0C180146156}" type="sibTrans" cxnId="{92AECAD8-C4CB-4D09-829F-01CA8ECA1AE1}">
      <dgm:prSet/>
      <dgm:spPr/>
      <dgm:t>
        <a:bodyPr/>
        <a:lstStyle/>
        <a:p>
          <a:endParaRPr lang="en-US"/>
        </a:p>
      </dgm:t>
    </dgm:pt>
    <dgm:pt modelId="{B0D751C5-3578-4728-9600-9FFC3D972137}">
      <dgm:prSet phldrT="[Text]"/>
      <dgm:spPr/>
      <dgm:t>
        <a:bodyPr/>
        <a:lstStyle/>
        <a:p>
          <a:r>
            <a:rPr lang="en-US"/>
            <a:t>Secretary</a:t>
          </a:r>
        </a:p>
      </dgm:t>
    </dgm:pt>
    <dgm:pt modelId="{54A7DCB1-BAD9-4542-93E0-9E244047FCB2}" type="parTrans" cxnId="{F61776E8-0096-441E-AEA4-B3F9F93E5D51}">
      <dgm:prSet/>
      <dgm:spPr/>
      <dgm:t>
        <a:bodyPr/>
        <a:lstStyle/>
        <a:p>
          <a:endParaRPr lang="en-US"/>
        </a:p>
      </dgm:t>
    </dgm:pt>
    <dgm:pt modelId="{44B8CE55-3DAF-4854-9604-395D4ACDFD0D}" type="sibTrans" cxnId="{F61776E8-0096-441E-AEA4-B3F9F93E5D51}">
      <dgm:prSet/>
      <dgm:spPr/>
      <dgm:t>
        <a:bodyPr/>
        <a:lstStyle/>
        <a:p>
          <a:endParaRPr lang="en-US"/>
        </a:p>
      </dgm:t>
    </dgm:pt>
    <dgm:pt modelId="{1EF55097-2769-4486-B1B6-8FDC24C66193}">
      <dgm:prSet phldrT="[Text]"/>
      <dgm:spPr/>
      <dgm:t>
        <a:bodyPr/>
        <a:lstStyle/>
        <a:p>
          <a:r>
            <a:rPr lang="en-US"/>
            <a:t>Senior Engineers</a:t>
          </a:r>
        </a:p>
      </dgm:t>
    </dgm:pt>
    <dgm:pt modelId="{01D22BA6-DBE1-4EB6-B735-D9A23A965861}" type="parTrans" cxnId="{5C971393-BC98-4894-8ABE-82BFD3EDE7C1}">
      <dgm:prSet/>
      <dgm:spPr/>
      <dgm:t>
        <a:bodyPr/>
        <a:lstStyle/>
        <a:p>
          <a:endParaRPr lang="en-US"/>
        </a:p>
      </dgm:t>
    </dgm:pt>
    <dgm:pt modelId="{169502C0-4C7E-4A6D-846E-817982A55F54}" type="sibTrans" cxnId="{5C971393-BC98-4894-8ABE-82BFD3EDE7C1}">
      <dgm:prSet/>
      <dgm:spPr/>
      <dgm:t>
        <a:bodyPr/>
        <a:lstStyle/>
        <a:p>
          <a:endParaRPr lang="en-US"/>
        </a:p>
      </dgm:t>
    </dgm:pt>
    <dgm:pt modelId="{4F7A71BC-191D-4A44-82FE-4CC51432820B}">
      <dgm:prSet phldrT="[Text]"/>
      <dgm:spPr/>
      <dgm:t>
        <a:bodyPr/>
        <a:lstStyle/>
        <a:p>
          <a:r>
            <a:rPr lang="en-US"/>
            <a:t>Software Engineers</a:t>
          </a:r>
        </a:p>
      </dgm:t>
    </dgm:pt>
    <dgm:pt modelId="{20939950-A119-487E-862A-315687411DBE}" type="parTrans" cxnId="{1249933D-DC2F-4844-94ED-7D9A07AAD291}">
      <dgm:prSet/>
      <dgm:spPr/>
      <dgm:t>
        <a:bodyPr/>
        <a:lstStyle/>
        <a:p>
          <a:endParaRPr lang="en-US"/>
        </a:p>
      </dgm:t>
    </dgm:pt>
    <dgm:pt modelId="{61C24E01-E27A-4A8B-9FBD-236CFAE4C6F8}" type="sibTrans" cxnId="{1249933D-DC2F-4844-94ED-7D9A07AAD291}">
      <dgm:prSet/>
      <dgm:spPr/>
      <dgm:t>
        <a:bodyPr/>
        <a:lstStyle/>
        <a:p>
          <a:endParaRPr lang="en-US"/>
        </a:p>
      </dgm:t>
    </dgm:pt>
    <dgm:pt modelId="{C1168747-E80A-4E3B-823E-B8874ABA76E2}">
      <dgm:prSet phldrT="[Text]"/>
      <dgm:spPr/>
      <dgm:t>
        <a:bodyPr/>
        <a:lstStyle/>
        <a:p>
          <a:r>
            <a:rPr lang="en-US"/>
            <a:t>Web Programmers</a:t>
          </a:r>
        </a:p>
      </dgm:t>
    </dgm:pt>
    <dgm:pt modelId="{6DD16569-44D8-42A8-9874-925E2A2E7B43}" type="parTrans" cxnId="{F36628A5-702A-4675-B230-8A1ED355F468}">
      <dgm:prSet/>
      <dgm:spPr/>
      <dgm:t>
        <a:bodyPr/>
        <a:lstStyle/>
        <a:p>
          <a:endParaRPr lang="en-US"/>
        </a:p>
      </dgm:t>
    </dgm:pt>
    <dgm:pt modelId="{B8A71EA2-D987-44D2-9D2A-245C04122770}" type="sibTrans" cxnId="{F36628A5-702A-4675-B230-8A1ED355F468}">
      <dgm:prSet/>
      <dgm:spPr/>
      <dgm:t>
        <a:bodyPr/>
        <a:lstStyle/>
        <a:p>
          <a:endParaRPr lang="en-US"/>
        </a:p>
      </dgm:t>
    </dgm:pt>
    <dgm:pt modelId="{AF08466C-AE20-425A-A291-8D12A9BA24C3}">
      <dgm:prSet phldrT="[Text]"/>
      <dgm:spPr/>
      <dgm:t>
        <a:bodyPr/>
        <a:lstStyle/>
        <a:p>
          <a:r>
            <a:rPr lang="en-US"/>
            <a:t>Sales team</a:t>
          </a:r>
        </a:p>
      </dgm:t>
    </dgm:pt>
    <dgm:pt modelId="{BB5A68D8-51ED-4267-83FF-BBC78AE00E4C}" type="parTrans" cxnId="{C854AFC7-2707-4AA6-B297-68A0C8134A31}">
      <dgm:prSet/>
      <dgm:spPr/>
      <dgm:t>
        <a:bodyPr/>
        <a:lstStyle/>
        <a:p>
          <a:endParaRPr lang="en-US"/>
        </a:p>
      </dgm:t>
    </dgm:pt>
    <dgm:pt modelId="{878F9E5F-5A05-4608-9061-B027B67E1585}" type="sibTrans" cxnId="{C854AFC7-2707-4AA6-B297-68A0C8134A31}">
      <dgm:prSet/>
      <dgm:spPr/>
      <dgm:t>
        <a:bodyPr/>
        <a:lstStyle/>
        <a:p>
          <a:endParaRPr lang="en-US"/>
        </a:p>
      </dgm:t>
    </dgm:pt>
    <dgm:pt modelId="{D9321385-AD29-4F59-9D31-B20AF36D9404}">
      <dgm:prSet phldrT="[Text]"/>
      <dgm:spPr/>
      <dgm:t>
        <a:bodyPr/>
        <a:lstStyle/>
        <a:p>
          <a:r>
            <a:rPr lang="en-US"/>
            <a:t>Accountant</a:t>
          </a:r>
        </a:p>
      </dgm:t>
    </dgm:pt>
    <dgm:pt modelId="{56828CDC-F383-4979-8975-F3AC57424342}" type="parTrans" cxnId="{1A08EB52-827D-4B53-8712-87DA84AA926C}">
      <dgm:prSet/>
      <dgm:spPr/>
      <dgm:t>
        <a:bodyPr/>
        <a:lstStyle/>
        <a:p>
          <a:endParaRPr lang="en-US"/>
        </a:p>
      </dgm:t>
    </dgm:pt>
    <dgm:pt modelId="{36437984-0D61-4D6F-8EC0-742F225084C4}" type="sibTrans" cxnId="{1A08EB52-827D-4B53-8712-87DA84AA926C}">
      <dgm:prSet/>
      <dgm:spPr/>
      <dgm:t>
        <a:bodyPr/>
        <a:lstStyle/>
        <a:p>
          <a:endParaRPr lang="en-US"/>
        </a:p>
      </dgm:t>
    </dgm:pt>
    <dgm:pt modelId="{B3D25F3F-F3E2-4154-AD1B-B3AD095AA2E3}">
      <dgm:prSet phldrT="[Text]"/>
      <dgm:spPr/>
      <dgm:t>
        <a:bodyPr/>
        <a:lstStyle/>
        <a:p>
          <a:r>
            <a:rPr lang="en-US"/>
            <a:t>IT Manager</a:t>
          </a:r>
        </a:p>
      </dgm:t>
    </dgm:pt>
    <dgm:pt modelId="{64C2F89D-D68D-4A57-A13D-B82BF5843E18}" type="parTrans" cxnId="{1FCB4EFA-CF0A-4018-BE5B-96C67D55F4BE}">
      <dgm:prSet/>
      <dgm:spPr/>
      <dgm:t>
        <a:bodyPr/>
        <a:lstStyle/>
        <a:p>
          <a:endParaRPr lang="en-US"/>
        </a:p>
      </dgm:t>
    </dgm:pt>
    <dgm:pt modelId="{D7F576CE-7DF6-4A9E-98AC-29567639D63F}" type="sibTrans" cxnId="{1FCB4EFA-CF0A-4018-BE5B-96C67D55F4BE}">
      <dgm:prSet/>
      <dgm:spPr/>
      <dgm:t>
        <a:bodyPr/>
        <a:lstStyle/>
        <a:p>
          <a:endParaRPr lang="en-US"/>
        </a:p>
      </dgm:t>
    </dgm:pt>
    <dgm:pt modelId="{15F99679-DAC6-47EC-89BC-A083A3B8E3B0}" type="pres">
      <dgm:prSet presAssocID="{01C3BE64-4E76-4DBD-9311-5A7DD94F3CC0}" presName="hierChild1" presStyleCnt="0">
        <dgm:presLayoutVars>
          <dgm:orgChart val="1"/>
          <dgm:chPref val="1"/>
          <dgm:dir/>
          <dgm:animOne val="branch"/>
          <dgm:animLvl val="lvl"/>
          <dgm:resizeHandles/>
        </dgm:presLayoutVars>
      </dgm:prSet>
      <dgm:spPr/>
      <dgm:t>
        <a:bodyPr/>
        <a:lstStyle/>
        <a:p>
          <a:endParaRPr lang="en-US"/>
        </a:p>
      </dgm:t>
    </dgm:pt>
    <dgm:pt modelId="{BFA559DD-8E28-4D47-81A8-5E332B6FA066}" type="pres">
      <dgm:prSet presAssocID="{E1AE8BEC-245B-4332-9A04-C18CF7A147A4}" presName="hierRoot1" presStyleCnt="0">
        <dgm:presLayoutVars>
          <dgm:hierBranch val="init"/>
        </dgm:presLayoutVars>
      </dgm:prSet>
      <dgm:spPr/>
    </dgm:pt>
    <dgm:pt modelId="{4934C9D4-801B-4612-B042-48F5949D5456}" type="pres">
      <dgm:prSet presAssocID="{E1AE8BEC-245B-4332-9A04-C18CF7A147A4}" presName="rootComposite1" presStyleCnt="0"/>
      <dgm:spPr/>
    </dgm:pt>
    <dgm:pt modelId="{E9960652-FBCE-4447-A995-25A6800BD454}" type="pres">
      <dgm:prSet presAssocID="{E1AE8BEC-245B-4332-9A04-C18CF7A147A4}" presName="rootText1" presStyleLbl="node0" presStyleIdx="0" presStyleCnt="1">
        <dgm:presLayoutVars>
          <dgm:chPref val="3"/>
        </dgm:presLayoutVars>
      </dgm:prSet>
      <dgm:spPr/>
      <dgm:t>
        <a:bodyPr/>
        <a:lstStyle/>
        <a:p>
          <a:endParaRPr lang="en-US"/>
        </a:p>
      </dgm:t>
    </dgm:pt>
    <dgm:pt modelId="{1FBC70FC-8EFF-4CFC-9F02-A890EC1BE4A9}" type="pres">
      <dgm:prSet presAssocID="{E1AE8BEC-245B-4332-9A04-C18CF7A147A4}" presName="rootConnector1" presStyleLbl="node1" presStyleIdx="0" presStyleCnt="0"/>
      <dgm:spPr/>
      <dgm:t>
        <a:bodyPr/>
        <a:lstStyle/>
        <a:p>
          <a:endParaRPr lang="en-US"/>
        </a:p>
      </dgm:t>
    </dgm:pt>
    <dgm:pt modelId="{1A5B514E-EBDF-4371-97B4-7295C5545536}" type="pres">
      <dgm:prSet presAssocID="{E1AE8BEC-245B-4332-9A04-C18CF7A147A4}" presName="hierChild2" presStyleCnt="0"/>
      <dgm:spPr/>
    </dgm:pt>
    <dgm:pt modelId="{8EBA31F9-73D0-4DC6-88D2-39B2B1E6BFA7}" type="pres">
      <dgm:prSet presAssocID="{54A7DCB1-BAD9-4542-93E0-9E244047FCB2}" presName="Name37" presStyleLbl="parChTrans1D2" presStyleIdx="0" presStyleCnt="2"/>
      <dgm:spPr/>
      <dgm:t>
        <a:bodyPr/>
        <a:lstStyle/>
        <a:p>
          <a:endParaRPr lang="en-US"/>
        </a:p>
      </dgm:t>
    </dgm:pt>
    <dgm:pt modelId="{A6BC0E1E-6ACE-4FF0-B92F-4A23EBA0199E}" type="pres">
      <dgm:prSet presAssocID="{B0D751C5-3578-4728-9600-9FFC3D972137}" presName="hierRoot2" presStyleCnt="0">
        <dgm:presLayoutVars>
          <dgm:hierBranch val="init"/>
        </dgm:presLayoutVars>
      </dgm:prSet>
      <dgm:spPr/>
    </dgm:pt>
    <dgm:pt modelId="{707B4A31-9D40-4384-9598-2C17526A354C}" type="pres">
      <dgm:prSet presAssocID="{B0D751C5-3578-4728-9600-9FFC3D972137}" presName="rootComposite" presStyleCnt="0"/>
      <dgm:spPr/>
    </dgm:pt>
    <dgm:pt modelId="{8AD7ECEA-08C8-4158-A5F3-1AA62A54F702}" type="pres">
      <dgm:prSet presAssocID="{B0D751C5-3578-4728-9600-9FFC3D972137}" presName="rootText" presStyleLbl="node2" presStyleIdx="0" presStyleCnt="2">
        <dgm:presLayoutVars>
          <dgm:chPref val="3"/>
        </dgm:presLayoutVars>
      </dgm:prSet>
      <dgm:spPr/>
      <dgm:t>
        <a:bodyPr/>
        <a:lstStyle/>
        <a:p>
          <a:endParaRPr lang="en-US"/>
        </a:p>
      </dgm:t>
    </dgm:pt>
    <dgm:pt modelId="{487611F4-C5F6-47E8-A603-C19CCC005CE7}" type="pres">
      <dgm:prSet presAssocID="{B0D751C5-3578-4728-9600-9FFC3D972137}" presName="rootConnector" presStyleLbl="node2" presStyleIdx="0" presStyleCnt="2"/>
      <dgm:spPr/>
      <dgm:t>
        <a:bodyPr/>
        <a:lstStyle/>
        <a:p>
          <a:endParaRPr lang="en-US"/>
        </a:p>
      </dgm:t>
    </dgm:pt>
    <dgm:pt modelId="{742C1B39-DDB2-4EFE-8BF3-60847F9855FF}" type="pres">
      <dgm:prSet presAssocID="{B0D751C5-3578-4728-9600-9FFC3D972137}" presName="hierChild4" presStyleCnt="0"/>
      <dgm:spPr/>
    </dgm:pt>
    <dgm:pt modelId="{017A8BCE-EA36-445D-8F8F-94DD8654410B}" type="pres">
      <dgm:prSet presAssocID="{B0D751C5-3578-4728-9600-9FFC3D972137}" presName="hierChild5" presStyleCnt="0"/>
      <dgm:spPr/>
    </dgm:pt>
    <dgm:pt modelId="{03D1B44E-EF6D-439D-896F-56354ED3BE13}" type="pres">
      <dgm:prSet presAssocID="{4C08AD01-00E8-435B-A2C2-0B830903C2EA}" presName="Name37" presStyleLbl="parChTrans1D2" presStyleIdx="1" presStyleCnt="2"/>
      <dgm:spPr/>
      <dgm:t>
        <a:bodyPr/>
        <a:lstStyle/>
        <a:p>
          <a:endParaRPr lang="en-US"/>
        </a:p>
      </dgm:t>
    </dgm:pt>
    <dgm:pt modelId="{21072A32-E384-4E0A-865A-A925F6555C8A}" type="pres">
      <dgm:prSet presAssocID="{D2CA757F-0A0B-429C-AC23-60C0D3B72250}" presName="hierRoot2" presStyleCnt="0">
        <dgm:presLayoutVars>
          <dgm:hierBranch val="init"/>
        </dgm:presLayoutVars>
      </dgm:prSet>
      <dgm:spPr/>
    </dgm:pt>
    <dgm:pt modelId="{0F6C8CEB-163E-41CE-AD3C-A3BF5FD603B4}" type="pres">
      <dgm:prSet presAssocID="{D2CA757F-0A0B-429C-AC23-60C0D3B72250}" presName="rootComposite" presStyleCnt="0"/>
      <dgm:spPr/>
    </dgm:pt>
    <dgm:pt modelId="{4BC76D2F-9AAE-497B-92F5-F6F72994DC0B}" type="pres">
      <dgm:prSet presAssocID="{D2CA757F-0A0B-429C-AC23-60C0D3B72250}" presName="rootText" presStyleLbl="node2" presStyleIdx="1" presStyleCnt="2">
        <dgm:presLayoutVars>
          <dgm:chPref val="3"/>
        </dgm:presLayoutVars>
      </dgm:prSet>
      <dgm:spPr/>
      <dgm:t>
        <a:bodyPr/>
        <a:lstStyle/>
        <a:p>
          <a:endParaRPr lang="en-US"/>
        </a:p>
      </dgm:t>
    </dgm:pt>
    <dgm:pt modelId="{1F8485D0-D52C-47FC-8098-476EC04FA48C}" type="pres">
      <dgm:prSet presAssocID="{D2CA757F-0A0B-429C-AC23-60C0D3B72250}" presName="rootConnector" presStyleLbl="node2" presStyleIdx="1" presStyleCnt="2"/>
      <dgm:spPr/>
      <dgm:t>
        <a:bodyPr/>
        <a:lstStyle/>
        <a:p>
          <a:endParaRPr lang="en-US"/>
        </a:p>
      </dgm:t>
    </dgm:pt>
    <dgm:pt modelId="{C2F45767-7CE6-418B-843F-D29DBF86CB6A}" type="pres">
      <dgm:prSet presAssocID="{D2CA757F-0A0B-429C-AC23-60C0D3B72250}" presName="hierChild4" presStyleCnt="0"/>
      <dgm:spPr/>
    </dgm:pt>
    <dgm:pt modelId="{A3482C68-5189-4B8B-B35B-34285E9ABEB5}" type="pres">
      <dgm:prSet presAssocID="{4D892F94-14C4-4ED1-A8E6-6B7A28294058}" presName="Name37" presStyleLbl="parChTrans1D3" presStyleIdx="0" presStyleCnt="4"/>
      <dgm:spPr/>
      <dgm:t>
        <a:bodyPr/>
        <a:lstStyle/>
        <a:p>
          <a:endParaRPr lang="en-US"/>
        </a:p>
      </dgm:t>
    </dgm:pt>
    <dgm:pt modelId="{FCDBD589-AB1F-4499-8B38-8834AE7A5F40}" type="pres">
      <dgm:prSet presAssocID="{6ED3A545-6DB3-4A13-BB95-F8306FF0422C}" presName="hierRoot2" presStyleCnt="0">
        <dgm:presLayoutVars>
          <dgm:hierBranch val="init"/>
        </dgm:presLayoutVars>
      </dgm:prSet>
      <dgm:spPr/>
    </dgm:pt>
    <dgm:pt modelId="{8548B80B-C942-42AD-ABB7-A11D475AE4DD}" type="pres">
      <dgm:prSet presAssocID="{6ED3A545-6DB3-4A13-BB95-F8306FF0422C}" presName="rootComposite" presStyleCnt="0"/>
      <dgm:spPr/>
    </dgm:pt>
    <dgm:pt modelId="{360E1C87-E117-41CE-A19F-39FE23530D39}" type="pres">
      <dgm:prSet presAssocID="{6ED3A545-6DB3-4A13-BB95-F8306FF0422C}" presName="rootText" presStyleLbl="node3" presStyleIdx="0" presStyleCnt="4">
        <dgm:presLayoutVars>
          <dgm:chPref val="3"/>
        </dgm:presLayoutVars>
      </dgm:prSet>
      <dgm:spPr/>
      <dgm:t>
        <a:bodyPr/>
        <a:lstStyle/>
        <a:p>
          <a:endParaRPr lang="en-US"/>
        </a:p>
      </dgm:t>
    </dgm:pt>
    <dgm:pt modelId="{D2C6961E-F19E-4545-9E57-1CED545F7D7F}" type="pres">
      <dgm:prSet presAssocID="{6ED3A545-6DB3-4A13-BB95-F8306FF0422C}" presName="rootConnector" presStyleLbl="node3" presStyleIdx="0" presStyleCnt="4"/>
      <dgm:spPr/>
      <dgm:t>
        <a:bodyPr/>
        <a:lstStyle/>
        <a:p>
          <a:endParaRPr lang="en-US"/>
        </a:p>
      </dgm:t>
    </dgm:pt>
    <dgm:pt modelId="{C6D12F61-0EED-4642-8882-31A3ED25875B}" type="pres">
      <dgm:prSet presAssocID="{6ED3A545-6DB3-4A13-BB95-F8306FF0422C}" presName="hierChild4" presStyleCnt="0"/>
      <dgm:spPr/>
    </dgm:pt>
    <dgm:pt modelId="{F52FA06D-E07E-4035-ADEE-855C0A610654}" type="pres">
      <dgm:prSet presAssocID="{56828CDC-F383-4979-8975-F3AC57424342}" presName="Name37" presStyleLbl="parChTrans1D4" presStyleIdx="0" presStyleCnt="5"/>
      <dgm:spPr/>
      <dgm:t>
        <a:bodyPr/>
        <a:lstStyle/>
        <a:p>
          <a:endParaRPr lang="en-US"/>
        </a:p>
      </dgm:t>
    </dgm:pt>
    <dgm:pt modelId="{2FABBE46-5349-4878-B348-9F3401A0974F}" type="pres">
      <dgm:prSet presAssocID="{D9321385-AD29-4F59-9D31-B20AF36D9404}" presName="hierRoot2" presStyleCnt="0">
        <dgm:presLayoutVars>
          <dgm:hierBranch val="init"/>
        </dgm:presLayoutVars>
      </dgm:prSet>
      <dgm:spPr/>
    </dgm:pt>
    <dgm:pt modelId="{41417334-9F7C-463A-80ED-6D027415620B}" type="pres">
      <dgm:prSet presAssocID="{D9321385-AD29-4F59-9D31-B20AF36D9404}" presName="rootComposite" presStyleCnt="0"/>
      <dgm:spPr/>
    </dgm:pt>
    <dgm:pt modelId="{1A865A40-AF83-49F4-A01B-5EE36B920A05}" type="pres">
      <dgm:prSet presAssocID="{D9321385-AD29-4F59-9D31-B20AF36D9404}" presName="rootText" presStyleLbl="node4" presStyleIdx="0" presStyleCnt="5">
        <dgm:presLayoutVars>
          <dgm:chPref val="3"/>
        </dgm:presLayoutVars>
      </dgm:prSet>
      <dgm:spPr/>
      <dgm:t>
        <a:bodyPr/>
        <a:lstStyle/>
        <a:p>
          <a:endParaRPr lang="en-US"/>
        </a:p>
      </dgm:t>
    </dgm:pt>
    <dgm:pt modelId="{37F0E60A-4AF0-41E6-9F1B-030A56491DB0}" type="pres">
      <dgm:prSet presAssocID="{D9321385-AD29-4F59-9D31-B20AF36D9404}" presName="rootConnector" presStyleLbl="node4" presStyleIdx="0" presStyleCnt="5"/>
      <dgm:spPr/>
      <dgm:t>
        <a:bodyPr/>
        <a:lstStyle/>
        <a:p>
          <a:endParaRPr lang="en-US"/>
        </a:p>
      </dgm:t>
    </dgm:pt>
    <dgm:pt modelId="{925C66B4-BFA5-4AC2-BF21-82488C782174}" type="pres">
      <dgm:prSet presAssocID="{D9321385-AD29-4F59-9D31-B20AF36D9404}" presName="hierChild4" presStyleCnt="0"/>
      <dgm:spPr/>
    </dgm:pt>
    <dgm:pt modelId="{87604D5C-C3B2-447E-9B29-6EAD5A2D911A}" type="pres">
      <dgm:prSet presAssocID="{D9321385-AD29-4F59-9D31-B20AF36D9404}" presName="hierChild5" presStyleCnt="0"/>
      <dgm:spPr/>
    </dgm:pt>
    <dgm:pt modelId="{5ED34486-275D-4B81-82A8-88B7BFA6DD2D}" type="pres">
      <dgm:prSet presAssocID="{6ED3A545-6DB3-4A13-BB95-F8306FF0422C}" presName="hierChild5" presStyleCnt="0"/>
      <dgm:spPr/>
    </dgm:pt>
    <dgm:pt modelId="{67727F2F-8E9F-4515-A9B9-3AB31884AF8B}" type="pres">
      <dgm:prSet presAssocID="{399D782E-6084-44AF-976D-213D5EE209C3}" presName="Name37" presStyleLbl="parChTrans1D3" presStyleIdx="1" presStyleCnt="4"/>
      <dgm:spPr/>
      <dgm:t>
        <a:bodyPr/>
        <a:lstStyle/>
        <a:p>
          <a:endParaRPr lang="en-US"/>
        </a:p>
      </dgm:t>
    </dgm:pt>
    <dgm:pt modelId="{CB8DD32D-C46F-42B9-80A6-08BEE5C5E811}" type="pres">
      <dgm:prSet presAssocID="{E1DFC8CF-E15A-46FC-9D32-89CEB0460938}" presName="hierRoot2" presStyleCnt="0">
        <dgm:presLayoutVars>
          <dgm:hierBranch val="init"/>
        </dgm:presLayoutVars>
      </dgm:prSet>
      <dgm:spPr/>
    </dgm:pt>
    <dgm:pt modelId="{AEBABADB-DA64-4CC2-83B9-92E88575ACA6}" type="pres">
      <dgm:prSet presAssocID="{E1DFC8CF-E15A-46FC-9D32-89CEB0460938}" presName="rootComposite" presStyleCnt="0"/>
      <dgm:spPr/>
    </dgm:pt>
    <dgm:pt modelId="{F5A9C8AD-1C5F-4839-A16F-4FD31D1DA977}" type="pres">
      <dgm:prSet presAssocID="{E1DFC8CF-E15A-46FC-9D32-89CEB0460938}" presName="rootText" presStyleLbl="node3" presStyleIdx="1" presStyleCnt="4">
        <dgm:presLayoutVars>
          <dgm:chPref val="3"/>
        </dgm:presLayoutVars>
      </dgm:prSet>
      <dgm:spPr/>
      <dgm:t>
        <a:bodyPr/>
        <a:lstStyle/>
        <a:p>
          <a:endParaRPr lang="en-US"/>
        </a:p>
      </dgm:t>
    </dgm:pt>
    <dgm:pt modelId="{013D6DFB-C116-4C68-97A5-FE0E458FD03C}" type="pres">
      <dgm:prSet presAssocID="{E1DFC8CF-E15A-46FC-9D32-89CEB0460938}" presName="rootConnector" presStyleLbl="node3" presStyleIdx="1" presStyleCnt="4"/>
      <dgm:spPr/>
      <dgm:t>
        <a:bodyPr/>
        <a:lstStyle/>
        <a:p>
          <a:endParaRPr lang="en-US"/>
        </a:p>
      </dgm:t>
    </dgm:pt>
    <dgm:pt modelId="{1E5FA576-2E9F-4C93-9286-568141D80D97}" type="pres">
      <dgm:prSet presAssocID="{E1DFC8CF-E15A-46FC-9D32-89CEB0460938}" presName="hierChild4" presStyleCnt="0"/>
      <dgm:spPr/>
    </dgm:pt>
    <dgm:pt modelId="{0E2FF53A-8048-4985-88E7-55C91E37F459}" type="pres">
      <dgm:prSet presAssocID="{E1DFC8CF-E15A-46FC-9D32-89CEB0460938}" presName="hierChild5" presStyleCnt="0"/>
      <dgm:spPr/>
    </dgm:pt>
    <dgm:pt modelId="{31859129-F52D-4D88-96B2-35AAA67E36A6}" type="pres">
      <dgm:prSet presAssocID="{B5EA0380-FBAF-4CC9-B7AD-549076246B26}" presName="Name37" presStyleLbl="parChTrans1D3" presStyleIdx="2" presStyleCnt="4"/>
      <dgm:spPr/>
      <dgm:t>
        <a:bodyPr/>
        <a:lstStyle/>
        <a:p>
          <a:endParaRPr lang="en-US"/>
        </a:p>
      </dgm:t>
    </dgm:pt>
    <dgm:pt modelId="{D68CBA46-D837-49B9-B8F4-2B17907BE4ED}" type="pres">
      <dgm:prSet presAssocID="{89B9F674-4CF9-42CF-9D2C-18CCCB641EAB}" presName="hierRoot2" presStyleCnt="0">
        <dgm:presLayoutVars>
          <dgm:hierBranch val="init"/>
        </dgm:presLayoutVars>
      </dgm:prSet>
      <dgm:spPr/>
    </dgm:pt>
    <dgm:pt modelId="{83C61E9F-9B72-4081-9994-E291CD9D7C9B}" type="pres">
      <dgm:prSet presAssocID="{89B9F674-4CF9-42CF-9D2C-18CCCB641EAB}" presName="rootComposite" presStyleCnt="0"/>
      <dgm:spPr/>
    </dgm:pt>
    <dgm:pt modelId="{DCC49C63-DCF7-4DC8-8105-3BDF8237ADFA}" type="pres">
      <dgm:prSet presAssocID="{89B9F674-4CF9-42CF-9D2C-18CCCB641EAB}" presName="rootText" presStyleLbl="node3" presStyleIdx="2" presStyleCnt="4">
        <dgm:presLayoutVars>
          <dgm:chPref val="3"/>
        </dgm:presLayoutVars>
      </dgm:prSet>
      <dgm:spPr/>
      <dgm:t>
        <a:bodyPr/>
        <a:lstStyle/>
        <a:p>
          <a:endParaRPr lang="en-US"/>
        </a:p>
      </dgm:t>
    </dgm:pt>
    <dgm:pt modelId="{C648FC3B-757F-462E-9213-8221F36320E2}" type="pres">
      <dgm:prSet presAssocID="{89B9F674-4CF9-42CF-9D2C-18CCCB641EAB}" presName="rootConnector" presStyleLbl="node3" presStyleIdx="2" presStyleCnt="4"/>
      <dgm:spPr/>
      <dgm:t>
        <a:bodyPr/>
        <a:lstStyle/>
        <a:p>
          <a:endParaRPr lang="en-US"/>
        </a:p>
      </dgm:t>
    </dgm:pt>
    <dgm:pt modelId="{7F73FA9C-B35B-4132-956E-357C16B6550D}" type="pres">
      <dgm:prSet presAssocID="{89B9F674-4CF9-42CF-9D2C-18CCCB641EAB}" presName="hierChild4" presStyleCnt="0"/>
      <dgm:spPr/>
    </dgm:pt>
    <dgm:pt modelId="{EF17C380-3119-401C-BEE3-4A12B085F6C8}" type="pres">
      <dgm:prSet presAssocID="{BB5A68D8-51ED-4267-83FF-BBC78AE00E4C}" presName="Name37" presStyleLbl="parChTrans1D4" presStyleIdx="1" presStyleCnt="5"/>
      <dgm:spPr/>
      <dgm:t>
        <a:bodyPr/>
        <a:lstStyle/>
        <a:p>
          <a:endParaRPr lang="en-US"/>
        </a:p>
      </dgm:t>
    </dgm:pt>
    <dgm:pt modelId="{2C554E31-DA81-4DAE-86D0-D1172483335F}" type="pres">
      <dgm:prSet presAssocID="{AF08466C-AE20-425A-A291-8D12A9BA24C3}" presName="hierRoot2" presStyleCnt="0">
        <dgm:presLayoutVars>
          <dgm:hierBranch val="init"/>
        </dgm:presLayoutVars>
      </dgm:prSet>
      <dgm:spPr/>
    </dgm:pt>
    <dgm:pt modelId="{A863862B-52F2-42CB-8F90-A4F5AE2BEB17}" type="pres">
      <dgm:prSet presAssocID="{AF08466C-AE20-425A-A291-8D12A9BA24C3}" presName="rootComposite" presStyleCnt="0"/>
      <dgm:spPr/>
    </dgm:pt>
    <dgm:pt modelId="{B8230425-5031-44BB-A38F-562339A66EB9}" type="pres">
      <dgm:prSet presAssocID="{AF08466C-AE20-425A-A291-8D12A9BA24C3}" presName="rootText" presStyleLbl="node4" presStyleIdx="1" presStyleCnt="5">
        <dgm:presLayoutVars>
          <dgm:chPref val="3"/>
        </dgm:presLayoutVars>
      </dgm:prSet>
      <dgm:spPr/>
      <dgm:t>
        <a:bodyPr/>
        <a:lstStyle/>
        <a:p>
          <a:endParaRPr lang="en-US"/>
        </a:p>
      </dgm:t>
    </dgm:pt>
    <dgm:pt modelId="{76A6D022-2093-4729-9ABA-FF1D89440E4F}" type="pres">
      <dgm:prSet presAssocID="{AF08466C-AE20-425A-A291-8D12A9BA24C3}" presName="rootConnector" presStyleLbl="node4" presStyleIdx="1" presStyleCnt="5"/>
      <dgm:spPr/>
      <dgm:t>
        <a:bodyPr/>
        <a:lstStyle/>
        <a:p>
          <a:endParaRPr lang="en-US"/>
        </a:p>
      </dgm:t>
    </dgm:pt>
    <dgm:pt modelId="{856A3705-7811-4987-B1F8-D4A6959245AA}" type="pres">
      <dgm:prSet presAssocID="{AF08466C-AE20-425A-A291-8D12A9BA24C3}" presName="hierChild4" presStyleCnt="0"/>
      <dgm:spPr/>
    </dgm:pt>
    <dgm:pt modelId="{36E9F922-076D-420A-AAC8-27E16E8C4847}" type="pres">
      <dgm:prSet presAssocID="{AF08466C-AE20-425A-A291-8D12A9BA24C3}" presName="hierChild5" presStyleCnt="0"/>
      <dgm:spPr/>
    </dgm:pt>
    <dgm:pt modelId="{6CCE24BA-260E-437C-AE62-7CA2AD05B44B}" type="pres">
      <dgm:prSet presAssocID="{89B9F674-4CF9-42CF-9D2C-18CCCB641EAB}" presName="hierChild5" presStyleCnt="0"/>
      <dgm:spPr/>
    </dgm:pt>
    <dgm:pt modelId="{62BE88E6-3935-493F-A928-85D05C96B048}" type="pres">
      <dgm:prSet presAssocID="{64C2F89D-D68D-4A57-A13D-B82BF5843E18}" presName="Name37" presStyleLbl="parChTrans1D3" presStyleIdx="3" presStyleCnt="4"/>
      <dgm:spPr/>
      <dgm:t>
        <a:bodyPr/>
        <a:lstStyle/>
        <a:p>
          <a:endParaRPr lang="en-US"/>
        </a:p>
      </dgm:t>
    </dgm:pt>
    <dgm:pt modelId="{FCE60349-DD56-488C-A8E4-76A03BAEA0DB}" type="pres">
      <dgm:prSet presAssocID="{B3D25F3F-F3E2-4154-AD1B-B3AD095AA2E3}" presName="hierRoot2" presStyleCnt="0">
        <dgm:presLayoutVars>
          <dgm:hierBranch val="init"/>
        </dgm:presLayoutVars>
      </dgm:prSet>
      <dgm:spPr/>
    </dgm:pt>
    <dgm:pt modelId="{38F9D388-4F00-4A92-97AD-4900121C14D6}" type="pres">
      <dgm:prSet presAssocID="{B3D25F3F-F3E2-4154-AD1B-B3AD095AA2E3}" presName="rootComposite" presStyleCnt="0"/>
      <dgm:spPr/>
    </dgm:pt>
    <dgm:pt modelId="{C9C2DE82-F3E8-4B46-A7F7-8A232F1A2821}" type="pres">
      <dgm:prSet presAssocID="{B3D25F3F-F3E2-4154-AD1B-B3AD095AA2E3}" presName="rootText" presStyleLbl="node3" presStyleIdx="3" presStyleCnt="4">
        <dgm:presLayoutVars>
          <dgm:chPref val="3"/>
        </dgm:presLayoutVars>
      </dgm:prSet>
      <dgm:spPr/>
      <dgm:t>
        <a:bodyPr/>
        <a:lstStyle/>
        <a:p>
          <a:endParaRPr lang="en-US"/>
        </a:p>
      </dgm:t>
    </dgm:pt>
    <dgm:pt modelId="{D7CC4DFC-5672-4B37-B8BF-6B05E9E0865D}" type="pres">
      <dgm:prSet presAssocID="{B3D25F3F-F3E2-4154-AD1B-B3AD095AA2E3}" presName="rootConnector" presStyleLbl="node3" presStyleIdx="3" presStyleCnt="4"/>
      <dgm:spPr/>
      <dgm:t>
        <a:bodyPr/>
        <a:lstStyle/>
        <a:p>
          <a:endParaRPr lang="en-US"/>
        </a:p>
      </dgm:t>
    </dgm:pt>
    <dgm:pt modelId="{2189B6FF-DEA9-4DD9-A61B-FA72A1524A64}" type="pres">
      <dgm:prSet presAssocID="{B3D25F3F-F3E2-4154-AD1B-B3AD095AA2E3}" presName="hierChild4" presStyleCnt="0"/>
      <dgm:spPr/>
    </dgm:pt>
    <dgm:pt modelId="{0C7848E5-7350-4596-BBAC-25AE3F990202}" type="pres">
      <dgm:prSet presAssocID="{01D22BA6-DBE1-4EB6-B735-D9A23A965861}" presName="Name37" presStyleLbl="parChTrans1D4" presStyleIdx="2" presStyleCnt="5"/>
      <dgm:spPr/>
      <dgm:t>
        <a:bodyPr/>
        <a:lstStyle/>
        <a:p>
          <a:endParaRPr lang="en-US"/>
        </a:p>
      </dgm:t>
    </dgm:pt>
    <dgm:pt modelId="{4685D965-8FFA-47D7-B579-9D855A89B214}" type="pres">
      <dgm:prSet presAssocID="{1EF55097-2769-4486-B1B6-8FDC24C66193}" presName="hierRoot2" presStyleCnt="0">
        <dgm:presLayoutVars>
          <dgm:hierBranch val="init"/>
        </dgm:presLayoutVars>
      </dgm:prSet>
      <dgm:spPr/>
    </dgm:pt>
    <dgm:pt modelId="{84AC72D9-38AE-46E7-A0BE-2DD029A47F45}" type="pres">
      <dgm:prSet presAssocID="{1EF55097-2769-4486-B1B6-8FDC24C66193}" presName="rootComposite" presStyleCnt="0"/>
      <dgm:spPr/>
    </dgm:pt>
    <dgm:pt modelId="{FA87B651-EA0F-4277-9E42-6206948C4FE2}" type="pres">
      <dgm:prSet presAssocID="{1EF55097-2769-4486-B1B6-8FDC24C66193}" presName="rootText" presStyleLbl="node4" presStyleIdx="2" presStyleCnt="5">
        <dgm:presLayoutVars>
          <dgm:chPref val="3"/>
        </dgm:presLayoutVars>
      </dgm:prSet>
      <dgm:spPr/>
      <dgm:t>
        <a:bodyPr/>
        <a:lstStyle/>
        <a:p>
          <a:endParaRPr lang="en-US"/>
        </a:p>
      </dgm:t>
    </dgm:pt>
    <dgm:pt modelId="{18197EAE-49C9-479B-83D8-7424658DEF67}" type="pres">
      <dgm:prSet presAssocID="{1EF55097-2769-4486-B1B6-8FDC24C66193}" presName="rootConnector" presStyleLbl="node4" presStyleIdx="2" presStyleCnt="5"/>
      <dgm:spPr/>
      <dgm:t>
        <a:bodyPr/>
        <a:lstStyle/>
        <a:p>
          <a:endParaRPr lang="en-US"/>
        </a:p>
      </dgm:t>
    </dgm:pt>
    <dgm:pt modelId="{0108DCF8-52F6-49D2-890C-269B480B93EA}" type="pres">
      <dgm:prSet presAssocID="{1EF55097-2769-4486-B1B6-8FDC24C66193}" presName="hierChild4" presStyleCnt="0"/>
      <dgm:spPr/>
    </dgm:pt>
    <dgm:pt modelId="{E7417E11-3526-41FD-A4AB-BE35467FEA47}" type="pres">
      <dgm:prSet presAssocID="{1EF55097-2769-4486-B1B6-8FDC24C66193}" presName="hierChild5" presStyleCnt="0"/>
      <dgm:spPr/>
    </dgm:pt>
    <dgm:pt modelId="{E275C558-2914-4E9F-8E61-9EDED715349B}" type="pres">
      <dgm:prSet presAssocID="{20939950-A119-487E-862A-315687411DBE}" presName="Name37" presStyleLbl="parChTrans1D4" presStyleIdx="3" presStyleCnt="5"/>
      <dgm:spPr/>
      <dgm:t>
        <a:bodyPr/>
        <a:lstStyle/>
        <a:p>
          <a:endParaRPr lang="en-US"/>
        </a:p>
      </dgm:t>
    </dgm:pt>
    <dgm:pt modelId="{8B213EF9-3F4B-4158-8C1B-BFD126BAF1FC}" type="pres">
      <dgm:prSet presAssocID="{4F7A71BC-191D-4A44-82FE-4CC51432820B}" presName="hierRoot2" presStyleCnt="0">
        <dgm:presLayoutVars>
          <dgm:hierBranch val="init"/>
        </dgm:presLayoutVars>
      </dgm:prSet>
      <dgm:spPr/>
    </dgm:pt>
    <dgm:pt modelId="{7A3E93C0-D5A5-4440-91B4-63CAFE656A8B}" type="pres">
      <dgm:prSet presAssocID="{4F7A71BC-191D-4A44-82FE-4CC51432820B}" presName="rootComposite" presStyleCnt="0"/>
      <dgm:spPr/>
    </dgm:pt>
    <dgm:pt modelId="{BECDFB1D-77AA-4E88-B4E9-0E9268DAE962}" type="pres">
      <dgm:prSet presAssocID="{4F7A71BC-191D-4A44-82FE-4CC51432820B}" presName="rootText" presStyleLbl="node4" presStyleIdx="3" presStyleCnt="5">
        <dgm:presLayoutVars>
          <dgm:chPref val="3"/>
        </dgm:presLayoutVars>
      </dgm:prSet>
      <dgm:spPr/>
      <dgm:t>
        <a:bodyPr/>
        <a:lstStyle/>
        <a:p>
          <a:endParaRPr lang="en-US"/>
        </a:p>
      </dgm:t>
    </dgm:pt>
    <dgm:pt modelId="{CB43D870-9E83-4509-BC3B-AF8228F42676}" type="pres">
      <dgm:prSet presAssocID="{4F7A71BC-191D-4A44-82FE-4CC51432820B}" presName="rootConnector" presStyleLbl="node4" presStyleIdx="3" presStyleCnt="5"/>
      <dgm:spPr/>
      <dgm:t>
        <a:bodyPr/>
        <a:lstStyle/>
        <a:p>
          <a:endParaRPr lang="en-US"/>
        </a:p>
      </dgm:t>
    </dgm:pt>
    <dgm:pt modelId="{5A9BECC4-BD87-4AB6-AB98-9A718A137123}" type="pres">
      <dgm:prSet presAssocID="{4F7A71BC-191D-4A44-82FE-4CC51432820B}" presName="hierChild4" presStyleCnt="0"/>
      <dgm:spPr/>
    </dgm:pt>
    <dgm:pt modelId="{E4D472F6-CE69-482C-AE1B-B01B3B2AD046}" type="pres">
      <dgm:prSet presAssocID="{4F7A71BC-191D-4A44-82FE-4CC51432820B}" presName="hierChild5" presStyleCnt="0"/>
      <dgm:spPr/>
    </dgm:pt>
    <dgm:pt modelId="{87372F6F-E577-4898-B10E-C619BF7CAD9B}" type="pres">
      <dgm:prSet presAssocID="{6DD16569-44D8-42A8-9874-925E2A2E7B43}" presName="Name37" presStyleLbl="parChTrans1D4" presStyleIdx="4" presStyleCnt="5"/>
      <dgm:spPr/>
      <dgm:t>
        <a:bodyPr/>
        <a:lstStyle/>
        <a:p>
          <a:endParaRPr lang="en-US"/>
        </a:p>
      </dgm:t>
    </dgm:pt>
    <dgm:pt modelId="{DD88BC1E-D6CC-411B-860F-E30A3BED5D0D}" type="pres">
      <dgm:prSet presAssocID="{C1168747-E80A-4E3B-823E-B8874ABA76E2}" presName="hierRoot2" presStyleCnt="0">
        <dgm:presLayoutVars>
          <dgm:hierBranch val="init"/>
        </dgm:presLayoutVars>
      </dgm:prSet>
      <dgm:spPr/>
    </dgm:pt>
    <dgm:pt modelId="{0663D369-E3E4-4A93-B6E1-21D722F07D86}" type="pres">
      <dgm:prSet presAssocID="{C1168747-E80A-4E3B-823E-B8874ABA76E2}" presName="rootComposite" presStyleCnt="0"/>
      <dgm:spPr/>
    </dgm:pt>
    <dgm:pt modelId="{43BCDE4F-C553-4DA8-9CB3-31B6C0286FA4}" type="pres">
      <dgm:prSet presAssocID="{C1168747-E80A-4E3B-823E-B8874ABA76E2}" presName="rootText" presStyleLbl="node4" presStyleIdx="4" presStyleCnt="5">
        <dgm:presLayoutVars>
          <dgm:chPref val="3"/>
        </dgm:presLayoutVars>
      </dgm:prSet>
      <dgm:spPr/>
      <dgm:t>
        <a:bodyPr/>
        <a:lstStyle/>
        <a:p>
          <a:endParaRPr lang="en-US"/>
        </a:p>
      </dgm:t>
    </dgm:pt>
    <dgm:pt modelId="{4551D5BB-2DA1-477C-B923-4574DBE06C8B}" type="pres">
      <dgm:prSet presAssocID="{C1168747-E80A-4E3B-823E-B8874ABA76E2}" presName="rootConnector" presStyleLbl="node4" presStyleIdx="4" presStyleCnt="5"/>
      <dgm:spPr/>
      <dgm:t>
        <a:bodyPr/>
        <a:lstStyle/>
        <a:p>
          <a:endParaRPr lang="en-US"/>
        </a:p>
      </dgm:t>
    </dgm:pt>
    <dgm:pt modelId="{CF5216AA-3333-4E4C-B6A1-2070E3EC6599}" type="pres">
      <dgm:prSet presAssocID="{C1168747-E80A-4E3B-823E-B8874ABA76E2}" presName="hierChild4" presStyleCnt="0"/>
      <dgm:spPr/>
    </dgm:pt>
    <dgm:pt modelId="{E68CF22B-5162-4167-803E-8E7B4654264F}" type="pres">
      <dgm:prSet presAssocID="{C1168747-E80A-4E3B-823E-B8874ABA76E2}" presName="hierChild5" presStyleCnt="0"/>
      <dgm:spPr/>
    </dgm:pt>
    <dgm:pt modelId="{1617CF24-AC3B-470F-BD07-6760F38C976F}" type="pres">
      <dgm:prSet presAssocID="{B3D25F3F-F3E2-4154-AD1B-B3AD095AA2E3}" presName="hierChild5" presStyleCnt="0"/>
      <dgm:spPr/>
    </dgm:pt>
    <dgm:pt modelId="{5641FBE4-93EC-4CCC-9835-7B9D5D047B47}" type="pres">
      <dgm:prSet presAssocID="{D2CA757F-0A0B-429C-AC23-60C0D3B72250}" presName="hierChild5" presStyleCnt="0"/>
      <dgm:spPr/>
    </dgm:pt>
    <dgm:pt modelId="{CB531F60-FCA3-43F0-B569-AA293F91E4FE}" type="pres">
      <dgm:prSet presAssocID="{E1AE8BEC-245B-4332-9A04-C18CF7A147A4}" presName="hierChild3" presStyleCnt="0"/>
      <dgm:spPr/>
    </dgm:pt>
  </dgm:ptLst>
  <dgm:cxnLst>
    <dgm:cxn modelId="{AB9949D3-175E-40AA-821F-27D45D761F02}" type="presOf" srcId="{B3D25F3F-F3E2-4154-AD1B-B3AD095AA2E3}" destId="{C9C2DE82-F3E8-4B46-A7F7-8A232F1A2821}" srcOrd="0" destOrd="0" presId="urn:microsoft.com/office/officeart/2005/8/layout/orgChart1"/>
    <dgm:cxn modelId="{FCE06241-AE4B-43D1-8B80-0871D8DD984F}" type="presOf" srcId="{B0D751C5-3578-4728-9600-9FFC3D972137}" destId="{8AD7ECEA-08C8-4158-A5F3-1AA62A54F702}" srcOrd="0" destOrd="0" presId="urn:microsoft.com/office/officeart/2005/8/layout/orgChart1"/>
    <dgm:cxn modelId="{F61776E8-0096-441E-AEA4-B3F9F93E5D51}" srcId="{E1AE8BEC-245B-4332-9A04-C18CF7A147A4}" destId="{B0D751C5-3578-4728-9600-9FFC3D972137}" srcOrd="0" destOrd="0" parTransId="{54A7DCB1-BAD9-4542-93E0-9E244047FCB2}" sibTransId="{44B8CE55-3DAF-4854-9604-395D4ACDFD0D}"/>
    <dgm:cxn modelId="{F6620E83-7706-46AF-B34A-9111A4335F53}" type="presOf" srcId="{D2CA757F-0A0B-429C-AC23-60C0D3B72250}" destId="{1F8485D0-D52C-47FC-8098-476EC04FA48C}" srcOrd="1" destOrd="0" presId="urn:microsoft.com/office/officeart/2005/8/layout/orgChart1"/>
    <dgm:cxn modelId="{87EB1263-E340-4412-99C3-F6014CB6046E}" type="presOf" srcId="{C1168747-E80A-4E3B-823E-B8874ABA76E2}" destId="{43BCDE4F-C553-4DA8-9CB3-31B6C0286FA4}" srcOrd="0" destOrd="0" presId="urn:microsoft.com/office/officeart/2005/8/layout/orgChart1"/>
    <dgm:cxn modelId="{55C8A964-5189-4571-9CB0-3C667E49153D}" type="presOf" srcId="{B3D25F3F-F3E2-4154-AD1B-B3AD095AA2E3}" destId="{D7CC4DFC-5672-4B37-B8BF-6B05E9E0865D}" srcOrd="1" destOrd="0" presId="urn:microsoft.com/office/officeart/2005/8/layout/orgChart1"/>
    <dgm:cxn modelId="{5C971393-BC98-4894-8ABE-82BFD3EDE7C1}" srcId="{B3D25F3F-F3E2-4154-AD1B-B3AD095AA2E3}" destId="{1EF55097-2769-4486-B1B6-8FDC24C66193}" srcOrd="0" destOrd="0" parTransId="{01D22BA6-DBE1-4EB6-B735-D9A23A965861}" sibTransId="{169502C0-4C7E-4A6D-846E-817982A55F54}"/>
    <dgm:cxn modelId="{DBF9FC9D-3F5E-46B5-9315-55D1EC8234E3}" type="presOf" srcId="{54A7DCB1-BAD9-4542-93E0-9E244047FCB2}" destId="{8EBA31F9-73D0-4DC6-88D2-39B2B1E6BFA7}" srcOrd="0" destOrd="0" presId="urn:microsoft.com/office/officeart/2005/8/layout/orgChart1"/>
    <dgm:cxn modelId="{7BE270B8-BF0D-451E-9924-04D5A171ED9A}" type="presOf" srcId="{6DD16569-44D8-42A8-9874-925E2A2E7B43}" destId="{87372F6F-E577-4898-B10E-C619BF7CAD9B}" srcOrd="0" destOrd="0" presId="urn:microsoft.com/office/officeart/2005/8/layout/orgChart1"/>
    <dgm:cxn modelId="{859767F2-A669-4ADC-9CDA-80A43FB9BE29}" type="presOf" srcId="{D9321385-AD29-4F59-9D31-B20AF36D9404}" destId="{37F0E60A-4AF0-41E6-9F1B-030A56491DB0}" srcOrd="1" destOrd="0" presId="urn:microsoft.com/office/officeart/2005/8/layout/orgChart1"/>
    <dgm:cxn modelId="{F36628A5-702A-4675-B230-8A1ED355F468}" srcId="{B3D25F3F-F3E2-4154-AD1B-B3AD095AA2E3}" destId="{C1168747-E80A-4E3B-823E-B8874ABA76E2}" srcOrd="2" destOrd="0" parTransId="{6DD16569-44D8-42A8-9874-925E2A2E7B43}" sibTransId="{B8A71EA2-D987-44D2-9D2A-245C04122770}"/>
    <dgm:cxn modelId="{723F4A3A-1756-403D-8470-31C3EB90440F}" type="presOf" srcId="{01C3BE64-4E76-4DBD-9311-5A7DD94F3CC0}" destId="{15F99679-DAC6-47EC-89BC-A083A3B8E3B0}" srcOrd="0" destOrd="0" presId="urn:microsoft.com/office/officeart/2005/8/layout/orgChart1"/>
    <dgm:cxn modelId="{1A08EB52-827D-4B53-8712-87DA84AA926C}" srcId="{6ED3A545-6DB3-4A13-BB95-F8306FF0422C}" destId="{D9321385-AD29-4F59-9D31-B20AF36D9404}" srcOrd="0" destOrd="0" parTransId="{56828CDC-F383-4979-8975-F3AC57424342}" sibTransId="{36437984-0D61-4D6F-8EC0-742F225084C4}"/>
    <dgm:cxn modelId="{44D125B1-CD03-4A71-8CCD-1920C2E989AE}" type="presOf" srcId="{E1AE8BEC-245B-4332-9A04-C18CF7A147A4}" destId="{E9960652-FBCE-4447-A995-25A6800BD454}" srcOrd="0" destOrd="0" presId="urn:microsoft.com/office/officeart/2005/8/layout/orgChart1"/>
    <dgm:cxn modelId="{92AECAD8-C4CB-4D09-829F-01CA8ECA1AE1}" srcId="{D2CA757F-0A0B-429C-AC23-60C0D3B72250}" destId="{89B9F674-4CF9-42CF-9D2C-18CCCB641EAB}" srcOrd="2" destOrd="0" parTransId="{B5EA0380-FBAF-4CC9-B7AD-549076246B26}" sibTransId="{437E9DB8-6E58-4B66-93A0-F0C180146156}"/>
    <dgm:cxn modelId="{C854AFC7-2707-4AA6-B297-68A0C8134A31}" srcId="{89B9F674-4CF9-42CF-9D2C-18CCCB641EAB}" destId="{AF08466C-AE20-425A-A291-8D12A9BA24C3}" srcOrd="0" destOrd="0" parTransId="{BB5A68D8-51ED-4267-83FF-BBC78AE00E4C}" sibTransId="{878F9E5F-5A05-4608-9061-B027B67E1585}"/>
    <dgm:cxn modelId="{814E6BD8-D47F-48E9-8CE8-6E23159D97EF}" type="presOf" srcId="{6ED3A545-6DB3-4A13-BB95-F8306FF0422C}" destId="{D2C6961E-F19E-4545-9E57-1CED545F7D7F}" srcOrd="1" destOrd="0" presId="urn:microsoft.com/office/officeart/2005/8/layout/orgChart1"/>
    <dgm:cxn modelId="{3B81F6DC-574E-4379-AB21-471137686E24}" type="presOf" srcId="{1EF55097-2769-4486-B1B6-8FDC24C66193}" destId="{FA87B651-EA0F-4277-9E42-6206948C4FE2}" srcOrd="0" destOrd="0" presId="urn:microsoft.com/office/officeart/2005/8/layout/orgChart1"/>
    <dgm:cxn modelId="{B52B60BD-C2B8-4521-9A35-962BAE51EEF6}" type="presOf" srcId="{B5EA0380-FBAF-4CC9-B7AD-549076246B26}" destId="{31859129-F52D-4D88-96B2-35AAA67E36A6}" srcOrd="0" destOrd="0" presId="urn:microsoft.com/office/officeart/2005/8/layout/orgChart1"/>
    <dgm:cxn modelId="{28EB0476-085D-4622-8670-A8DD13CF8CE5}" type="presOf" srcId="{AF08466C-AE20-425A-A291-8D12A9BA24C3}" destId="{B8230425-5031-44BB-A38F-562339A66EB9}" srcOrd="0" destOrd="0" presId="urn:microsoft.com/office/officeart/2005/8/layout/orgChart1"/>
    <dgm:cxn modelId="{5FCFED61-BB36-440E-877B-79DC81C096EE}" srcId="{D2CA757F-0A0B-429C-AC23-60C0D3B72250}" destId="{E1DFC8CF-E15A-46FC-9D32-89CEB0460938}" srcOrd="1" destOrd="0" parTransId="{399D782E-6084-44AF-976D-213D5EE209C3}" sibTransId="{1F4A7DCF-A07B-4461-BAFB-C79FFAED9F5A}"/>
    <dgm:cxn modelId="{026622E8-66CB-43F8-8863-30C603E08E04}" type="presOf" srcId="{01D22BA6-DBE1-4EB6-B735-D9A23A965861}" destId="{0C7848E5-7350-4596-BBAC-25AE3F990202}" srcOrd="0" destOrd="0" presId="urn:microsoft.com/office/officeart/2005/8/layout/orgChart1"/>
    <dgm:cxn modelId="{F71F90C0-5F10-427B-879D-F2CA0ECE408C}" type="presOf" srcId="{AF08466C-AE20-425A-A291-8D12A9BA24C3}" destId="{76A6D022-2093-4729-9ABA-FF1D89440E4F}" srcOrd="1" destOrd="0" presId="urn:microsoft.com/office/officeart/2005/8/layout/orgChart1"/>
    <dgm:cxn modelId="{B182BB3E-5542-4149-8C45-1D9C61AFB06A}" srcId="{01C3BE64-4E76-4DBD-9311-5A7DD94F3CC0}" destId="{E1AE8BEC-245B-4332-9A04-C18CF7A147A4}" srcOrd="0" destOrd="0" parTransId="{80AD2F92-B5C8-47DC-AAEF-B32E2EF57755}" sibTransId="{C15441DE-A8D3-4E70-BA06-B8F46BA157E7}"/>
    <dgm:cxn modelId="{8EF27707-63E5-4DB0-B159-534A37B50162}" type="presOf" srcId="{B0D751C5-3578-4728-9600-9FFC3D972137}" destId="{487611F4-C5F6-47E8-A603-C19CCC005CE7}" srcOrd="1" destOrd="0" presId="urn:microsoft.com/office/officeart/2005/8/layout/orgChart1"/>
    <dgm:cxn modelId="{441623C4-DFD1-4EA4-996F-98558183BF32}" srcId="{D2CA757F-0A0B-429C-AC23-60C0D3B72250}" destId="{6ED3A545-6DB3-4A13-BB95-F8306FF0422C}" srcOrd="0" destOrd="0" parTransId="{4D892F94-14C4-4ED1-A8E6-6B7A28294058}" sibTransId="{AF99D4D0-0E9D-4764-9BE6-321856B63A5D}"/>
    <dgm:cxn modelId="{23355763-3611-4E35-9236-B9C512D37AE1}" type="presOf" srcId="{E1DFC8CF-E15A-46FC-9D32-89CEB0460938}" destId="{F5A9C8AD-1C5F-4839-A16F-4FD31D1DA977}" srcOrd="0" destOrd="0" presId="urn:microsoft.com/office/officeart/2005/8/layout/orgChart1"/>
    <dgm:cxn modelId="{5B7EB54F-4BFB-4760-8BCE-33076F222F75}" type="presOf" srcId="{64C2F89D-D68D-4A57-A13D-B82BF5843E18}" destId="{62BE88E6-3935-493F-A928-85D05C96B048}" srcOrd="0" destOrd="0" presId="urn:microsoft.com/office/officeart/2005/8/layout/orgChart1"/>
    <dgm:cxn modelId="{1249933D-DC2F-4844-94ED-7D9A07AAD291}" srcId="{B3D25F3F-F3E2-4154-AD1B-B3AD095AA2E3}" destId="{4F7A71BC-191D-4A44-82FE-4CC51432820B}" srcOrd="1" destOrd="0" parTransId="{20939950-A119-487E-862A-315687411DBE}" sibTransId="{61C24E01-E27A-4A8B-9FBD-236CFAE4C6F8}"/>
    <dgm:cxn modelId="{9EB4C003-6C02-41A0-9821-F6891FD1AE48}" type="presOf" srcId="{89B9F674-4CF9-42CF-9D2C-18CCCB641EAB}" destId="{DCC49C63-DCF7-4DC8-8105-3BDF8237ADFA}" srcOrd="0" destOrd="0" presId="urn:microsoft.com/office/officeart/2005/8/layout/orgChart1"/>
    <dgm:cxn modelId="{1FCB4EFA-CF0A-4018-BE5B-96C67D55F4BE}" srcId="{D2CA757F-0A0B-429C-AC23-60C0D3B72250}" destId="{B3D25F3F-F3E2-4154-AD1B-B3AD095AA2E3}" srcOrd="3" destOrd="0" parTransId="{64C2F89D-D68D-4A57-A13D-B82BF5843E18}" sibTransId="{D7F576CE-7DF6-4A9E-98AC-29567639D63F}"/>
    <dgm:cxn modelId="{1EC0944E-3050-4CF5-98C6-9DDF8AC1B8BE}" type="presOf" srcId="{D2CA757F-0A0B-429C-AC23-60C0D3B72250}" destId="{4BC76D2F-9AAE-497B-92F5-F6F72994DC0B}" srcOrd="0" destOrd="0" presId="urn:microsoft.com/office/officeart/2005/8/layout/orgChart1"/>
    <dgm:cxn modelId="{6E57C431-A833-44CF-B040-E249CD6F3375}" type="presOf" srcId="{20939950-A119-487E-862A-315687411DBE}" destId="{E275C558-2914-4E9F-8E61-9EDED715349B}" srcOrd="0" destOrd="0" presId="urn:microsoft.com/office/officeart/2005/8/layout/orgChart1"/>
    <dgm:cxn modelId="{CC021FDD-9951-4B2E-9687-20329D1426A6}" type="presOf" srcId="{56828CDC-F383-4979-8975-F3AC57424342}" destId="{F52FA06D-E07E-4035-ADEE-855C0A610654}" srcOrd="0" destOrd="0" presId="urn:microsoft.com/office/officeart/2005/8/layout/orgChart1"/>
    <dgm:cxn modelId="{6BD93D69-B11D-4547-98E8-D34FE6B33117}" type="presOf" srcId="{4D892F94-14C4-4ED1-A8E6-6B7A28294058}" destId="{A3482C68-5189-4B8B-B35B-34285E9ABEB5}" srcOrd="0" destOrd="0" presId="urn:microsoft.com/office/officeart/2005/8/layout/orgChart1"/>
    <dgm:cxn modelId="{C33553B8-FE58-4A38-9CC0-952FDAF367D5}" type="presOf" srcId="{89B9F674-4CF9-42CF-9D2C-18CCCB641EAB}" destId="{C648FC3B-757F-462E-9213-8221F36320E2}" srcOrd="1" destOrd="0" presId="urn:microsoft.com/office/officeart/2005/8/layout/orgChart1"/>
    <dgm:cxn modelId="{CFA56002-54E7-4576-9008-A9AE1539B7AB}" type="presOf" srcId="{4F7A71BC-191D-4A44-82FE-4CC51432820B}" destId="{BECDFB1D-77AA-4E88-B4E9-0E9268DAE962}" srcOrd="0" destOrd="0" presId="urn:microsoft.com/office/officeart/2005/8/layout/orgChart1"/>
    <dgm:cxn modelId="{8C39B713-3457-4CE7-8798-D33053326970}" srcId="{E1AE8BEC-245B-4332-9A04-C18CF7A147A4}" destId="{D2CA757F-0A0B-429C-AC23-60C0D3B72250}" srcOrd="1" destOrd="0" parTransId="{4C08AD01-00E8-435B-A2C2-0B830903C2EA}" sibTransId="{93E3F871-3F63-499B-B5E9-DABCC1649C5B}"/>
    <dgm:cxn modelId="{9F019E7E-B17A-4842-BA8E-BE5CA496DE19}" type="presOf" srcId="{6ED3A545-6DB3-4A13-BB95-F8306FF0422C}" destId="{360E1C87-E117-41CE-A19F-39FE23530D39}" srcOrd="0" destOrd="0" presId="urn:microsoft.com/office/officeart/2005/8/layout/orgChart1"/>
    <dgm:cxn modelId="{0E4E074D-03B7-4241-9A7E-6E6DDE03E927}" type="presOf" srcId="{BB5A68D8-51ED-4267-83FF-BBC78AE00E4C}" destId="{EF17C380-3119-401C-BEE3-4A12B085F6C8}" srcOrd="0" destOrd="0" presId="urn:microsoft.com/office/officeart/2005/8/layout/orgChart1"/>
    <dgm:cxn modelId="{3CB9C6C8-BECD-4B28-A72E-A17ADF53B6AE}" type="presOf" srcId="{E1AE8BEC-245B-4332-9A04-C18CF7A147A4}" destId="{1FBC70FC-8EFF-4CFC-9F02-A890EC1BE4A9}" srcOrd="1" destOrd="0" presId="urn:microsoft.com/office/officeart/2005/8/layout/orgChart1"/>
    <dgm:cxn modelId="{D1AE99E9-2E15-44F0-B71F-E4D9E353F45A}" type="presOf" srcId="{1EF55097-2769-4486-B1B6-8FDC24C66193}" destId="{18197EAE-49C9-479B-83D8-7424658DEF67}" srcOrd="1" destOrd="0" presId="urn:microsoft.com/office/officeart/2005/8/layout/orgChart1"/>
    <dgm:cxn modelId="{41C62F1E-F485-4AD2-B07E-F7F09ED80220}" type="presOf" srcId="{C1168747-E80A-4E3B-823E-B8874ABA76E2}" destId="{4551D5BB-2DA1-477C-B923-4574DBE06C8B}" srcOrd="1" destOrd="0" presId="urn:microsoft.com/office/officeart/2005/8/layout/orgChart1"/>
    <dgm:cxn modelId="{716E7DD1-B01C-4C96-AC6F-213EE1848999}" type="presOf" srcId="{D9321385-AD29-4F59-9D31-B20AF36D9404}" destId="{1A865A40-AF83-49F4-A01B-5EE36B920A05}" srcOrd="0" destOrd="0" presId="urn:microsoft.com/office/officeart/2005/8/layout/orgChart1"/>
    <dgm:cxn modelId="{BA9B2D88-AF93-4363-AB51-EBF8417165C6}" type="presOf" srcId="{E1DFC8CF-E15A-46FC-9D32-89CEB0460938}" destId="{013D6DFB-C116-4C68-97A5-FE0E458FD03C}" srcOrd="1" destOrd="0" presId="urn:microsoft.com/office/officeart/2005/8/layout/orgChart1"/>
    <dgm:cxn modelId="{38502CD3-41B0-4AF1-95A1-DBD8DDFA605C}" type="presOf" srcId="{4C08AD01-00E8-435B-A2C2-0B830903C2EA}" destId="{03D1B44E-EF6D-439D-896F-56354ED3BE13}" srcOrd="0" destOrd="0" presId="urn:microsoft.com/office/officeart/2005/8/layout/orgChart1"/>
    <dgm:cxn modelId="{DD45BBF8-8FC5-4975-B1E6-743C47DE6403}" type="presOf" srcId="{399D782E-6084-44AF-976D-213D5EE209C3}" destId="{67727F2F-8E9F-4515-A9B9-3AB31884AF8B}" srcOrd="0" destOrd="0" presId="urn:microsoft.com/office/officeart/2005/8/layout/orgChart1"/>
    <dgm:cxn modelId="{18CB0A8C-35F2-4592-95BD-3EEDF20BF1E8}" type="presOf" srcId="{4F7A71BC-191D-4A44-82FE-4CC51432820B}" destId="{CB43D870-9E83-4509-BC3B-AF8228F42676}" srcOrd="1" destOrd="0" presId="urn:microsoft.com/office/officeart/2005/8/layout/orgChart1"/>
    <dgm:cxn modelId="{587AF88A-0492-49EA-BFF6-D49C935E1C77}" type="presParOf" srcId="{15F99679-DAC6-47EC-89BC-A083A3B8E3B0}" destId="{BFA559DD-8E28-4D47-81A8-5E332B6FA066}" srcOrd="0" destOrd="0" presId="urn:microsoft.com/office/officeart/2005/8/layout/orgChart1"/>
    <dgm:cxn modelId="{D65273A3-D76A-4B1F-9BF7-6BE30D5EB50A}" type="presParOf" srcId="{BFA559DD-8E28-4D47-81A8-5E332B6FA066}" destId="{4934C9D4-801B-4612-B042-48F5949D5456}" srcOrd="0" destOrd="0" presId="urn:microsoft.com/office/officeart/2005/8/layout/orgChart1"/>
    <dgm:cxn modelId="{DEB85AE6-9D9A-420B-89BC-B85C870A9CE4}" type="presParOf" srcId="{4934C9D4-801B-4612-B042-48F5949D5456}" destId="{E9960652-FBCE-4447-A995-25A6800BD454}" srcOrd="0" destOrd="0" presId="urn:microsoft.com/office/officeart/2005/8/layout/orgChart1"/>
    <dgm:cxn modelId="{AD86B75A-BC15-4046-BB3C-1E7BBD22A209}" type="presParOf" srcId="{4934C9D4-801B-4612-B042-48F5949D5456}" destId="{1FBC70FC-8EFF-4CFC-9F02-A890EC1BE4A9}" srcOrd="1" destOrd="0" presId="urn:microsoft.com/office/officeart/2005/8/layout/orgChart1"/>
    <dgm:cxn modelId="{F6A2D046-5491-4E5C-BA56-77404C7F3C88}" type="presParOf" srcId="{BFA559DD-8E28-4D47-81A8-5E332B6FA066}" destId="{1A5B514E-EBDF-4371-97B4-7295C5545536}" srcOrd="1" destOrd="0" presId="urn:microsoft.com/office/officeart/2005/8/layout/orgChart1"/>
    <dgm:cxn modelId="{D39EC62D-FA02-44F0-8DA8-E0E65B0B9A75}" type="presParOf" srcId="{1A5B514E-EBDF-4371-97B4-7295C5545536}" destId="{8EBA31F9-73D0-4DC6-88D2-39B2B1E6BFA7}" srcOrd="0" destOrd="0" presId="urn:microsoft.com/office/officeart/2005/8/layout/orgChart1"/>
    <dgm:cxn modelId="{A4730B13-FCCF-408F-8D30-62CCD4EAED3F}" type="presParOf" srcId="{1A5B514E-EBDF-4371-97B4-7295C5545536}" destId="{A6BC0E1E-6ACE-4FF0-B92F-4A23EBA0199E}" srcOrd="1" destOrd="0" presId="urn:microsoft.com/office/officeart/2005/8/layout/orgChart1"/>
    <dgm:cxn modelId="{061A82DA-A09A-4DFD-A6B9-174C90FD163C}" type="presParOf" srcId="{A6BC0E1E-6ACE-4FF0-B92F-4A23EBA0199E}" destId="{707B4A31-9D40-4384-9598-2C17526A354C}" srcOrd="0" destOrd="0" presId="urn:microsoft.com/office/officeart/2005/8/layout/orgChart1"/>
    <dgm:cxn modelId="{94102831-FB58-41E3-9F09-CEE0A72D879D}" type="presParOf" srcId="{707B4A31-9D40-4384-9598-2C17526A354C}" destId="{8AD7ECEA-08C8-4158-A5F3-1AA62A54F702}" srcOrd="0" destOrd="0" presId="urn:microsoft.com/office/officeart/2005/8/layout/orgChart1"/>
    <dgm:cxn modelId="{D19C0F8B-E3D4-4D66-A684-7905A6CFC52E}" type="presParOf" srcId="{707B4A31-9D40-4384-9598-2C17526A354C}" destId="{487611F4-C5F6-47E8-A603-C19CCC005CE7}" srcOrd="1" destOrd="0" presId="urn:microsoft.com/office/officeart/2005/8/layout/orgChart1"/>
    <dgm:cxn modelId="{C8DEE15F-9F55-4976-B2E8-6D263ECC4C83}" type="presParOf" srcId="{A6BC0E1E-6ACE-4FF0-B92F-4A23EBA0199E}" destId="{742C1B39-DDB2-4EFE-8BF3-60847F9855FF}" srcOrd="1" destOrd="0" presId="urn:microsoft.com/office/officeart/2005/8/layout/orgChart1"/>
    <dgm:cxn modelId="{DF269860-C56B-45ED-953D-842F23CCA822}" type="presParOf" srcId="{A6BC0E1E-6ACE-4FF0-B92F-4A23EBA0199E}" destId="{017A8BCE-EA36-445D-8F8F-94DD8654410B}" srcOrd="2" destOrd="0" presId="urn:microsoft.com/office/officeart/2005/8/layout/orgChart1"/>
    <dgm:cxn modelId="{49B2FD2C-B3EB-4349-9223-E2C70E0C3B69}" type="presParOf" srcId="{1A5B514E-EBDF-4371-97B4-7295C5545536}" destId="{03D1B44E-EF6D-439D-896F-56354ED3BE13}" srcOrd="2" destOrd="0" presId="urn:microsoft.com/office/officeart/2005/8/layout/orgChart1"/>
    <dgm:cxn modelId="{E85B1A4C-8F4F-428C-9F37-ADF9001761E1}" type="presParOf" srcId="{1A5B514E-EBDF-4371-97B4-7295C5545536}" destId="{21072A32-E384-4E0A-865A-A925F6555C8A}" srcOrd="3" destOrd="0" presId="urn:microsoft.com/office/officeart/2005/8/layout/orgChart1"/>
    <dgm:cxn modelId="{0381DAC4-C6F5-4C5F-83D9-138C2B06CA1C}" type="presParOf" srcId="{21072A32-E384-4E0A-865A-A925F6555C8A}" destId="{0F6C8CEB-163E-41CE-AD3C-A3BF5FD603B4}" srcOrd="0" destOrd="0" presId="urn:microsoft.com/office/officeart/2005/8/layout/orgChart1"/>
    <dgm:cxn modelId="{35EB8EB4-6E25-4471-B28E-8E31CA5DED24}" type="presParOf" srcId="{0F6C8CEB-163E-41CE-AD3C-A3BF5FD603B4}" destId="{4BC76D2F-9AAE-497B-92F5-F6F72994DC0B}" srcOrd="0" destOrd="0" presId="urn:microsoft.com/office/officeart/2005/8/layout/orgChart1"/>
    <dgm:cxn modelId="{9952D1CB-05EB-4A3D-AFE5-E9EE1E6B799C}" type="presParOf" srcId="{0F6C8CEB-163E-41CE-AD3C-A3BF5FD603B4}" destId="{1F8485D0-D52C-47FC-8098-476EC04FA48C}" srcOrd="1" destOrd="0" presId="urn:microsoft.com/office/officeart/2005/8/layout/orgChart1"/>
    <dgm:cxn modelId="{97288A62-0D78-4443-B8CA-A0A44E24FB5A}" type="presParOf" srcId="{21072A32-E384-4E0A-865A-A925F6555C8A}" destId="{C2F45767-7CE6-418B-843F-D29DBF86CB6A}" srcOrd="1" destOrd="0" presId="urn:microsoft.com/office/officeart/2005/8/layout/orgChart1"/>
    <dgm:cxn modelId="{CD87F017-D297-456E-8285-F78547E40BA9}" type="presParOf" srcId="{C2F45767-7CE6-418B-843F-D29DBF86CB6A}" destId="{A3482C68-5189-4B8B-B35B-34285E9ABEB5}" srcOrd="0" destOrd="0" presId="urn:microsoft.com/office/officeart/2005/8/layout/orgChart1"/>
    <dgm:cxn modelId="{E27E2819-3A65-45DA-8C28-BC7528C44840}" type="presParOf" srcId="{C2F45767-7CE6-418B-843F-D29DBF86CB6A}" destId="{FCDBD589-AB1F-4499-8B38-8834AE7A5F40}" srcOrd="1" destOrd="0" presId="urn:microsoft.com/office/officeart/2005/8/layout/orgChart1"/>
    <dgm:cxn modelId="{ABC55A7F-66CA-498C-A70E-5341C91D8CBC}" type="presParOf" srcId="{FCDBD589-AB1F-4499-8B38-8834AE7A5F40}" destId="{8548B80B-C942-42AD-ABB7-A11D475AE4DD}" srcOrd="0" destOrd="0" presId="urn:microsoft.com/office/officeart/2005/8/layout/orgChart1"/>
    <dgm:cxn modelId="{6B458DCA-5221-44BA-BB8E-5F1100C2FC50}" type="presParOf" srcId="{8548B80B-C942-42AD-ABB7-A11D475AE4DD}" destId="{360E1C87-E117-41CE-A19F-39FE23530D39}" srcOrd="0" destOrd="0" presId="urn:microsoft.com/office/officeart/2005/8/layout/orgChart1"/>
    <dgm:cxn modelId="{712529DB-78FA-42C9-9407-BE5991D22E22}" type="presParOf" srcId="{8548B80B-C942-42AD-ABB7-A11D475AE4DD}" destId="{D2C6961E-F19E-4545-9E57-1CED545F7D7F}" srcOrd="1" destOrd="0" presId="urn:microsoft.com/office/officeart/2005/8/layout/orgChart1"/>
    <dgm:cxn modelId="{B3C0B6C6-CE47-42B8-AC84-4F66B6992B9A}" type="presParOf" srcId="{FCDBD589-AB1F-4499-8B38-8834AE7A5F40}" destId="{C6D12F61-0EED-4642-8882-31A3ED25875B}" srcOrd="1" destOrd="0" presId="urn:microsoft.com/office/officeart/2005/8/layout/orgChart1"/>
    <dgm:cxn modelId="{35CE86AB-5671-4A1B-BD32-490A8ACE6A96}" type="presParOf" srcId="{C6D12F61-0EED-4642-8882-31A3ED25875B}" destId="{F52FA06D-E07E-4035-ADEE-855C0A610654}" srcOrd="0" destOrd="0" presId="urn:microsoft.com/office/officeart/2005/8/layout/orgChart1"/>
    <dgm:cxn modelId="{41DAB96D-C813-403E-B91F-767352DE7E5C}" type="presParOf" srcId="{C6D12F61-0EED-4642-8882-31A3ED25875B}" destId="{2FABBE46-5349-4878-B348-9F3401A0974F}" srcOrd="1" destOrd="0" presId="urn:microsoft.com/office/officeart/2005/8/layout/orgChart1"/>
    <dgm:cxn modelId="{F371BD90-9592-4C7F-B72A-66C81ACF2547}" type="presParOf" srcId="{2FABBE46-5349-4878-B348-9F3401A0974F}" destId="{41417334-9F7C-463A-80ED-6D027415620B}" srcOrd="0" destOrd="0" presId="urn:microsoft.com/office/officeart/2005/8/layout/orgChart1"/>
    <dgm:cxn modelId="{94354733-2718-477C-AF8B-BF3C510524E6}" type="presParOf" srcId="{41417334-9F7C-463A-80ED-6D027415620B}" destId="{1A865A40-AF83-49F4-A01B-5EE36B920A05}" srcOrd="0" destOrd="0" presId="urn:microsoft.com/office/officeart/2005/8/layout/orgChart1"/>
    <dgm:cxn modelId="{8EDA2464-07EA-46A0-A2DC-308557A34EC5}" type="presParOf" srcId="{41417334-9F7C-463A-80ED-6D027415620B}" destId="{37F0E60A-4AF0-41E6-9F1B-030A56491DB0}" srcOrd="1" destOrd="0" presId="urn:microsoft.com/office/officeart/2005/8/layout/orgChart1"/>
    <dgm:cxn modelId="{94961CDB-84B0-412A-868F-24ED09964887}" type="presParOf" srcId="{2FABBE46-5349-4878-B348-9F3401A0974F}" destId="{925C66B4-BFA5-4AC2-BF21-82488C782174}" srcOrd="1" destOrd="0" presId="urn:microsoft.com/office/officeart/2005/8/layout/orgChart1"/>
    <dgm:cxn modelId="{9754CFCB-B97C-412F-AE5C-7CB811ED64EC}" type="presParOf" srcId="{2FABBE46-5349-4878-B348-9F3401A0974F}" destId="{87604D5C-C3B2-447E-9B29-6EAD5A2D911A}" srcOrd="2" destOrd="0" presId="urn:microsoft.com/office/officeart/2005/8/layout/orgChart1"/>
    <dgm:cxn modelId="{2659A03A-FBC8-4CAE-9866-F1E926593BE2}" type="presParOf" srcId="{FCDBD589-AB1F-4499-8B38-8834AE7A5F40}" destId="{5ED34486-275D-4B81-82A8-88B7BFA6DD2D}" srcOrd="2" destOrd="0" presId="urn:microsoft.com/office/officeart/2005/8/layout/orgChart1"/>
    <dgm:cxn modelId="{E2F31221-3098-422F-A0D5-F41231F23C2F}" type="presParOf" srcId="{C2F45767-7CE6-418B-843F-D29DBF86CB6A}" destId="{67727F2F-8E9F-4515-A9B9-3AB31884AF8B}" srcOrd="2" destOrd="0" presId="urn:microsoft.com/office/officeart/2005/8/layout/orgChart1"/>
    <dgm:cxn modelId="{8558AB26-B1D5-46DC-AD9D-33FB8FCBFC4D}" type="presParOf" srcId="{C2F45767-7CE6-418B-843F-D29DBF86CB6A}" destId="{CB8DD32D-C46F-42B9-80A6-08BEE5C5E811}" srcOrd="3" destOrd="0" presId="urn:microsoft.com/office/officeart/2005/8/layout/orgChart1"/>
    <dgm:cxn modelId="{F6F5A480-62F4-4C36-8C05-9C473C78A270}" type="presParOf" srcId="{CB8DD32D-C46F-42B9-80A6-08BEE5C5E811}" destId="{AEBABADB-DA64-4CC2-83B9-92E88575ACA6}" srcOrd="0" destOrd="0" presId="urn:microsoft.com/office/officeart/2005/8/layout/orgChart1"/>
    <dgm:cxn modelId="{F8CC1543-A9FB-419A-A7C2-DDAA6DC1CFFD}" type="presParOf" srcId="{AEBABADB-DA64-4CC2-83B9-92E88575ACA6}" destId="{F5A9C8AD-1C5F-4839-A16F-4FD31D1DA977}" srcOrd="0" destOrd="0" presId="urn:microsoft.com/office/officeart/2005/8/layout/orgChart1"/>
    <dgm:cxn modelId="{D25DAC5D-37CF-4F1C-9344-1A8DC4F84D96}" type="presParOf" srcId="{AEBABADB-DA64-4CC2-83B9-92E88575ACA6}" destId="{013D6DFB-C116-4C68-97A5-FE0E458FD03C}" srcOrd="1" destOrd="0" presId="urn:microsoft.com/office/officeart/2005/8/layout/orgChart1"/>
    <dgm:cxn modelId="{2D2D56FE-9867-4D62-97D8-A07C54B053BA}" type="presParOf" srcId="{CB8DD32D-C46F-42B9-80A6-08BEE5C5E811}" destId="{1E5FA576-2E9F-4C93-9286-568141D80D97}" srcOrd="1" destOrd="0" presId="urn:microsoft.com/office/officeart/2005/8/layout/orgChart1"/>
    <dgm:cxn modelId="{C5F8FD62-6DC8-476A-8B42-D8F3AD0BB905}" type="presParOf" srcId="{CB8DD32D-C46F-42B9-80A6-08BEE5C5E811}" destId="{0E2FF53A-8048-4985-88E7-55C91E37F459}" srcOrd="2" destOrd="0" presId="urn:microsoft.com/office/officeart/2005/8/layout/orgChart1"/>
    <dgm:cxn modelId="{3E599E9F-D2EE-44BF-B053-6E932C894EAB}" type="presParOf" srcId="{C2F45767-7CE6-418B-843F-D29DBF86CB6A}" destId="{31859129-F52D-4D88-96B2-35AAA67E36A6}" srcOrd="4" destOrd="0" presId="urn:microsoft.com/office/officeart/2005/8/layout/orgChart1"/>
    <dgm:cxn modelId="{9049DE36-CDD8-4AF4-B8B2-7BCFF4589772}" type="presParOf" srcId="{C2F45767-7CE6-418B-843F-D29DBF86CB6A}" destId="{D68CBA46-D837-49B9-B8F4-2B17907BE4ED}" srcOrd="5" destOrd="0" presId="urn:microsoft.com/office/officeart/2005/8/layout/orgChart1"/>
    <dgm:cxn modelId="{672B99DD-C189-48E7-B939-70B536272C49}" type="presParOf" srcId="{D68CBA46-D837-49B9-B8F4-2B17907BE4ED}" destId="{83C61E9F-9B72-4081-9994-E291CD9D7C9B}" srcOrd="0" destOrd="0" presId="urn:microsoft.com/office/officeart/2005/8/layout/orgChart1"/>
    <dgm:cxn modelId="{67DC8ED3-9E16-44C6-8538-F19DD4985933}" type="presParOf" srcId="{83C61E9F-9B72-4081-9994-E291CD9D7C9B}" destId="{DCC49C63-DCF7-4DC8-8105-3BDF8237ADFA}" srcOrd="0" destOrd="0" presId="urn:microsoft.com/office/officeart/2005/8/layout/orgChart1"/>
    <dgm:cxn modelId="{2B04EA9E-1FDD-4710-9610-7C6A100004B0}" type="presParOf" srcId="{83C61E9F-9B72-4081-9994-E291CD9D7C9B}" destId="{C648FC3B-757F-462E-9213-8221F36320E2}" srcOrd="1" destOrd="0" presId="urn:microsoft.com/office/officeart/2005/8/layout/orgChart1"/>
    <dgm:cxn modelId="{EE44DEE7-2DCA-403A-AB4B-1AF2B86C0525}" type="presParOf" srcId="{D68CBA46-D837-49B9-B8F4-2B17907BE4ED}" destId="{7F73FA9C-B35B-4132-956E-357C16B6550D}" srcOrd="1" destOrd="0" presId="urn:microsoft.com/office/officeart/2005/8/layout/orgChart1"/>
    <dgm:cxn modelId="{1635E3E1-3942-4BF4-B243-26FC9420A646}" type="presParOf" srcId="{7F73FA9C-B35B-4132-956E-357C16B6550D}" destId="{EF17C380-3119-401C-BEE3-4A12B085F6C8}" srcOrd="0" destOrd="0" presId="urn:microsoft.com/office/officeart/2005/8/layout/orgChart1"/>
    <dgm:cxn modelId="{5EFEDB03-932C-49D9-A744-4E7BA54ADEEF}" type="presParOf" srcId="{7F73FA9C-B35B-4132-956E-357C16B6550D}" destId="{2C554E31-DA81-4DAE-86D0-D1172483335F}" srcOrd="1" destOrd="0" presId="urn:microsoft.com/office/officeart/2005/8/layout/orgChart1"/>
    <dgm:cxn modelId="{A8A814A4-1E3A-418D-B3CE-2C0C5481576E}" type="presParOf" srcId="{2C554E31-DA81-4DAE-86D0-D1172483335F}" destId="{A863862B-52F2-42CB-8F90-A4F5AE2BEB17}" srcOrd="0" destOrd="0" presId="urn:microsoft.com/office/officeart/2005/8/layout/orgChart1"/>
    <dgm:cxn modelId="{1BDB9D55-AA39-4C9C-9CBD-37BA567328EC}" type="presParOf" srcId="{A863862B-52F2-42CB-8F90-A4F5AE2BEB17}" destId="{B8230425-5031-44BB-A38F-562339A66EB9}" srcOrd="0" destOrd="0" presId="urn:microsoft.com/office/officeart/2005/8/layout/orgChart1"/>
    <dgm:cxn modelId="{E1497EDB-8834-4F60-A5C2-D5A9E1F9AEFB}" type="presParOf" srcId="{A863862B-52F2-42CB-8F90-A4F5AE2BEB17}" destId="{76A6D022-2093-4729-9ABA-FF1D89440E4F}" srcOrd="1" destOrd="0" presId="urn:microsoft.com/office/officeart/2005/8/layout/orgChart1"/>
    <dgm:cxn modelId="{A5EB1A78-C876-4AB1-91F2-3F873FCC9CE0}" type="presParOf" srcId="{2C554E31-DA81-4DAE-86D0-D1172483335F}" destId="{856A3705-7811-4987-B1F8-D4A6959245AA}" srcOrd="1" destOrd="0" presId="urn:microsoft.com/office/officeart/2005/8/layout/orgChart1"/>
    <dgm:cxn modelId="{03B5169B-B4E8-4E92-B12E-AEFA97DC783F}" type="presParOf" srcId="{2C554E31-DA81-4DAE-86D0-D1172483335F}" destId="{36E9F922-076D-420A-AAC8-27E16E8C4847}" srcOrd="2" destOrd="0" presId="urn:microsoft.com/office/officeart/2005/8/layout/orgChart1"/>
    <dgm:cxn modelId="{9079C4FF-579A-41E5-A09D-B91436E65B57}" type="presParOf" srcId="{D68CBA46-D837-49B9-B8F4-2B17907BE4ED}" destId="{6CCE24BA-260E-437C-AE62-7CA2AD05B44B}" srcOrd="2" destOrd="0" presId="urn:microsoft.com/office/officeart/2005/8/layout/orgChart1"/>
    <dgm:cxn modelId="{FA90D6CB-BB0C-4302-957A-E1FAC7806793}" type="presParOf" srcId="{C2F45767-7CE6-418B-843F-D29DBF86CB6A}" destId="{62BE88E6-3935-493F-A928-85D05C96B048}" srcOrd="6" destOrd="0" presId="urn:microsoft.com/office/officeart/2005/8/layout/orgChart1"/>
    <dgm:cxn modelId="{00814177-CC22-4779-A297-0BAE979633ED}" type="presParOf" srcId="{C2F45767-7CE6-418B-843F-D29DBF86CB6A}" destId="{FCE60349-DD56-488C-A8E4-76A03BAEA0DB}" srcOrd="7" destOrd="0" presId="urn:microsoft.com/office/officeart/2005/8/layout/orgChart1"/>
    <dgm:cxn modelId="{9615A09D-DC5B-49F0-819C-C9DB7DE72127}" type="presParOf" srcId="{FCE60349-DD56-488C-A8E4-76A03BAEA0DB}" destId="{38F9D388-4F00-4A92-97AD-4900121C14D6}" srcOrd="0" destOrd="0" presId="urn:microsoft.com/office/officeart/2005/8/layout/orgChart1"/>
    <dgm:cxn modelId="{129417CA-3182-453F-9833-ECF230D47DE8}" type="presParOf" srcId="{38F9D388-4F00-4A92-97AD-4900121C14D6}" destId="{C9C2DE82-F3E8-4B46-A7F7-8A232F1A2821}" srcOrd="0" destOrd="0" presId="urn:microsoft.com/office/officeart/2005/8/layout/orgChart1"/>
    <dgm:cxn modelId="{D265A712-2919-4875-9D47-0331340A8CC3}" type="presParOf" srcId="{38F9D388-4F00-4A92-97AD-4900121C14D6}" destId="{D7CC4DFC-5672-4B37-B8BF-6B05E9E0865D}" srcOrd="1" destOrd="0" presId="urn:microsoft.com/office/officeart/2005/8/layout/orgChart1"/>
    <dgm:cxn modelId="{0968ED29-B99D-41A4-A0BC-5055F89F503A}" type="presParOf" srcId="{FCE60349-DD56-488C-A8E4-76A03BAEA0DB}" destId="{2189B6FF-DEA9-4DD9-A61B-FA72A1524A64}" srcOrd="1" destOrd="0" presId="urn:microsoft.com/office/officeart/2005/8/layout/orgChart1"/>
    <dgm:cxn modelId="{30D515AB-B90B-4156-8A71-6CAFB73DD526}" type="presParOf" srcId="{2189B6FF-DEA9-4DD9-A61B-FA72A1524A64}" destId="{0C7848E5-7350-4596-BBAC-25AE3F990202}" srcOrd="0" destOrd="0" presId="urn:microsoft.com/office/officeart/2005/8/layout/orgChart1"/>
    <dgm:cxn modelId="{B9AFE778-239D-4322-B349-5F0D6791C3E0}" type="presParOf" srcId="{2189B6FF-DEA9-4DD9-A61B-FA72A1524A64}" destId="{4685D965-8FFA-47D7-B579-9D855A89B214}" srcOrd="1" destOrd="0" presId="urn:microsoft.com/office/officeart/2005/8/layout/orgChart1"/>
    <dgm:cxn modelId="{075670C1-864C-4A4D-BB4D-0A57821FB540}" type="presParOf" srcId="{4685D965-8FFA-47D7-B579-9D855A89B214}" destId="{84AC72D9-38AE-46E7-A0BE-2DD029A47F45}" srcOrd="0" destOrd="0" presId="urn:microsoft.com/office/officeart/2005/8/layout/orgChart1"/>
    <dgm:cxn modelId="{750A5B2E-5DDE-49BC-B70C-875997B784B9}" type="presParOf" srcId="{84AC72D9-38AE-46E7-A0BE-2DD029A47F45}" destId="{FA87B651-EA0F-4277-9E42-6206948C4FE2}" srcOrd="0" destOrd="0" presId="urn:microsoft.com/office/officeart/2005/8/layout/orgChart1"/>
    <dgm:cxn modelId="{8686BAB7-A36A-4A8E-B16E-FFA2DF6D81EE}" type="presParOf" srcId="{84AC72D9-38AE-46E7-A0BE-2DD029A47F45}" destId="{18197EAE-49C9-479B-83D8-7424658DEF67}" srcOrd="1" destOrd="0" presId="urn:microsoft.com/office/officeart/2005/8/layout/orgChart1"/>
    <dgm:cxn modelId="{CF933477-EDE1-4D6C-A868-C3310BC82CD2}" type="presParOf" srcId="{4685D965-8FFA-47D7-B579-9D855A89B214}" destId="{0108DCF8-52F6-49D2-890C-269B480B93EA}" srcOrd="1" destOrd="0" presId="urn:microsoft.com/office/officeart/2005/8/layout/orgChart1"/>
    <dgm:cxn modelId="{7CBB67F8-1053-4C7B-B677-A16348693E23}" type="presParOf" srcId="{4685D965-8FFA-47D7-B579-9D855A89B214}" destId="{E7417E11-3526-41FD-A4AB-BE35467FEA47}" srcOrd="2" destOrd="0" presId="urn:microsoft.com/office/officeart/2005/8/layout/orgChart1"/>
    <dgm:cxn modelId="{65BBBAFE-971F-43E7-BB1E-3015813BCAA3}" type="presParOf" srcId="{2189B6FF-DEA9-4DD9-A61B-FA72A1524A64}" destId="{E275C558-2914-4E9F-8E61-9EDED715349B}" srcOrd="2" destOrd="0" presId="urn:microsoft.com/office/officeart/2005/8/layout/orgChart1"/>
    <dgm:cxn modelId="{07597DAD-B199-4F23-B454-8FD682FC2927}" type="presParOf" srcId="{2189B6FF-DEA9-4DD9-A61B-FA72A1524A64}" destId="{8B213EF9-3F4B-4158-8C1B-BFD126BAF1FC}" srcOrd="3" destOrd="0" presId="urn:microsoft.com/office/officeart/2005/8/layout/orgChart1"/>
    <dgm:cxn modelId="{F8A62A5A-49AB-43C7-A7A9-E9603542C96C}" type="presParOf" srcId="{8B213EF9-3F4B-4158-8C1B-BFD126BAF1FC}" destId="{7A3E93C0-D5A5-4440-91B4-63CAFE656A8B}" srcOrd="0" destOrd="0" presId="urn:microsoft.com/office/officeart/2005/8/layout/orgChart1"/>
    <dgm:cxn modelId="{4F590C5D-A3FB-40B7-A225-A9744AEE9AED}" type="presParOf" srcId="{7A3E93C0-D5A5-4440-91B4-63CAFE656A8B}" destId="{BECDFB1D-77AA-4E88-B4E9-0E9268DAE962}" srcOrd="0" destOrd="0" presId="urn:microsoft.com/office/officeart/2005/8/layout/orgChart1"/>
    <dgm:cxn modelId="{BF445D17-1E9C-408B-A67E-DD02EEB7D928}" type="presParOf" srcId="{7A3E93C0-D5A5-4440-91B4-63CAFE656A8B}" destId="{CB43D870-9E83-4509-BC3B-AF8228F42676}" srcOrd="1" destOrd="0" presId="urn:microsoft.com/office/officeart/2005/8/layout/orgChart1"/>
    <dgm:cxn modelId="{A86359FE-2B3F-4106-AF5C-D835E72C1AFE}" type="presParOf" srcId="{8B213EF9-3F4B-4158-8C1B-BFD126BAF1FC}" destId="{5A9BECC4-BD87-4AB6-AB98-9A718A137123}" srcOrd="1" destOrd="0" presId="urn:microsoft.com/office/officeart/2005/8/layout/orgChart1"/>
    <dgm:cxn modelId="{6FDFDCB8-4147-4B8F-BB88-3FFA703C6601}" type="presParOf" srcId="{8B213EF9-3F4B-4158-8C1B-BFD126BAF1FC}" destId="{E4D472F6-CE69-482C-AE1B-B01B3B2AD046}" srcOrd="2" destOrd="0" presId="urn:microsoft.com/office/officeart/2005/8/layout/orgChart1"/>
    <dgm:cxn modelId="{EAFD1889-FC72-4D08-B436-C2ACF9C22AA2}" type="presParOf" srcId="{2189B6FF-DEA9-4DD9-A61B-FA72A1524A64}" destId="{87372F6F-E577-4898-B10E-C619BF7CAD9B}" srcOrd="4" destOrd="0" presId="urn:microsoft.com/office/officeart/2005/8/layout/orgChart1"/>
    <dgm:cxn modelId="{41785D7B-C241-44B6-9964-5B3A50AD59A3}" type="presParOf" srcId="{2189B6FF-DEA9-4DD9-A61B-FA72A1524A64}" destId="{DD88BC1E-D6CC-411B-860F-E30A3BED5D0D}" srcOrd="5" destOrd="0" presId="urn:microsoft.com/office/officeart/2005/8/layout/orgChart1"/>
    <dgm:cxn modelId="{3F8356F9-5C0E-4D5F-82D8-770B6A5B0A4C}" type="presParOf" srcId="{DD88BC1E-D6CC-411B-860F-E30A3BED5D0D}" destId="{0663D369-E3E4-4A93-B6E1-21D722F07D86}" srcOrd="0" destOrd="0" presId="urn:microsoft.com/office/officeart/2005/8/layout/orgChart1"/>
    <dgm:cxn modelId="{01982CAD-6418-4362-976E-5C25A1EC96DB}" type="presParOf" srcId="{0663D369-E3E4-4A93-B6E1-21D722F07D86}" destId="{43BCDE4F-C553-4DA8-9CB3-31B6C0286FA4}" srcOrd="0" destOrd="0" presId="urn:microsoft.com/office/officeart/2005/8/layout/orgChart1"/>
    <dgm:cxn modelId="{153A50C6-6EC7-4EE9-8E02-20AAE6296069}" type="presParOf" srcId="{0663D369-E3E4-4A93-B6E1-21D722F07D86}" destId="{4551D5BB-2DA1-477C-B923-4574DBE06C8B}" srcOrd="1" destOrd="0" presId="urn:microsoft.com/office/officeart/2005/8/layout/orgChart1"/>
    <dgm:cxn modelId="{AA7BDAD6-B96A-4AB8-BE8C-8B2C5444F26E}" type="presParOf" srcId="{DD88BC1E-D6CC-411B-860F-E30A3BED5D0D}" destId="{CF5216AA-3333-4E4C-B6A1-2070E3EC6599}" srcOrd="1" destOrd="0" presId="urn:microsoft.com/office/officeart/2005/8/layout/orgChart1"/>
    <dgm:cxn modelId="{089610D6-45B7-4875-8086-C9840671DCD1}" type="presParOf" srcId="{DD88BC1E-D6CC-411B-860F-E30A3BED5D0D}" destId="{E68CF22B-5162-4167-803E-8E7B4654264F}" srcOrd="2" destOrd="0" presId="urn:microsoft.com/office/officeart/2005/8/layout/orgChart1"/>
    <dgm:cxn modelId="{B0883165-3E0F-418E-9A78-0DE97B8B6645}" type="presParOf" srcId="{FCE60349-DD56-488C-A8E4-76A03BAEA0DB}" destId="{1617CF24-AC3B-470F-BD07-6760F38C976F}" srcOrd="2" destOrd="0" presId="urn:microsoft.com/office/officeart/2005/8/layout/orgChart1"/>
    <dgm:cxn modelId="{F224ABAD-2E1E-475C-8C08-05078C42F212}" type="presParOf" srcId="{21072A32-E384-4E0A-865A-A925F6555C8A}" destId="{5641FBE4-93EC-4CCC-9835-7B9D5D047B47}" srcOrd="2" destOrd="0" presId="urn:microsoft.com/office/officeart/2005/8/layout/orgChart1"/>
    <dgm:cxn modelId="{B9FE35E5-3C0E-4275-9E31-1C62DD431209}" type="presParOf" srcId="{BFA559DD-8E28-4D47-81A8-5E332B6FA066}" destId="{CB531F60-FCA3-43F0-B569-AA293F91E4F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72F6F-E577-4898-B10E-C619BF7CAD9B}">
      <dsp:nvSpPr>
        <dsp:cNvPr id="0" name=""/>
        <dsp:cNvSpPr/>
      </dsp:nvSpPr>
      <dsp:spPr>
        <a:xfrm>
          <a:off x="6201252" y="2697090"/>
          <a:ext cx="210321" cy="2636028"/>
        </a:xfrm>
        <a:custGeom>
          <a:avLst/>
          <a:gdLst/>
          <a:ahLst/>
          <a:cxnLst/>
          <a:rect l="0" t="0" r="0" b="0"/>
          <a:pathLst>
            <a:path>
              <a:moveTo>
                <a:pt x="0" y="0"/>
              </a:moveTo>
              <a:lnTo>
                <a:pt x="0" y="2636028"/>
              </a:lnTo>
              <a:lnTo>
                <a:pt x="210321" y="26360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75C558-2914-4E9F-8E61-9EDED715349B}">
      <dsp:nvSpPr>
        <dsp:cNvPr id="0" name=""/>
        <dsp:cNvSpPr/>
      </dsp:nvSpPr>
      <dsp:spPr>
        <a:xfrm>
          <a:off x="6201252" y="2697090"/>
          <a:ext cx="210321" cy="1640507"/>
        </a:xfrm>
        <a:custGeom>
          <a:avLst/>
          <a:gdLst/>
          <a:ahLst/>
          <a:cxnLst/>
          <a:rect l="0" t="0" r="0" b="0"/>
          <a:pathLst>
            <a:path>
              <a:moveTo>
                <a:pt x="0" y="0"/>
              </a:moveTo>
              <a:lnTo>
                <a:pt x="0" y="1640507"/>
              </a:lnTo>
              <a:lnTo>
                <a:pt x="210321" y="16405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7848E5-7350-4596-BBAC-25AE3F990202}">
      <dsp:nvSpPr>
        <dsp:cNvPr id="0" name=""/>
        <dsp:cNvSpPr/>
      </dsp:nvSpPr>
      <dsp:spPr>
        <a:xfrm>
          <a:off x="6201252" y="2697090"/>
          <a:ext cx="210321" cy="644985"/>
        </a:xfrm>
        <a:custGeom>
          <a:avLst/>
          <a:gdLst/>
          <a:ahLst/>
          <a:cxnLst/>
          <a:rect l="0" t="0" r="0" b="0"/>
          <a:pathLst>
            <a:path>
              <a:moveTo>
                <a:pt x="0" y="0"/>
              </a:moveTo>
              <a:lnTo>
                <a:pt x="0" y="644985"/>
              </a:lnTo>
              <a:lnTo>
                <a:pt x="210321" y="64498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BE88E6-3935-493F-A928-85D05C96B048}">
      <dsp:nvSpPr>
        <dsp:cNvPr id="0" name=""/>
        <dsp:cNvSpPr/>
      </dsp:nvSpPr>
      <dsp:spPr>
        <a:xfrm>
          <a:off x="4217220" y="1701569"/>
          <a:ext cx="2544889" cy="294450"/>
        </a:xfrm>
        <a:custGeom>
          <a:avLst/>
          <a:gdLst/>
          <a:ahLst/>
          <a:cxnLst/>
          <a:rect l="0" t="0" r="0" b="0"/>
          <a:pathLst>
            <a:path>
              <a:moveTo>
                <a:pt x="0" y="0"/>
              </a:moveTo>
              <a:lnTo>
                <a:pt x="0" y="147225"/>
              </a:lnTo>
              <a:lnTo>
                <a:pt x="2544889" y="147225"/>
              </a:lnTo>
              <a:lnTo>
                <a:pt x="2544889" y="2944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17C380-3119-401C-BEE3-4A12B085F6C8}">
      <dsp:nvSpPr>
        <dsp:cNvPr id="0" name=""/>
        <dsp:cNvSpPr/>
      </dsp:nvSpPr>
      <dsp:spPr>
        <a:xfrm>
          <a:off x="4504659" y="2697090"/>
          <a:ext cx="210321" cy="644985"/>
        </a:xfrm>
        <a:custGeom>
          <a:avLst/>
          <a:gdLst/>
          <a:ahLst/>
          <a:cxnLst/>
          <a:rect l="0" t="0" r="0" b="0"/>
          <a:pathLst>
            <a:path>
              <a:moveTo>
                <a:pt x="0" y="0"/>
              </a:moveTo>
              <a:lnTo>
                <a:pt x="0" y="644985"/>
              </a:lnTo>
              <a:lnTo>
                <a:pt x="210321" y="64498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859129-F52D-4D88-96B2-35AAA67E36A6}">
      <dsp:nvSpPr>
        <dsp:cNvPr id="0" name=""/>
        <dsp:cNvSpPr/>
      </dsp:nvSpPr>
      <dsp:spPr>
        <a:xfrm>
          <a:off x="4217220" y="1701569"/>
          <a:ext cx="848296" cy="294450"/>
        </a:xfrm>
        <a:custGeom>
          <a:avLst/>
          <a:gdLst/>
          <a:ahLst/>
          <a:cxnLst/>
          <a:rect l="0" t="0" r="0" b="0"/>
          <a:pathLst>
            <a:path>
              <a:moveTo>
                <a:pt x="0" y="0"/>
              </a:moveTo>
              <a:lnTo>
                <a:pt x="0" y="147225"/>
              </a:lnTo>
              <a:lnTo>
                <a:pt x="848296" y="147225"/>
              </a:lnTo>
              <a:lnTo>
                <a:pt x="848296" y="2944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727F2F-8E9F-4515-A9B9-3AB31884AF8B}">
      <dsp:nvSpPr>
        <dsp:cNvPr id="0" name=""/>
        <dsp:cNvSpPr/>
      </dsp:nvSpPr>
      <dsp:spPr>
        <a:xfrm>
          <a:off x="3368923" y="1701569"/>
          <a:ext cx="848296" cy="294450"/>
        </a:xfrm>
        <a:custGeom>
          <a:avLst/>
          <a:gdLst/>
          <a:ahLst/>
          <a:cxnLst/>
          <a:rect l="0" t="0" r="0" b="0"/>
          <a:pathLst>
            <a:path>
              <a:moveTo>
                <a:pt x="848296" y="0"/>
              </a:moveTo>
              <a:lnTo>
                <a:pt x="848296" y="147225"/>
              </a:lnTo>
              <a:lnTo>
                <a:pt x="0" y="147225"/>
              </a:lnTo>
              <a:lnTo>
                <a:pt x="0" y="2944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2FA06D-E07E-4035-ADEE-855C0A610654}">
      <dsp:nvSpPr>
        <dsp:cNvPr id="0" name=""/>
        <dsp:cNvSpPr/>
      </dsp:nvSpPr>
      <dsp:spPr>
        <a:xfrm>
          <a:off x="1111473" y="2697090"/>
          <a:ext cx="210321" cy="644985"/>
        </a:xfrm>
        <a:custGeom>
          <a:avLst/>
          <a:gdLst/>
          <a:ahLst/>
          <a:cxnLst/>
          <a:rect l="0" t="0" r="0" b="0"/>
          <a:pathLst>
            <a:path>
              <a:moveTo>
                <a:pt x="0" y="0"/>
              </a:moveTo>
              <a:lnTo>
                <a:pt x="0" y="644985"/>
              </a:lnTo>
              <a:lnTo>
                <a:pt x="210321" y="64498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482C68-5189-4B8B-B35B-34285E9ABEB5}">
      <dsp:nvSpPr>
        <dsp:cNvPr id="0" name=""/>
        <dsp:cNvSpPr/>
      </dsp:nvSpPr>
      <dsp:spPr>
        <a:xfrm>
          <a:off x="1672330" y="1701569"/>
          <a:ext cx="2544889" cy="294450"/>
        </a:xfrm>
        <a:custGeom>
          <a:avLst/>
          <a:gdLst/>
          <a:ahLst/>
          <a:cxnLst/>
          <a:rect l="0" t="0" r="0" b="0"/>
          <a:pathLst>
            <a:path>
              <a:moveTo>
                <a:pt x="2544889" y="0"/>
              </a:moveTo>
              <a:lnTo>
                <a:pt x="2544889" y="147225"/>
              </a:lnTo>
              <a:lnTo>
                <a:pt x="0" y="147225"/>
              </a:lnTo>
              <a:lnTo>
                <a:pt x="0" y="2944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D1B44E-EF6D-439D-896F-56354ED3BE13}">
      <dsp:nvSpPr>
        <dsp:cNvPr id="0" name=""/>
        <dsp:cNvSpPr/>
      </dsp:nvSpPr>
      <dsp:spPr>
        <a:xfrm>
          <a:off x="3368923" y="706047"/>
          <a:ext cx="848296" cy="294450"/>
        </a:xfrm>
        <a:custGeom>
          <a:avLst/>
          <a:gdLst/>
          <a:ahLst/>
          <a:cxnLst/>
          <a:rect l="0" t="0" r="0" b="0"/>
          <a:pathLst>
            <a:path>
              <a:moveTo>
                <a:pt x="0" y="0"/>
              </a:moveTo>
              <a:lnTo>
                <a:pt x="0" y="147225"/>
              </a:lnTo>
              <a:lnTo>
                <a:pt x="848296" y="147225"/>
              </a:lnTo>
              <a:lnTo>
                <a:pt x="848296" y="2944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BA31F9-73D0-4DC6-88D2-39B2B1E6BFA7}">
      <dsp:nvSpPr>
        <dsp:cNvPr id="0" name=""/>
        <dsp:cNvSpPr/>
      </dsp:nvSpPr>
      <dsp:spPr>
        <a:xfrm>
          <a:off x="2520626" y="706047"/>
          <a:ext cx="848296" cy="294450"/>
        </a:xfrm>
        <a:custGeom>
          <a:avLst/>
          <a:gdLst/>
          <a:ahLst/>
          <a:cxnLst/>
          <a:rect l="0" t="0" r="0" b="0"/>
          <a:pathLst>
            <a:path>
              <a:moveTo>
                <a:pt x="848296" y="0"/>
              </a:moveTo>
              <a:lnTo>
                <a:pt x="848296" y="147225"/>
              </a:lnTo>
              <a:lnTo>
                <a:pt x="0" y="147225"/>
              </a:lnTo>
              <a:lnTo>
                <a:pt x="0" y="2944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960652-FBCE-4447-A995-25A6800BD454}">
      <dsp:nvSpPr>
        <dsp:cNvPr id="0" name=""/>
        <dsp:cNvSpPr/>
      </dsp:nvSpPr>
      <dsp:spPr>
        <a:xfrm>
          <a:off x="2667852" y="4976"/>
          <a:ext cx="1402143" cy="7010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Director</a:t>
          </a:r>
        </a:p>
      </dsp:txBody>
      <dsp:txXfrm>
        <a:off x="2667852" y="4976"/>
        <a:ext cx="1402143" cy="701071"/>
      </dsp:txXfrm>
    </dsp:sp>
    <dsp:sp modelId="{8AD7ECEA-08C8-4158-A5F3-1AA62A54F702}">
      <dsp:nvSpPr>
        <dsp:cNvPr id="0" name=""/>
        <dsp:cNvSpPr/>
      </dsp:nvSpPr>
      <dsp:spPr>
        <a:xfrm>
          <a:off x="1819555" y="1000497"/>
          <a:ext cx="1402143" cy="7010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Secretary</a:t>
          </a:r>
        </a:p>
      </dsp:txBody>
      <dsp:txXfrm>
        <a:off x="1819555" y="1000497"/>
        <a:ext cx="1402143" cy="701071"/>
      </dsp:txXfrm>
    </dsp:sp>
    <dsp:sp modelId="{4BC76D2F-9AAE-497B-92F5-F6F72994DC0B}">
      <dsp:nvSpPr>
        <dsp:cNvPr id="0" name=""/>
        <dsp:cNvSpPr/>
      </dsp:nvSpPr>
      <dsp:spPr>
        <a:xfrm>
          <a:off x="3516148" y="1000497"/>
          <a:ext cx="1402143" cy="7010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General Manager</a:t>
          </a:r>
        </a:p>
      </dsp:txBody>
      <dsp:txXfrm>
        <a:off x="3516148" y="1000497"/>
        <a:ext cx="1402143" cy="701071"/>
      </dsp:txXfrm>
    </dsp:sp>
    <dsp:sp modelId="{360E1C87-E117-41CE-A19F-39FE23530D39}">
      <dsp:nvSpPr>
        <dsp:cNvPr id="0" name=""/>
        <dsp:cNvSpPr/>
      </dsp:nvSpPr>
      <dsp:spPr>
        <a:xfrm>
          <a:off x="971258" y="1996019"/>
          <a:ext cx="1402143" cy="7010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Finance Manager</a:t>
          </a:r>
        </a:p>
      </dsp:txBody>
      <dsp:txXfrm>
        <a:off x="971258" y="1996019"/>
        <a:ext cx="1402143" cy="701071"/>
      </dsp:txXfrm>
    </dsp:sp>
    <dsp:sp modelId="{1A865A40-AF83-49F4-A01B-5EE36B920A05}">
      <dsp:nvSpPr>
        <dsp:cNvPr id="0" name=""/>
        <dsp:cNvSpPr/>
      </dsp:nvSpPr>
      <dsp:spPr>
        <a:xfrm>
          <a:off x="1321794" y="2991541"/>
          <a:ext cx="1402143" cy="7010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Accountant</a:t>
          </a:r>
        </a:p>
      </dsp:txBody>
      <dsp:txXfrm>
        <a:off x="1321794" y="2991541"/>
        <a:ext cx="1402143" cy="701071"/>
      </dsp:txXfrm>
    </dsp:sp>
    <dsp:sp modelId="{F5A9C8AD-1C5F-4839-A16F-4FD31D1DA977}">
      <dsp:nvSpPr>
        <dsp:cNvPr id="0" name=""/>
        <dsp:cNvSpPr/>
      </dsp:nvSpPr>
      <dsp:spPr>
        <a:xfrm>
          <a:off x="2667852" y="1996019"/>
          <a:ext cx="1402143" cy="7010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HR Manager</a:t>
          </a:r>
        </a:p>
      </dsp:txBody>
      <dsp:txXfrm>
        <a:off x="2667852" y="1996019"/>
        <a:ext cx="1402143" cy="701071"/>
      </dsp:txXfrm>
    </dsp:sp>
    <dsp:sp modelId="{DCC49C63-DCF7-4DC8-8105-3BDF8237ADFA}">
      <dsp:nvSpPr>
        <dsp:cNvPr id="0" name=""/>
        <dsp:cNvSpPr/>
      </dsp:nvSpPr>
      <dsp:spPr>
        <a:xfrm>
          <a:off x="4364445" y="1996019"/>
          <a:ext cx="1402143" cy="7010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Marketing Manager</a:t>
          </a:r>
        </a:p>
      </dsp:txBody>
      <dsp:txXfrm>
        <a:off x="4364445" y="1996019"/>
        <a:ext cx="1402143" cy="701071"/>
      </dsp:txXfrm>
    </dsp:sp>
    <dsp:sp modelId="{B8230425-5031-44BB-A38F-562339A66EB9}">
      <dsp:nvSpPr>
        <dsp:cNvPr id="0" name=""/>
        <dsp:cNvSpPr/>
      </dsp:nvSpPr>
      <dsp:spPr>
        <a:xfrm>
          <a:off x="4714980" y="2991541"/>
          <a:ext cx="1402143" cy="7010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Sales team</a:t>
          </a:r>
        </a:p>
      </dsp:txBody>
      <dsp:txXfrm>
        <a:off x="4714980" y="2991541"/>
        <a:ext cx="1402143" cy="701071"/>
      </dsp:txXfrm>
    </dsp:sp>
    <dsp:sp modelId="{C9C2DE82-F3E8-4B46-A7F7-8A232F1A2821}">
      <dsp:nvSpPr>
        <dsp:cNvPr id="0" name=""/>
        <dsp:cNvSpPr/>
      </dsp:nvSpPr>
      <dsp:spPr>
        <a:xfrm>
          <a:off x="6061038" y="1996019"/>
          <a:ext cx="1402143" cy="7010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IT Manager</a:t>
          </a:r>
        </a:p>
      </dsp:txBody>
      <dsp:txXfrm>
        <a:off x="6061038" y="1996019"/>
        <a:ext cx="1402143" cy="701071"/>
      </dsp:txXfrm>
    </dsp:sp>
    <dsp:sp modelId="{FA87B651-EA0F-4277-9E42-6206948C4FE2}">
      <dsp:nvSpPr>
        <dsp:cNvPr id="0" name=""/>
        <dsp:cNvSpPr/>
      </dsp:nvSpPr>
      <dsp:spPr>
        <a:xfrm>
          <a:off x="6411574" y="2991541"/>
          <a:ext cx="1402143" cy="7010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Senior Engineers</a:t>
          </a:r>
        </a:p>
      </dsp:txBody>
      <dsp:txXfrm>
        <a:off x="6411574" y="2991541"/>
        <a:ext cx="1402143" cy="701071"/>
      </dsp:txXfrm>
    </dsp:sp>
    <dsp:sp modelId="{BECDFB1D-77AA-4E88-B4E9-0E9268DAE962}">
      <dsp:nvSpPr>
        <dsp:cNvPr id="0" name=""/>
        <dsp:cNvSpPr/>
      </dsp:nvSpPr>
      <dsp:spPr>
        <a:xfrm>
          <a:off x="6411574" y="3987062"/>
          <a:ext cx="1402143" cy="7010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Software Engineers</a:t>
          </a:r>
        </a:p>
      </dsp:txBody>
      <dsp:txXfrm>
        <a:off x="6411574" y="3987062"/>
        <a:ext cx="1402143" cy="701071"/>
      </dsp:txXfrm>
    </dsp:sp>
    <dsp:sp modelId="{43BCDE4F-C553-4DA8-9CB3-31B6C0286FA4}">
      <dsp:nvSpPr>
        <dsp:cNvPr id="0" name=""/>
        <dsp:cNvSpPr/>
      </dsp:nvSpPr>
      <dsp:spPr>
        <a:xfrm>
          <a:off x="6411574" y="4982584"/>
          <a:ext cx="1402143" cy="7010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a:t>Web Programmers</a:t>
          </a:r>
        </a:p>
      </dsp:txBody>
      <dsp:txXfrm>
        <a:off x="6411574" y="4982584"/>
        <a:ext cx="1402143" cy="70107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8EEF82CE-4670-47F3-B299-100F79882742}" type="datetimeFigureOut">
              <a:rPr lang="en-US" smtClean="0"/>
              <a:t>11/23/2014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1918BC61-5947-4545-A86F-9F5D5DA621D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EF82CE-4670-47F3-B299-100F79882742}" type="datetimeFigureOut">
              <a:rPr lang="en-US" smtClean="0"/>
              <a:t>11/23/2014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8BC61-5947-4545-A86F-9F5D5DA621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EF82CE-4670-47F3-B299-100F79882742}" type="datetimeFigureOut">
              <a:rPr lang="en-US" smtClean="0"/>
              <a:t>11/23/2014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8BC61-5947-4545-A86F-9F5D5DA621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8EEF82CE-4670-47F3-B299-100F79882742}" type="datetimeFigureOut">
              <a:rPr lang="en-US" smtClean="0"/>
              <a:t>11/23/2014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1918BC61-5947-4545-A86F-9F5D5DA621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8EEF82CE-4670-47F3-B299-100F79882742}" type="datetimeFigureOut">
              <a:rPr lang="en-US" smtClean="0"/>
              <a:t>11/23/2014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1918BC61-5947-4545-A86F-9F5D5DA621D8}"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8EEF82CE-4670-47F3-B299-100F79882742}" type="datetimeFigureOut">
              <a:rPr lang="en-US" smtClean="0"/>
              <a:t>11/23/2014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1918BC61-5947-4545-A86F-9F5D5DA621D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8EEF82CE-4670-47F3-B299-100F79882742}" type="datetimeFigureOut">
              <a:rPr lang="en-US" smtClean="0"/>
              <a:t>11/23/2014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1918BC61-5947-4545-A86F-9F5D5DA621D8}"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EEF82CE-4670-47F3-B299-100F79882742}" type="datetimeFigureOut">
              <a:rPr lang="en-US" smtClean="0"/>
              <a:t>11/23/2014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8BC61-5947-4545-A86F-9F5D5DA621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EEF82CE-4670-47F3-B299-100F79882742}" type="datetimeFigureOut">
              <a:rPr lang="en-US" smtClean="0"/>
              <a:t>11/23/2014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8BC61-5947-4545-A86F-9F5D5DA621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8EEF82CE-4670-47F3-B299-100F79882742}" type="datetimeFigureOut">
              <a:rPr lang="en-US" smtClean="0"/>
              <a:t>11/23/2014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8BC61-5947-4545-A86F-9F5D5DA621D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8EEF82CE-4670-47F3-B299-100F79882742}" type="datetimeFigureOut">
              <a:rPr lang="en-US" smtClean="0"/>
              <a:t>11/23/2014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1918BC61-5947-4545-A86F-9F5D5DA621D8}"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8EEF82CE-4670-47F3-B299-100F79882742}" type="datetimeFigureOut">
              <a:rPr lang="en-US" smtClean="0"/>
              <a:t>11/23/2014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1918BC61-5947-4545-A86F-9F5D5DA621D8}"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207880"/>
            <a:ext cx="6480048" cy="2301240"/>
          </a:xfrm>
        </p:spPr>
        <p:txBody>
          <a:bodyPr/>
          <a:lstStyle/>
          <a:p>
            <a:r>
              <a:rPr lang="en-US" b="1" dirty="0">
                <a:effectLst>
                  <a:outerShdw blurRad="38100" dist="38100" dir="2700000" algn="tl">
                    <a:srgbClr val="000000">
                      <a:alpha val="43137"/>
                    </a:srgbClr>
                  </a:outerShdw>
                </a:effectLst>
              </a:rPr>
              <a:t>Toy </a:t>
            </a:r>
            <a:r>
              <a:rPr lang="en-US" b="1" dirty="0" smtClean="0">
                <a:effectLst>
                  <a:outerShdw blurRad="38100" dist="38100" dir="2700000" algn="tl">
                    <a:srgbClr val="000000">
                      <a:alpha val="43137"/>
                    </a:srgbClr>
                  </a:outerShdw>
                </a:effectLst>
              </a:rPr>
              <a:t>Kingdom</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E-Commerce </a:t>
            </a:r>
            <a:r>
              <a:rPr lang="en-US" b="1" dirty="0">
                <a:effectLst>
                  <a:outerShdw blurRad="38100" dist="38100" dir="2700000" algn="tl">
                    <a:srgbClr val="000000">
                      <a:alpha val="43137"/>
                    </a:srgbClr>
                  </a:outerShdw>
                </a:effectLst>
              </a:rPr>
              <a:t>Project</a:t>
            </a:r>
          </a:p>
        </p:txBody>
      </p:sp>
      <p:sp>
        <p:nvSpPr>
          <p:cNvPr id="3" name="Subtitle 2"/>
          <p:cNvSpPr>
            <a:spLocks noGrp="1"/>
          </p:cNvSpPr>
          <p:nvPr>
            <p:ph type="subTitle" idx="1"/>
          </p:nvPr>
        </p:nvSpPr>
        <p:spPr>
          <a:xfrm>
            <a:off x="377723" y="3789040"/>
            <a:ext cx="6480048" cy="1752600"/>
          </a:xfrm>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71400"/>
            <a:ext cx="3366227" cy="1656184"/>
          </a:xfrm>
          <a:prstGeom prst="rect">
            <a:avLst/>
          </a:prstGeom>
        </p:spPr>
      </p:pic>
    </p:spTree>
    <p:extLst>
      <p:ext uri="{BB962C8B-B14F-4D97-AF65-F5344CB8AC3E}">
        <p14:creationId xmlns:p14="http://schemas.microsoft.com/office/powerpoint/2010/main" val="176021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page design</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7505" y="1196752"/>
            <a:ext cx="8856984" cy="5544615"/>
          </a:xfrm>
          <a:prstGeom prst="rect">
            <a:avLst/>
          </a:prstGeom>
        </p:spPr>
      </p:pic>
    </p:spTree>
    <p:extLst>
      <p:ext uri="{BB962C8B-B14F-4D97-AF65-F5344CB8AC3E}">
        <p14:creationId xmlns:p14="http://schemas.microsoft.com/office/powerpoint/2010/main" val="104286688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reflection blurRad="12700" stA="48000" endA="300" endPos="55000" dir="5400000" sy="-90000" algn="bl" rotWithShape="0"/>
                </a:effectLst>
              </a:rPr>
              <a:t>4. Security and implementation</a:t>
            </a:r>
            <a:endParaRPr lang="en-US" b="1" dirty="0">
              <a:effectLst>
                <a:outerShdw blurRad="38100" dist="38100" dir="2700000" algn="tl">
                  <a:srgbClr val="000000">
                    <a:alpha val="43137"/>
                  </a:srgbClr>
                </a:outerShdw>
                <a:reflection blurRad="12700" stA="48000" endA="300" endPos="55000" dir="5400000" sy="-90000" algn="bl" rotWithShape="0"/>
              </a:effectLst>
            </a:endParaRPr>
          </a:p>
        </p:txBody>
      </p:sp>
      <p:sp>
        <p:nvSpPr>
          <p:cNvPr id="3" name="Content Placeholder 2"/>
          <p:cNvSpPr>
            <a:spLocks noGrp="1"/>
          </p:cNvSpPr>
          <p:nvPr>
            <p:ph idx="1"/>
          </p:nvPr>
        </p:nvSpPr>
        <p:spPr>
          <a:xfrm>
            <a:off x="304800" y="1268760"/>
            <a:ext cx="8686800" cy="5472608"/>
          </a:xfrm>
        </p:spPr>
        <p:txBody>
          <a:bodyPr>
            <a:noAutofit/>
          </a:bodyPr>
          <a:lstStyle/>
          <a:p>
            <a:pPr marL="0" indent="0" algn="just">
              <a:buNone/>
            </a:pPr>
            <a:r>
              <a:rPr lang="en-US" sz="1300" b="1" dirty="0">
                <a:effectLst>
                  <a:outerShdw blurRad="38100" dist="38100" dir="2700000" algn="tl">
                    <a:srgbClr val="000000">
                      <a:alpha val="43137"/>
                    </a:srgbClr>
                  </a:outerShdw>
                </a:effectLst>
              </a:rPr>
              <a:t>4.1 Threats to network data</a:t>
            </a:r>
            <a:endParaRPr lang="en-US" sz="1300" dirty="0">
              <a:effectLst>
                <a:outerShdw blurRad="38100" dist="38100" dir="2700000" algn="tl">
                  <a:srgbClr val="000000">
                    <a:alpha val="43137"/>
                  </a:srgbClr>
                </a:outerShdw>
              </a:effectLst>
            </a:endParaRPr>
          </a:p>
          <a:p>
            <a:pPr marL="0" indent="0" algn="just">
              <a:buNone/>
            </a:pPr>
            <a:r>
              <a:rPr lang="en-US" sz="1300" dirty="0">
                <a:effectLst>
                  <a:outerShdw blurRad="38100" dist="38100" dir="2700000" algn="tl">
                    <a:srgbClr val="000000">
                      <a:alpha val="43137"/>
                    </a:srgbClr>
                  </a:outerShdw>
                </a:effectLst>
              </a:rPr>
              <a:t>There are many ways that data can be lost, stolen or destroyed. If data on a network is lost, a company could experience serious financial losses and reductions in employee productivity. Data can be stolen or destroyed by hackers and crackers. Virus or malicious programs can also attack the system. As an e-commerce web site, in order to perform secure online transactions and to protect users’ information, security becomes an important issue for both customer and company. </a:t>
            </a:r>
          </a:p>
          <a:p>
            <a:pPr marL="0" indent="0" algn="just">
              <a:buNone/>
            </a:pPr>
            <a:r>
              <a:rPr lang="en-US" sz="1300" b="1" dirty="0">
                <a:effectLst>
                  <a:outerShdw blurRad="38100" dist="38100" dir="2700000" algn="tl">
                    <a:srgbClr val="000000">
                      <a:alpha val="43137"/>
                    </a:srgbClr>
                  </a:outerShdw>
                </a:effectLst>
              </a:rPr>
              <a:t> </a:t>
            </a:r>
            <a:endParaRPr lang="en-US" sz="1300" dirty="0">
              <a:effectLst>
                <a:outerShdw blurRad="38100" dist="38100" dir="2700000" algn="tl">
                  <a:srgbClr val="000000">
                    <a:alpha val="43137"/>
                  </a:srgbClr>
                </a:outerShdw>
              </a:effectLst>
            </a:endParaRPr>
          </a:p>
          <a:p>
            <a:pPr marL="0" indent="0" algn="just">
              <a:buNone/>
            </a:pPr>
            <a:r>
              <a:rPr lang="en-US" sz="1300" b="1" dirty="0">
                <a:effectLst>
                  <a:outerShdw blurRad="38100" dist="38100" dir="2700000" algn="tl">
                    <a:srgbClr val="000000">
                      <a:alpha val="43137"/>
                    </a:srgbClr>
                  </a:outerShdw>
                </a:effectLst>
              </a:rPr>
              <a:t>4.2 Firewall</a:t>
            </a:r>
            <a:endParaRPr lang="en-US" sz="1300" dirty="0">
              <a:effectLst>
                <a:outerShdw blurRad="38100" dist="38100" dir="2700000" algn="tl">
                  <a:srgbClr val="000000">
                    <a:alpha val="43137"/>
                  </a:srgbClr>
                </a:outerShdw>
              </a:effectLst>
            </a:endParaRPr>
          </a:p>
          <a:p>
            <a:pPr marL="0" indent="0" algn="just">
              <a:buNone/>
            </a:pPr>
            <a:r>
              <a:rPr lang="en-SG" sz="1300" dirty="0">
                <a:effectLst>
                  <a:outerShdw blurRad="38100" dist="38100" dir="2700000" algn="tl">
                    <a:srgbClr val="000000">
                      <a:alpha val="43137"/>
                    </a:srgbClr>
                  </a:outerShdw>
                </a:effectLst>
              </a:rPr>
              <a:t>A firewall is a first line defence to protect private data information. Firewall can prevent from unauthorized access to the server and to protect from being attacked by the malicious software or viruses because firewall screens and filters the incoming and outgoing data traffic. There are many types of firewall techniques to prevent from harmful potential threats from the internet. These techniques include Packet Filter, Application Gateway, Circuit-level Gateway and Proxy Server. Most firewalls use two or more techniques in real life situation.</a:t>
            </a:r>
            <a:endParaRPr lang="en-US" sz="1300" dirty="0">
              <a:effectLst>
                <a:outerShdw blurRad="38100" dist="38100" dir="2700000" algn="tl">
                  <a:srgbClr val="000000">
                    <a:alpha val="43137"/>
                  </a:srgbClr>
                </a:outerShdw>
              </a:effectLst>
            </a:endParaRPr>
          </a:p>
          <a:p>
            <a:pPr algn="just"/>
            <a:endParaRPr lang="en-US" sz="1300" dirty="0">
              <a:effectLst>
                <a:outerShdw blurRad="38100" dist="38100" dir="2700000" algn="tl">
                  <a:srgbClr val="000000">
                    <a:alpha val="43137"/>
                  </a:srgbClr>
                </a:outerShdw>
              </a:effectLst>
            </a:endParaRPr>
          </a:p>
          <a:p>
            <a:pPr marL="0" indent="0" algn="just">
              <a:buNone/>
            </a:pPr>
            <a:r>
              <a:rPr lang="en-SG" sz="1300" b="1" dirty="0">
                <a:effectLst>
                  <a:outerShdw blurRad="38100" dist="38100" dir="2700000" algn="tl">
                    <a:srgbClr val="000000">
                      <a:alpha val="43137"/>
                    </a:srgbClr>
                  </a:outerShdw>
                </a:effectLst>
              </a:rPr>
              <a:t>4.3 Password and Policy</a:t>
            </a:r>
            <a:endParaRPr lang="en-US" sz="1300" dirty="0">
              <a:effectLst>
                <a:outerShdw blurRad="38100" dist="38100" dir="2700000" algn="tl">
                  <a:srgbClr val="000000">
                    <a:alpha val="43137"/>
                  </a:srgbClr>
                </a:outerShdw>
              </a:effectLst>
            </a:endParaRPr>
          </a:p>
          <a:p>
            <a:pPr marL="0" indent="0" algn="just">
              <a:buNone/>
            </a:pPr>
            <a:r>
              <a:rPr lang="en-US" sz="1300" dirty="0">
                <a:effectLst>
                  <a:outerShdw blurRad="38100" dist="38100" dir="2700000" algn="tl">
                    <a:srgbClr val="000000">
                      <a:alpha val="43137"/>
                    </a:srgbClr>
                  </a:outerShdw>
                </a:effectLst>
              </a:rPr>
              <a:t>User ID and password are provided for each user to login to the site. The password will be expired after 90 days and user must change the password. The minimum password length is set to 8 characters and it must include alpha-numeric and special characters for better strength of passwords. Because of the password history log, recent passwords are unable to be reused.</a:t>
            </a:r>
          </a:p>
          <a:p>
            <a:pPr algn="just"/>
            <a:endParaRPr lang="en-US" sz="1300" dirty="0">
              <a:effectLst>
                <a:outerShdw blurRad="38100" dist="38100" dir="2700000" algn="tl">
                  <a:srgbClr val="000000">
                    <a:alpha val="43137"/>
                  </a:srgbClr>
                </a:outerShdw>
              </a:effectLst>
            </a:endParaRPr>
          </a:p>
          <a:p>
            <a:pPr marL="0" indent="0" algn="just">
              <a:buNone/>
            </a:pPr>
            <a:r>
              <a:rPr lang="en-US" sz="1300" b="1" dirty="0">
                <a:effectLst>
                  <a:outerShdw blurRad="38100" dist="38100" dir="2700000" algn="tl">
                    <a:srgbClr val="000000">
                      <a:alpha val="43137"/>
                    </a:srgbClr>
                  </a:outerShdw>
                </a:effectLst>
              </a:rPr>
              <a:t>4.4 Fault Tolerance</a:t>
            </a:r>
            <a:endParaRPr lang="en-US" sz="1300" dirty="0">
              <a:effectLst>
                <a:outerShdw blurRad="38100" dist="38100" dir="2700000" algn="tl">
                  <a:srgbClr val="000000">
                    <a:alpha val="43137"/>
                  </a:srgbClr>
                </a:outerShdw>
              </a:effectLst>
            </a:endParaRPr>
          </a:p>
          <a:p>
            <a:pPr marL="0" indent="0" algn="just">
              <a:buNone/>
            </a:pPr>
            <a:r>
              <a:rPr lang="en-US" sz="1300" dirty="0">
                <a:effectLst>
                  <a:outerShdw blurRad="38100" dist="38100" dir="2700000" algn="tl">
                    <a:srgbClr val="000000">
                      <a:alpha val="43137"/>
                    </a:srgbClr>
                  </a:outerShdw>
                </a:effectLst>
              </a:rPr>
              <a:t>Fault tolerance systems are designed to recover back the data if the system failure or storage device failure occurs. The system has extra power supply that can maintain the power supply of servers or hubs if the current supply should fail. All the file servers, backup servers and hubs contain extra power supply system to ensure the system not to shut down because of the power supply failure.</a:t>
            </a:r>
          </a:p>
          <a:p>
            <a:pPr marL="0" indent="0" algn="just">
              <a:buNone/>
            </a:pPr>
            <a:r>
              <a:rPr lang="en-US" sz="1400" dirty="0">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28433038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reflection blurRad="12700" stA="48000" endA="300" endPos="55000" dir="5400000" sy="-90000" algn="bl" rotWithShape="0"/>
                </a:effectLst>
              </a:rPr>
              <a:t>4. Security and implementation</a:t>
            </a:r>
          </a:p>
        </p:txBody>
      </p:sp>
      <p:sp>
        <p:nvSpPr>
          <p:cNvPr id="3" name="Content Placeholder 2"/>
          <p:cNvSpPr>
            <a:spLocks noGrp="1"/>
          </p:cNvSpPr>
          <p:nvPr>
            <p:ph idx="1"/>
          </p:nvPr>
        </p:nvSpPr>
        <p:spPr>
          <a:xfrm>
            <a:off x="304800" y="1196752"/>
            <a:ext cx="8686800" cy="5472608"/>
          </a:xfrm>
        </p:spPr>
        <p:txBody>
          <a:bodyPr>
            <a:normAutofit fontScale="62500" lnSpcReduction="20000"/>
          </a:bodyPr>
          <a:lstStyle/>
          <a:p>
            <a:pPr marL="0" indent="0" algn="just">
              <a:buNone/>
            </a:pPr>
            <a:r>
              <a:rPr lang="en-US" b="1" dirty="0">
                <a:effectLst>
                  <a:outerShdw blurRad="38100" dist="38100" dir="2700000" algn="tl">
                    <a:srgbClr val="000000">
                      <a:alpha val="43137"/>
                    </a:srgbClr>
                  </a:outerShdw>
                </a:effectLst>
              </a:rPr>
              <a:t>4.5 Back up</a:t>
            </a:r>
            <a:endParaRPr lang="en-US" dirty="0">
              <a:effectLst>
                <a:outerShdw blurRad="38100" dist="38100" dir="2700000" algn="tl">
                  <a:srgbClr val="000000">
                    <a:alpha val="43137"/>
                  </a:srgbClr>
                </a:outerShdw>
              </a:effectLst>
            </a:endParaRPr>
          </a:p>
          <a:p>
            <a:pPr marL="0" indent="0" algn="just">
              <a:buNone/>
            </a:pPr>
            <a:r>
              <a:rPr lang="en-US" dirty="0">
                <a:effectLst>
                  <a:outerShdw blurRad="38100" dist="38100" dir="2700000" algn="tl">
                    <a:srgbClr val="000000">
                      <a:alpha val="43137"/>
                    </a:srgbClr>
                  </a:outerShdw>
                </a:effectLst>
              </a:rPr>
              <a:t>A backup server is running for each network with regular daily basis back up system. Even if the system failure should occur, data can be retrieved until the previous day update. </a:t>
            </a:r>
          </a:p>
          <a:p>
            <a:pPr marL="0" indent="0" algn="just">
              <a:buNone/>
            </a:pPr>
            <a:endParaRPr lang="en-US" b="1" dirty="0" smtClean="0">
              <a:effectLst>
                <a:outerShdw blurRad="38100" dist="38100" dir="2700000" algn="tl">
                  <a:srgbClr val="000000">
                    <a:alpha val="43137"/>
                  </a:srgbClr>
                </a:outerShdw>
              </a:effectLst>
            </a:endParaRPr>
          </a:p>
          <a:p>
            <a:pPr marL="0" indent="0" algn="just">
              <a:buNone/>
            </a:pPr>
            <a:r>
              <a:rPr lang="en-US" b="1" dirty="0" smtClean="0">
                <a:effectLst>
                  <a:outerShdw blurRad="38100" dist="38100" dir="2700000" algn="tl">
                    <a:srgbClr val="000000">
                      <a:alpha val="43137"/>
                    </a:srgbClr>
                  </a:outerShdw>
                </a:effectLst>
              </a:rPr>
              <a:t>4.6 </a:t>
            </a:r>
            <a:r>
              <a:rPr lang="en-US" b="1" dirty="0">
                <a:effectLst>
                  <a:outerShdw blurRad="38100" dist="38100" dir="2700000" algn="tl">
                    <a:srgbClr val="000000">
                      <a:alpha val="43137"/>
                    </a:srgbClr>
                  </a:outerShdw>
                </a:effectLst>
              </a:rPr>
              <a:t>Crypto System</a:t>
            </a:r>
            <a:endParaRPr lang="en-US" dirty="0">
              <a:effectLst>
                <a:outerShdw blurRad="38100" dist="38100" dir="2700000" algn="tl">
                  <a:srgbClr val="000000">
                    <a:alpha val="43137"/>
                  </a:srgbClr>
                </a:outerShdw>
              </a:effectLst>
            </a:endParaRPr>
          </a:p>
          <a:p>
            <a:pPr marL="0" indent="0" algn="just">
              <a:buNone/>
            </a:pPr>
            <a:r>
              <a:rPr lang="en-US" dirty="0">
                <a:effectLst>
                  <a:outerShdw blurRad="38100" dist="38100" dir="2700000" algn="tl">
                    <a:srgbClr val="000000">
                      <a:alpha val="43137"/>
                    </a:srgbClr>
                  </a:outerShdw>
                </a:effectLst>
              </a:rPr>
              <a:t>Data encryption method is used when sending and receiving data on the network. </a:t>
            </a:r>
          </a:p>
          <a:p>
            <a:pPr marL="0" indent="0" algn="just">
              <a:buNone/>
            </a:pPr>
            <a:r>
              <a:rPr lang="en-US" dirty="0">
                <a:effectLst>
                  <a:outerShdw blurRad="38100" dist="38100" dir="2700000" algn="tl">
                    <a:srgbClr val="000000">
                      <a:alpha val="43137"/>
                    </a:srgbClr>
                  </a:outerShdw>
                </a:effectLst>
              </a:rPr>
              <a:t>There are three types of encryption method used, namely Public Key Encryption, Private Key Encryption and Hash Coding. In case that other unauthorized person would catch the data signal and important information can be stolen. But, the person can only get the encrypted data information or unintelligible characters because the public key encryption method is used for the networks.</a:t>
            </a:r>
          </a:p>
          <a:p>
            <a:pPr marL="0" indent="0" algn="just">
              <a:buNone/>
            </a:pPr>
            <a:r>
              <a:rPr lang="en-US" dirty="0">
                <a:effectLst>
                  <a:outerShdw blurRad="38100" dist="38100" dir="2700000" algn="tl">
                    <a:srgbClr val="000000">
                      <a:alpha val="43137"/>
                    </a:srgbClr>
                  </a:outerShdw>
                </a:effectLst>
              </a:rPr>
              <a:t>The sender uses his own private key to encrypt the data and uses the recipient’s public key to encrypt the data again and sends the data to the network. When the recipient receives the data message, he uses his own private key and the sender's public key to decrypt the data. So, it is quite safe to send and receive the data on the both networks.</a:t>
            </a:r>
          </a:p>
          <a:p>
            <a:pPr marL="0" indent="0" algn="just">
              <a:buNone/>
            </a:pP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229250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rPr>
              <a:t>5. CONCLUSION</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052736"/>
            <a:ext cx="8686800" cy="5733256"/>
          </a:xfrm>
        </p:spPr>
        <p:txBody>
          <a:bodyPr>
            <a:noAutofit/>
          </a:bodyPr>
          <a:lstStyle/>
          <a:p>
            <a:pPr marL="0" indent="0" algn="just">
              <a:buNone/>
            </a:pPr>
            <a:r>
              <a:rPr lang="en-US" sz="1350" dirty="0">
                <a:effectLst>
                  <a:outerShdw blurRad="38100" dist="38100" dir="2700000" algn="tl">
                    <a:srgbClr val="000000">
                      <a:alpha val="43137"/>
                    </a:srgbClr>
                  </a:outerShdw>
                </a:effectLst>
              </a:rPr>
              <a:t>An e-commerce site provides the easiest way to buy the products from our store without the barriers of time and distance. One can log on to the internet at any time from any part of the world and can sell or purchase almost everything online at a single click of the mouse. With more secure and efficient ways, and faster, too, to buy things online are provided in our e-commerce site, we believe that this will make our customers satisfied and more comfortable to browse our products and buy things easily. A good shopping cart design must be implemented with user-friendly shopping cart application logic. It should be convenient for customers to view the contents in their carts and should be able to remove or add items from their carts. Below are the strengths, weaknesses and future enhancements of the site.</a:t>
            </a:r>
          </a:p>
          <a:p>
            <a:pPr marL="0" indent="0" algn="just">
              <a:buNone/>
            </a:pPr>
            <a:r>
              <a:rPr lang="en-US" sz="1350" b="1" dirty="0">
                <a:effectLst>
                  <a:outerShdw blurRad="38100" dist="38100" dir="2700000" algn="tl">
                    <a:srgbClr val="000000">
                      <a:alpha val="43137"/>
                    </a:srgbClr>
                  </a:outerShdw>
                </a:effectLst>
              </a:rPr>
              <a:t> </a:t>
            </a:r>
            <a:endParaRPr lang="en-US" sz="1350" dirty="0">
              <a:effectLst>
                <a:outerShdw blurRad="38100" dist="38100" dir="2700000" algn="tl">
                  <a:srgbClr val="000000">
                    <a:alpha val="43137"/>
                  </a:srgbClr>
                </a:outerShdw>
              </a:effectLst>
            </a:endParaRPr>
          </a:p>
          <a:p>
            <a:pPr marL="0" indent="0" algn="just">
              <a:buNone/>
            </a:pPr>
            <a:r>
              <a:rPr lang="en-US" sz="1350" b="1" dirty="0">
                <a:effectLst>
                  <a:outerShdw blurRad="38100" dist="38100" dir="2700000" algn="tl">
                    <a:srgbClr val="000000">
                      <a:alpha val="43137"/>
                    </a:srgbClr>
                  </a:outerShdw>
                </a:effectLst>
              </a:rPr>
              <a:t>5.1 Strengths</a:t>
            </a:r>
            <a:endParaRPr lang="en-US" sz="1350" dirty="0">
              <a:effectLst>
                <a:outerShdw blurRad="38100" dist="38100" dir="2700000" algn="tl">
                  <a:srgbClr val="000000">
                    <a:alpha val="43137"/>
                  </a:srgbClr>
                </a:outerShdw>
              </a:effectLst>
            </a:endParaRPr>
          </a:p>
          <a:p>
            <a:pPr marL="0" indent="0" algn="just">
              <a:buNone/>
            </a:pPr>
            <a:r>
              <a:rPr lang="en-US" sz="1350" dirty="0">
                <a:effectLst>
                  <a:outerShdw blurRad="38100" dist="38100" dir="2700000" algn="tl">
                    <a:srgbClr val="000000">
                      <a:alpha val="43137"/>
                    </a:srgbClr>
                  </a:outerShdw>
                </a:effectLst>
              </a:rPr>
              <a:t>The web site contains so many images to provide clients the exact figure of how the product he or she wants looks like and the descriptions or names of the products are made up of hyperlink texts that linked to the site that shows the detail descriptions of the product specifications together with larger images of the products. Shopping cart page is made as simple and user friendly as possible. The customer just need to click the check boxes for the items they want to put into their carts and can check the total amount of costs at the same time.</a:t>
            </a:r>
          </a:p>
          <a:p>
            <a:pPr marL="0" indent="0" algn="just">
              <a:buNone/>
            </a:pPr>
            <a:r>
              <a:rPr lang="en-US" sz="1350" b="1" dirty="0">
                <a:effectLst>
                  <a:outerShdw blurRad="38100" dist="38100" dir="2700000" algn="tl">
                    <a:srgbClr val="000000">
                      <a:alpha val="43137"/>
                    </a:srgbClr>
                  </a:outerShdw>
                </a:effectLst>
              </a:rPr>
              <a:t> </a:t>
            </a:r>
            <a:endParaRPr lang="en-US" sz="1350" dirty="0">
              <a:effectLst>
                <a:outerShdw blurRad="38100" dist="38100" dir="2700000" algn="tl">
                  <a:srgbClr val="000000">
                    <a:alpha val="43137"/>
                  </a:srgbClr>
                </a:outerShdw>
              </a:effectLst>
            </a:endParaRPr>
          </a:p>
          <a:p>
            <a:pPr marL="0" indent="0" algn="just">
              <a:buNone/>
            </a:pPr>
            <a:r>
              <a:rPr lang="en-US" sz="1350" b="1" dirty="0">
                <a:effectLst>
                  <a:outerShdw blurRad="38100" dist="38100" dir="2700000" algn="tl">
                    <a:srgbClr val="000000">
                      <a:alpha val="43137"/>
                    </a:srgbClr>
                  </a:outerShdw>
                </a:effectLst>
              </a:rPr>
              <a:t>5.2 Weaknesses</a:t>
            </a:r>
            <a:endParaRPr lang="en-US" sz="1350" dirty="0">
              <a:effectLst>
                <a:outerShdw blurRad="38100" dist="38100" dir="2700000" algn="tl">
                  <a:srgbClr val="000000">
                    <a:alpha val="43137"/>
                  </a:srgbClr>
                </a:outerShdw>
              </a:effectLst>
            </a:endParaRPr>
          </a:p>
          <a:p>
            <a:pPr marL="0" indent="0" algn="just">
              <a:buNone/>
            </a:pPr>
            <a:r>
              <a:rPr lang="en-US" sz="1350" dirty="0">
                <a:effectLst>
                  <a:outerShdw blurRad="38100" dist="38100" dir="2700000" algn="tl">
                    <a:srgbClr val="000000">
                      <a:alpha val="43137"/>
                    </a:srgbClr>
                  </a:outerShdw>
                </a:effectLst>
              </a:rPr>
              <a:t>The hyperlinks for the product description should be able to go to the specific product description directly instead of going to the RC toys and non RC toys pages again and again then go to the specific product description. The shopping cart page should have a quantity text box for each product. Now, the customer can only buy one item unit for one product.  </a:t>
            </a:r>
          </a:p>
          <a:p>
            <a:pPr marL="0" indent="0" algn="just">
              <a:buNone/>
            </a:pPr>
            <a:r>
              <a:rPr lang="en-US" sz="1350" b="1" dirty="0">
                <a:effectLst>
                  <a:outerShdw blurRad="38100" dist="38100" dir="2700000" algn="tl">
                    <a:srgbClr val="000000">
                      <a:alpha val="43137"/>
                    </a:srgbClr>
                  </a:outerShdw>
                </a:effectLst>
              </a:rPr>
              <a:t> </a:t>
            </a:r>
            <a:endParaRPr lang="en-US" sz="1350" dirty="0">
              <a:effectLst>
                <a:outerShdw blurRad="38100" dist="38100" dir="2700000" algn="tl">
                  <a:srgbClr val="000000">
                    <a:alpha val="43137"/>
                  </a:srgbClr>
                </a:outerShdw>
              </a:effectLst>
            </a:endParaRPr>
          </a:p>
          <a:p>
            <a:pPr marL="0" indent="0" algn="just">
              <a:buNone/>
            </a:pPr>
            <a:r>
              <a:rPr lang="en-US" sz="1350" b="1" dirty="0">
                <a:effectLst>
                  <a:outerShdw blurRad="38100" dist="38100" dir="2700000" algn="tl">
                    <a:srgbClr val="000000">
                      <a:alpha val="43137"/>
                    </a:srgbClr>
                  </a:outerShdw>
                </a:effectLst>
              </a:rPr>
              <a:t>5.3 Future Enhancements</a:t>
            </a:r>
            <a:endParaRPr lang="en-US" sz="1350" dirty="0">
              <a:effectLst>
                <a:outerShdw blurRad="38100" dist="38100" dir="2700000" algn="tl">
                  <a:srgbClr val="000000">
                    <a:alpha val="43137"/>
                  </a:srgbClr>
                </a:outerShdw>
              </a:effectLst>
            </a:endParaRPr>
          </a:p>
          <a:p>
            <a:pPr marL="0" indent="0" algn="just">
              <a:buNone/>
            </a:pPr>
            <a:r>
              <a:rPr lang="en-US" sz="1350" dirty="0">
                <a:effectLst>
                  <a:outerShdw blurRad="38100" dist="38100" dir="2700000" algn="tl">
                    <a:srgbClr val="000000">
                      <a:alpha val="43137"/>
                    </a:srgbClr>
                  </a:outerShdw>
                </a:effectLst>
              </a:rPr>
              <a:t>Hyperlinks for the product description will be able to go to the specific product detail directly and shopping cart page should be able to add the quantity for each item. The design of the product page and the detail description page should be improved to attract the client’s attention and to be a better quality of e-commerce web site.</a:t>
            </a:r>
          </a:p>
        </p:txBody>
      </p:sp>
    </p:spTree>
    <p:extLst>
      <p:ext uri="{BB962C8B-B14F-4D97-AF65-F5344CB8AC3E}">
        <p14:creationId xmlns:p14="http://schemas.microsoft.com/office/powerpoint/2010/main" val="37832801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reflection blurRad="12700" stA="48000" endA="300" endPos="55000" dir="5400000" sy="-90000" algn="bl" rotWithShape="0"/>
                </a:effectLst>
              </a:rPr>
              <a:t>1.1 Company Profile</a:t>
            </a:r>
            <a:r>
              <a:rPr lang="en-US" dirty="0"/>
              <a:t/>
            </a:r>
            <a:br>
              <a:rPr lang="en-US" dirty="0"/>
            </a:br>
            <a:endParaRPr lang="en-US" dirty="0"/>
          </a:p>
        </p:txBody>
      </p:sp>
      <p:sp>
        <p:nvSpPr>
          <p:cNvPr id="3" name="Content Placeholder 2"/>
          <p:cNvSpPr>
            <a:spLocks noGrp="1"/>
          </p:cNvSpPr>
          <p:nvPr>
            <p:ph idx="1"/>
          </p:nvPr>
        </p:nvSpPr>
        <p:spPr>
          <a:xfrm>
            <a:off x="467544" y="1412776"/>
            <a:ext cx="7467600" cy="4525963"/>
          </a:xfrm>
        </p:spPr>
        <p:txBody>
          <a:bodyPr>
            <a:normAutofit fontScale="77500" lnSpcReduction="20000"/>
          </a:bodyPr>
          <a:lstStyle/>
          <a:p>
            <a:pPr marL="36576" indent="0" algn="just">
              <a:buNone/>
            </a:pPr>
            <a:r>
              <a:rPr lang="en-US" dirty="0" smtClean="0">
                <a:effectLst>
                  <a:outerShdw blurRad="38100" dist="38100" dir="2700000" algn="tl">
                    <a:srgbClr val="000000">
                      <a:alpha val="43137"/>
                    </a:srgbClr>
                  </a:outerShdw>
                </a:effectLst>
              </a:rPr>
              <a:t>Toy </a:t>
            </a:r>
            <a:r>
              <a:rPr lang="en-US" dirty="0">
                <a:effectLst>
                  <a:outerShdw blurRad="38100" dist="38100" dir="2700000" algn="tl">
                    <a:srgbClr val="000000">
                      <a:alpha val="43137"/>
                    </a:srgbClr>
                  </a:outerShdw>
                </a:effectLst>
              </a:rPr>
              <a:t>Kingdom is a big toy company which is located in Yangon, Myanmar. It was founded in 2010. It mainly sells a various range of toys including cars, planes and tanks. Toys can be categorized as with or without Radio control. Since it was started, it was running with a few numbers of staffs. Now, Over 4 years, the shop is getting more and more famous and the boss wants to expand the business. Because of the very fast-changing technology, the boss wants to make his products can be seen and available 24/7 to all over the country. With the ability of E-commerce and web technology, we can even make our products to reach to the customers living in the other side of world without actually need to visit to the shop.</a:t>
            </a:r>
          </a:p>
          <a:p>
            <a:pPr marL="36576" indent="0">
              <a:buNone/>
            </a:pPr>
            <a:endParaRPr lang="en-US" dirty="0"/>
          </a:p>
        </p:txBody>
      </p:sp>
    </p:spTree>
    <p:extLst>
      <p:ext uri="{BB962C8B-B14F-4D97-AF65-F5344CB8AC3E}">
        <p14:creationId xmlns:p14="http://schemas.microsoft.com/office/powerpoint/2010/main" val="55517538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reflection blurRad="12700" stA="48000" endA="300" endPos="55000" dir="5400000" sy="-90000" algn="bl" rotWithShape="0"/>
                </a:effectLst>
              </a:rPr>
              <a:t>1.2 Organization Chart</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872055"/>
              </p:ext>
            </p:extLst>
          </p:nvPr>
        </p:nvGraphicFramePr>
        <p:xfrm>
          <a:off x="179512" y="1052736"/>
          <a:ext cx="8784976" cy="5688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34853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outerShdw blurRad="38100" dist="38100" dir="2700000" algn="tl">
                    <a:srgbClr val="000000">
                      <a:alpha val="43137"/>
                    </a:srgbClr>
                  </a:outerShdw>
                </a:effectLst>
              </a:rPr>
              <a:t>1.3 Existing System and Problem Background</a:t>
            </a:r>
            <a:endParaRPr lang="en-US" sz="2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124744"/>
            <a:ext cx="8686800" cy="5544616"/>
          </a:xfrm>
        </p:spPr>
        <p:txBody>
          <a:bodyPr>
            <a:normAutofit/>
          </a:bodyPr>
          <a:lstStyle/>
          <a:p>
            <a:pPr marL="0" indent="0" algn="just">
              <a:buNone/>
            </a:pPr>
            <a:r>
              <a:rPr lang="en-US" sz="1600" dirty="0">
                <a:effectLst>
                  <a:outerShdw blurRad="38100" dist="38100" dir="2700000" algn="tl">
                    <a:srgbClr val="000000">
                      <a:alpha val="43137"/>
                    </a:srgbClr>
                  </a:outerShdw>
                </a:effectLst>
              </a:rPr>
              <a:t>Currently, the staffs have been doing all the work manually. That is, the staffs have to record every transaction manually in the Microsoft Excel Spreadsheets. So, it is a very time-consuming task and data entry errors are likely to be occurred because there is no data validation system. Because the company has to heavily rely on E-mail, fax and phone calls from customers, the staffs have to handle bunch of responses and enquires every day.</a:t>
            </a:r>
          </a:p>
          <a:p>
            <a:pPr marL="0" indent="0" algn="just">
              <a:buNone/>
            </a:pPr>
            <a:r>
              <a:rPr lang="en-US" sz="1600" dirty="0">
                <a:effectLst>
                  <a:outerShdw blurRad="38100" dist="38100" dir="2700000" algn="tl">
                    <a:srgbClr val="000000">
                      <a:alpha val="43137"/>
                    </a:srgbClr>
                  </a:outerShdw>
                </a:effectLst>
              </a:rPr>
              <a:t>Slow Response to Customer Enquiries - Enquiries made by customers are mostly from e-mail or fax. Because of the structure of the business system is not well-organize, it may take one or two days to reply the customers' mail or fax. Sometimes, the staff may misread or skip the mail as the system may regard this as junk mail. Sometimes, checking for availability of stocks may take an hour or more when a customer make an order or make an enquiry of specific stock.</a:t>
            </a:r>
          </a:p>
          <a:p>
            <a:pPr marL="0" indent="0" algn="just">
              <a:buNone/>
            </a:pPr>
            <a:r>
              <a:rPr lang="en-US" sz="1600" dirty="0">
                <a:effectLst>
                  <a:outerShdw blurRad="38100" dist="38100" dir="2700000" algn="tl">
                    <a:srgbClr val="000000">
                      <a:alpha val="43137"/>
                    </a:srgbClr>
                  </a:outerShdw>
                </a:effectLst>
              </a:rPr>
              <a:t>Difficulty in Maintenance of Records – As records are stored in Excel Spreadsheets manually, they are very difficult to be maintained or amended when needed. For retrieval of members’ information records, it is also a very time-consuming task. Because there is no specific search function, the staff has to find the required record manually.</a:t>
            </a:r>
          </a:p>
          <a:p>
            <a:pPr marL="0" indent="0" algn="just">
              <a:buNone/>
            </a:pPr>
            <a:r>
              <a:rPr lang="en-US" sz="1600" dirty="0">
                <a:effectLst>
                  <a:outerShdw blurRad="38100" dist="38100" dir="2700000" algn="tl">
                    <a:srgbClr val="000000">
                      <a:alpha val="43137"/>
                    </a:srgbClr>
                  </a:outerShdw>
                </a:effectLst>
              </a:rPr>
              <a:t>Duplication of data – Because of not well-organize in storing data records, duplication can be occurred very often. </a:t>
            </a:r>
          </a:p>
          <a:p>
            <a:pPr marL="0" indent="0" algn="just">
              <a:buNone/>
            </a:pPr>
            <a:r>
              <a:rPr lang="en-US" sz="1600" dirty="0">
                <a:effectLst>
                  <a:outerShdw blurRad="38100" dist="38100" dir="2700000" algn="tl">
                    <a:srgbClr val="000000">
                      <a:alpha val="43137"/>
                    </a:srgbClr>
                  </a:outerShdw>
                </a:effectLst>
              </a:rPr>
              <a:t>Cost in advertising – Company has been spending a lot of money in advertising in multimedia and TV commercial, and in printing unnecessary brochures. And, every time the new product is out, brochures and catalogues are to be re-printed again.</a:t>
            </a:r>
          </a:p>
          <a:p>
            <a:pPr marL="0" indent="0" algn="just">
              <a:buNone/>
            </a:pPr>
            <a:r>
              <a:rPr lang="en-US" sz="1600" dirty="0">
                <a:effectLst>
                  <a:outerShdw blurRad="38100" dist="38100" dir="2700000" algn="tl">
                    <a:srgbClr val="000000">
                      <a:alpha val="43137"/>
                    </a:srgbClr>
                  </a:outerShdw>
                </a:effectLst>
              </a:rPr>
              <a:t>Market limitation – Currently, the company has a very limited market which is only in the country region. The company’s expect to grow up as a globally-recognize company is still a big challenge.</a:t>
            </a:r>
          </a:p>
          <a:p>
            <a:pPr marL="0" indent="0" algn="just">
              <a:buNone/>
            </a:pPr>
            <a:endParaRPr lang="en-US"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1522911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rPr>
              <a:t>1.4 Target Audience</a:t>
            </a:r>
            <a:r>
              <a:rPr lang="en-US" dirty="0">
                <a:effectLst/>
              </a:rPr>
              <a:t/>
            </a:r>
            <a:br>
              <a:rPr lang="en-US" dirty="0">
                <a:effectLst/>
              </a:rPr>
            </a:br>
            <a:endParaRPr lang="en-US" dirty="0"/>
          </a:p>
        </p:txBody>
      </p:sp>
      <p:sp>
        <p:nvSpPr>
          <p:cNvPr id="3" name="Content Placeholder 2"/>
          <p:cNvSpPr>
            <a:spLocks noGrp="1"/>
          </p:cNvSpPr>
          <p:nvPr>
            <p:ph idx="1"/>
          </p:nvPr>
        </p:nvSpPr>
        <p:spPr/>
        <p:txBody>
          <a:bodyPr>
            <a:normAutofit/>
          </a:bodyPr>
          <a:lstStyle/>
          <a:p>
            <a:pPr marL="0" indent="0" algn="just">
              <a:buNone/>
            </a:pPr>
            <a:r>
              <a:rPr lang="en-US" sz="2800" dirty="0">
                <a:effectLst>
                  <a:outerShdw blurRad="38100" dist="38100" dir="2700000" algn="tl">
                    <a:srgbClr val="000000">
                      <a:alpha val="43137"/>
                    </a:srgbClr>
                  </a:outerShdw>
                </a:effectLst>
              </a:rPr>
              <a:t>As this company’s main products are toys, their target audiences are young kids and teenagers. For the remote controlled toys, there are adults of ages between 20 and 35 are also included in their target audience as well. Now, with the advantage of fast growing technology and with the help of E-commerce system, the company is expecting to expand its market limit to the whole of Asia region, and, lastly, to the whole world.</a:t>
            </a:r>
          </a:p>
          <a:p>
            <a:pPr marL="0" indent="0">
              <a:buNone/>
            </a:pPr>
            <a:endParaRPr 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23063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rPr>
              <a:t>1.5 Objectives</a:t>
            </a:r>
            <a:r>
              <a:rPr lang="en-US" dirty="0">
                <a:effectLst/>
              </a:rPr>
              <a:t/>
            </a:r>
            <a:br>
              <a:rPr lang="en-US" dirty="0">
                <a:effectLst/>
              </a:rPr>
            </a:br>
            <a:endParaRPr lang="en-US"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US" dirty="0">
                <a:effectLst>
                  <a:outerShdw blurRad="38100" dist="38100" dir="2700000" algn="tl">
                    <a:srgbClr val="000000">
                      <a:alpha val="43137"/>
                    </a:srgbClr>
                  </a:outerShdw>
                </a:effectLst>
              </a:rPr>
              <a:t>The main objective of the proposed E-commerce system is to solve all the problems that the company is currently facing with. With the photo and clearly stated detailed information of the product, customers can easily view the product’s information on the web without enquiring or calling to the company. And customers can make orders for the product straight away on the web. Moreover, customers can always get the most recent updates and information because of real-time update on the web site. When the new product is out, we can easily just put in the new product information and the user can view the new product right away. So, the problems of re-printing catalogues again and printing unnecessary brochures can be terminated. The company can reduce a lot of cost for advertising here. Members’ information can easily be updated when needed. It will be much easier to maintain the records than in Excel spreadsheet. Finally, the products’ information on the web is available 24/7 and customers can view the product or make the order at any time. And the market limitation of the company will become everywhere in the world that the internet access is available. </a:t>
            </a:r>
          </a:p>
          <a:p>
            <a:pPr marL="0" indent="0">
              <a:buNone/>
            </a:pPr>
            <a:endParaRPr lang="en-US" dirty="0"/>
          </a:p>
        </p:txBody>
      </p:sp>
    </p:spTree>
    <p:extLst>
      <p:ext uri="{BB962C8B-B14F-4D97-AF65-F5344CB8AC3E}">
        <p14:creationId xmlns:p14="http://schemas.microsoft.com/office/powerpoint/2010/main" val="67335120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b="1" dirty="0">
                <a:effectLst>
                  <a:outerShdw blurRad="38100" dist="38100" dir="2700000" algn="tl">
                    <a:srgbClr val="000000">
                      <a:alpha val="43137"/>
                    </a:srgbClr>
                  </a:outerShdw>
                </a:effectLst>
              </a:rPr>
              <a:t>2.6 Budgeting</a:t>
            </a:r>
            <a:r>
              <a:rPr lang="en-US" dirty="0">
                <a:effectLst/>
              </a:rPr>
              <a:t/>
            </a:r>
            <a:br>
              <a:rPr lang="en-US" dirty="0">
                <a:effectLst/>
              </a:rPr>
            </a:br>
            <a:endParaRPr lang="en-US" dirty="0"/>
          </a:p>
        </p:txBody>
      </p:sp>
      <p:sp>
        <p:nvSpPr>
          <p:cNvPr id="3" name="Content Placeholder 2"/>
          <p:cNvSpPr>
            <a:spLocks noGrp="1"/>
          </p:cNvSpPr>
          <p:nvPr>
            <p:ph idx="1"/>
          </p:nvPr>
        </p:nvSpPr>
        <p:spPr>
          <a:xfrm>
            <a:off x="107504" y="980728"/>
            <a:ext cx="8884096" cy="5733256"/>
          </a:xfrm>
        </p:spPr>
        <p:txBody>
          <a:bodyPr/>
          <a:lstStyle/>
          <a:p>
            <a:pPr marL="0" indent="0">
              <a:buNone/>
            </a:pPr>
            <a:r>
              <a:rPr lang="en-SG" sz="1400" b="1" dirty="0"/>
              <a:t>Hardware </a:t>
            </a:r>
            <a:r>
              <a:rPr lang="en-SG" sz="1400" b="1" dirty="0" smtClean="0"/>
              <a:t>Cost</a:t>
            </a:r>
          </a:p>
          <a:p>
            <a:pPr marL="0" indent="0">
              <a:buNone/>
            </a:pPr>
            <a:endParaRPr lang="en-SG" b="1" dirty="0" smtClean="0"/>
          </a:p>
          <a:p>
            <a:pPr marL="0" indent="0">
              <a:buNone/>
            </a:pPr>
            <a:endParaRPr lang="en-SG" sz="1800" b="1" dirty="0" smtClean="0"/>
          </a:p>
          <a:p>
            <a:pPr marL="0" indent="0">
              <a:buNone/>
            </a:pPr>
            <a:endParaRPr lang="en-SG" sz="1800" b="1" dirty="0"/>
          </a:p>
          <a:p>
            <a:pPr marL="0" indent="0">
              <a:buNone/>
            </a:pPr>
            <a:endParaRPr lang="en-SG" sz="1800" b="1" dirty="0" smtClean="0"/>
          </a:p>
          <a:p>
            <a:pPr marL="0" indent="0">
              <a:buNone/>
            </a:pPr>
            <a:endParaRPr lang="en-SG" sz="1800" b="1" dirty="0"/>
          </a:p>
          <a:p>
            <a:pPr marL="0" indent="0">
              <a:buNone/>
            </a:pPr>
            <a:endParaRPr lang="en-SG" sz="1800" b="1" dirty="0" smtClean="0"/>
          </a:p>
          <a:p>
            <a:pPr marL="0" indent="0">
              <a:buNone/>
            </a:pPr>
            <a:r>
              <a:rPr lang="en-SG" sz="1400" b="1" dirty="0" smtClean="0"/>
              <a:t>Software Cost</a:t>
            </a:r>
          </a:p>
          <a:p>
            <a:pPr marL="0" indent="0">
              <a:buNone/>
            </a:pPr>
            <a:endParaRPr lang="en-SG" sz="1800" b="1" dirty="0" smtClean="0"/>
          </a:p>
          <a:p>
            <a:pPr marL="0" indent="0">
              <a:buNone/>
            </a:pPr>
            <a:endParaRPr lang="en-SG" sz="1800" b="1" dirty="0"/>
          </a:p>
          <a:p>
            <a:pPr marL="0" indent="0">
              <a:buNone/>
            </a:pPr>
            <a:endParaRPr lang="en-SG" sz="1800" b="1" dirty="0" smtClean="0"/>
          </a:p>
          <a:p>
            <a:pPr marL="0" indent="0">
              <a:buNone/>
            </a:pPr>
            <a:endParaRPr lang="en-SG" sz="1800" b="1" dirty="0" smtClean="0"/>
          </a:p>
          <a:p>
            <a:pPr marL="0" indent="0">
              <a:buNone/>
            </a:pPr>
            <a:r>
              <a:rPr lang="en-SG" sz="1400" b="1" dirty="0" smtClean="0"/>
              <a:t>Communication Cost</a:t>
            </a:r>
          </a:p>
          <a:p>
            <a:pPr marL="0" indent="0">
              <a:buNone/>
            </a:pPr>
            <a:endParaRPr lang="en-SG" sz="1400" b="1" dirty="0" smtClean="0"/>
          </a:p>
        </p:txBody>
      </p:sp>
      <p:graphicFrame>
        <p:nvGraphicFramePr>
          <p:cNvPr id="12" name="Table 11"/>
          <p:cNvGraphicFramePr>
            <a:graphicFrameLocks noGrp="1"/>
          </p:cNvGraphicFramePr>
          <p:nvPr>
            <p:extLst>
              <p:ext uri="{D42A27DB-BD31-4B8C-83A1-F6EECF244321}">
                <p14:modId xmlns:p14="http://schemas.microsoft.com/office/powerpoint/2010/main" val="2885583440"/>
              </p:ext>
            </p:extLst>
          </p:nvPr>
        </p:nvGraphicFramePr>
        <p:xfrm>
          <a:off x="179512" y="1196753"/>
          <a:ext cx="8856984" cy="2232247"/>
        </p:xfrm>
        <a:graphic>
          <a:graphicData uri="http://schemas.openxmlformats.org/drawingml/2006/table">
            <a:tbl>
              <a:tblPr firstRow="1" firstCol="1" bandRow="1">
                <a:tableStyleId>{5C22544A-7EE6-4342-B048-85BDC9FD1C3A}</a:tableStyleId>
              </a:tblPr>
              <a:tblGrid>
                <a:gridCol w="5556765"/>
                <a:gridCol w="1006273"/>
                <a:gridCol w="1146973"/>
                <a:gridCol w="1146973"/>
              </a:tblGrid>
              <a:tr h="215342">
                <a:tc>
                  <a:txBody>
                    <a:bodyPr/>
                    <a:lstStyle/>
                    <a:p>
                      <a:pPr algn="just">
                        <a:lnSpc>
                          <a:spcPct val="115000"/>
                        </a:lnSpc>
                        <a:spcBef>
                          <a:spcPts val="300"/>
                        </a:spcBef>
                        <a:spcAft>
                          <a:spcPts val="0"/>
                        </a:spcAft>
                      </a:pPr>
                      <a:r>
                        <a:rPr lang="en-SG" sz="1200" dirty="0">
                          <a:effectLst/>
                        </a:rPr>
                        <a:t>Description</a:t>
                      </a:r>
                      <a:endParaRPr lang="en-US" sz="1100" dirty="0">
                        <a:effectLst/>
                        <a:latin typeface="Calibri"/>
                        <a:ea typeface="Calibri"/>
                        <a:cs typeface="Cordia New"/>
                      </a:endParaRPr>
                    </a:p>
                  </a:txBody>
                  <a:tcPr marL="68580" marR="68580" marT="0" marB="0"/>
                </a:tc>
                <a:tc>
                  <a:txBody>
                    <a:bodyPr/>
                    <a:lstStyle/>
                    <a:p>
                      <a:pPr algn="just">
                        <a:lnSpc>
                          <a:spcPct val="115000"/>
                        </a:lnSpc>
                        <a:spcBef>
                          <a:spcPts val="300"/>
                        </a:spcBef>
                        <a:spcAft>
                          <a:spcPts val="0"/>
                        </a:spcAft>
                      </a:pPr>
                      <a:r>
                        <a:rPr lang="en-SG" sz="1200">
                          <a:effectLst/>
                        </a:rPr>
                        <a:t>Price</a:t>
                      </a:r>
                      <a:endParaRPr lang="en-US" sz="1100">
                        <a:effectLst/>
                        <a:latin typeface="Calibri"/>
                        <a:ea typeface="Calibri"/>
                        <a:cs typeface="Cordia New"/>
                      </a:endParaRPr>
                    </a:p>
                  </a:txBody>
                  <a:tcPr marL="68580" marR="68580" marT="0" marB="0"/>
                </a:tc>
                <a:tc>
                  <a:txBody>
                    <a:bodyPr/>
                    <a:lstStyle/>
                    <a:p>
                      <a:pPr algn="just">
                        <a:lnSpc>
                          <a:spcPct val="115000"/>
                        </a:lnSpc>
                        <a:spcBef>
                          <a:spcPts val="300"/>
                        </a:spcBef>
                        <a:spcAft>
                          <a:spcPts val="0"/>
                        </a:spcAft>
                      </a:pPr>
                      <a:r>
                        <a:rPr lang="en-SG" sz="1200">
                          <a:effectLst/>
                        </a:rPr>
                        <a:t>Quantity</a:t>
                      </a:r>
                      <a:endParaRPr lang="en-US" sz="1100">
                        <a:effectLst/>
                        <a:latin typeface="Calibri"/>
                        <a:ea typeface="Calibri"/>
                        <a:cs typeface="Cordia New"/>
                      </a:endParaRPr>
                    </a:p>
                  </a:txBody>
                  <a:tcPr marL="68580" marR="68580" marT="0" marB="0"/>
                </a:tc>
                <a:tc>
                  <a:txBody>
                    <a:bodyPr/>
                    <a:lstStyle/>
                    <a:p>
                      <a:pPr algn="just">
                        <a:lnSpc>
                          <a:spcPct val="115000"/>
                        </a:lnSpc>
                        <a:spcBef>
                          <a:spcPts val="300"/>
                        </a:spcBef>
                        <a:spcAft>
                          <a:spcPts val="0"/>
                        </a:spcAft>
                      </a:pPr>
                      <a:r>
                        <a:rPr lang="en-SG" sz="1200">
                          <a:effectLst/>
                        </a:rPr>
                        <a:t>Total</a:t>
                      </a:r>
                      <a:endParaRPr lang="en-US" sz="1100">
                        <a:effectLst/>
                        <a:latin typeface="Calibri"/>
                        <a:ea typeface="Calibri"/>
                        <a:cs typeface="Cordia New"/>
                      </a:endParaRPr>
                    </a:p>
                  </a:txBody>
                  <a:tcPr marL="68580" marR="68580" marT="0" marB="0"/>
                </a:tc>
              </a:tr>
              <a:tr h="215342">
                <a:tc>
                  <a:txBody>
                    <a:bodyPr/>
                    <a:lstStyle/>
                    <a:p>
                      <a:pPr algn="just">
                        <a:lnSpc>
                          <a:spcPct val="115000"/>
                        </a:lnSpc>
                        <a:spcBef>
                          <a:spcPts val="300"/>
                        </a:spcBef>
                        <a:spcAft>
                          <a:spcPts val="0"/>
                        </a:spcAft>
                      </a:pPr>
                      <a:r>
                        <a:rPr lang="en-SG" sz="1200">
                          <a:effectLst/>
                        </a:rPr>
                        <a:t>Dell Precision T1600 Workstation</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S$1,250</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20</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S$25,000</a:t>
                      </a:r>
                      <a:endParaRPr lang="en-US" sz="1100">
                        <a:effectLst/>
                        <a:latin typeface="Calibri"/>
                        <a:ea typeface="Calibri"/>
                        <a:cs typeface="Cordia New"/>
                      </a:endParaRPr>
                    </a:p>
                  </a:txBody>
                  <a:tcPr marL="68580" marR="68580" marT="0" marB="0"/>
                </a:tc>
              </a:tr>
              <a:tr h="218710">
                <a:tc>
                  <a:txBody>
                    <a:bodyPr/>
                    <a:lstStyle/>
                    <a:p>
                      <a:pPr algn="just">
                        <a:lnSpc>
                          <a:spcPct val="115000"/>
                        </a:lnSpc>
                        <a:spcBef>
                          <a:spcPts val="300"/>
                        </a:spcBef>
                        <a:spcAft>
                          <a:spcPts val="0"/>
                        </a:spcAft>
                      </a:pPr>
                      <a:r>
                        <a:rPr lang="en-SG" sz="1200" dirty="0">
                          <a:effectLst/>
                        </a:rPr>
                        <a:t>Dell </a:t>
                      </a:r>
                      <a:r>
                        <a:rPr lang="en-SG" sz="1200" dirty="0" err="1">
                          <a:effectLst/>
                        </a:rPr>
                        <a:t>UltraSharp</a:t>
                      </a:r>
                      <a:r>
                        <a:rPr lang="en-SG" sz="1200" dirty="0">
                          <a:effectLst/>
                        </a:rPr>
                        <a:t> U2412M Monitor S370</a:t>
                      </a:r>
                      <a:endParaRPr lang="en-US" sz="1100" dirty="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S$256</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22</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S$5,632</a:t>
                      </a:r>
                      <a:endParaRPr lang="en-US" sz="1100">
                        <a:effectLst/>
                        <a:latin typeface="Calibri"/>
                        <a:ea typeface="Calibri"/>
                        <a:cs typeface="Cordia New"/>
                      </a:endParaRPr>
                    </a:p>
                  </a:txBody>
                  <a:tcPr marL="68580" marR="68580" marT="0" marB="0"/>
                </a:tc>
              </a:tr>
              <a:tr h="215342">
                <a:tc>
                  <a:txBody>
                    <a:bodyPr/>
                    <a:lstStyle/>
                    <a:p>
                      <a:pPr algn="just">
                        <a:lnSpc>
                          <a:spcPct val="115000"/>
                        </a:lnSpc>
                        <a:spcBef>
                          <a:spcPts val="300"/>
                        </a:spcBef>
                        <a:spcAft>
                          <a:spcPts val="0"/>
                        </a:spcAft>
                      </a:pPr>
                      <a:r>
                        <a:rPr lang="en-SG" sz="1200">
                          <a:effectLst/>
                        </a:rPr>
                        <a:t>Dell PowerEdge T110 compact tower server</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S$1,684</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2</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S$3,368</a:t>
                      </a:r>
                      <a:endParaRPr lang="en-US" sz="1100">
                        <a:effectLst/>
                        <a:latin typeface="Calibri"/>
                        <a:ea typeface="Calibri"/>
                        <a:cs typeface="Cordia New"/>
                      </a:endParaRPr>
                    </a:p>
                  </a:txBody>
                  <a:tcPr marL="68580" marR="68580" marT="0" marB="0"/>
                </a:tc>
              </a:tr>
              <a:tr h="215342">
                <a:tc>
                  <a:txBody>
                    <a:bodyPr/>
                    <a:lstStyle/>
                    <a:p>
                      <a:pPr algn="just">
                        <a:lnSpc>
                          <a:spcPct val="115000"/>
                        </a:lnSpc>
                        <a:spcBef>
                          <a:spcPts val="300"/>
                        </a:spcBef>
                        <a:spcAft>
                          <a:spcPts val="0"/>
                        </a:spcAft>
                      </a:pPr>
                      <a:r>
                        <a:rPr lang="en-SG" sz="1200">
                          <a:effectLst/>
                        </a:rPr>
                        <a:t>HP LaserJet Pro 400 color MFP M475dn Printer</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S$1,499</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2</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S$2,998</a:t>
                      </a:r>
                      <a:endParaRPr lang="en-US" sz="1100">
                        <a:effectLst/>
                        <a:latin typeface="Calibri"/>
                        <a:ea typeface="Calibri"/>
                        <a:cs typeface="Cordia New"/>
                      </a:endParaRPr>
                    </a:p>
                  </a:txBody>
                  <a:tcPr marL="68580" marR="68580" marT="0" marB="0"/>
                </a:tc>
              </a:tr>
              <a:tr h="392887">
                <a:tc>
                  <a:txBody>
                    <a:bodyPr/>
                    <a:lstStyle/>
                    <a:p>
                      <a:pPr algn="just">
                        <a:lnSpc>
                          <a:spcPct val="115000"/>
                        </a:lnSpc>
                        <a:spcBef>
                          <a:spcPts val="300"/>
                        </a:spcBef>
                        <a:spcAft>
                          <a:spcPts val="0"/>
                        </a:spcAft>
                      </a:pPr>
                      <a:r>
                        <a:rPr lang="en-SG" sz="1200">
                          <a:effectLst/>
                        </a:rPr>
                        <a:t>08L2965 IBM 10/100 Stackable Ethernet 24 Ports RJ-45 Master Hub</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S$320</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1</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S$320</a:t>
                      </a:r>
                      <a:endParaRPr lang="en-US" sz="1100">
                        <a:effectLst/>
                        <a:latin typeface="Calibri"/>
                        <a:ea typeface="Calibri"/>
                        <a:cs typeface="Cordia New"/>
                      </a:endParaRPr>
                    </a:p>
                  </a:txBody>
                  <a:tcPr marL="68580" marR="68580" marT="0" marB="0"/>
                </a:tc>
              </a:tr>
              <a:tr h="253094">
                <a:tc>
                  <a:txBody>
                    <a:bodyPr/>
                    <a:lstStyle/>
                    <a:p>
                      <a:pPr algn="just">
                        <a:lnSpc>
                          <a:spcPct val="115000"/>
                        </a:lnSpc>
                        <a:spcBef>
                          <a:spcPts val="300"/>
                        </a:spcBef>
                        <a:spcAft>
                          <a:spcPts val="0"/>
                        </a:spcAft>
                      </a:pPr>
                      <a:r>
                        <a:rPr lang="en-SG" sz="1200">
                          <a:effectLst/>
                        </a:rPr>
                        <a:t>D-LINK DIR-615 ROUTER</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S$120</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1</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S$120</a:t>
                      </a:r>
                      <a:endParaRPr lang="en-US" sz="1100">
                        <a:effectLst/>
                        <a:latin typeface="Calibri"/>
                        <a:ea typeface="Calibri"/>
                        <a:cs typeface="Cordia New"/>
                      </a:endParaRPr>
                    </a:p>
                  </a:txBody>
                  <a:tcPr marL="68580" marR="68580" marT="0" marB="0"/>
                </a:tc>
              </a:tr>
              <a:tr h="253094">
                <a:tc>
                  <a:txBody>
                    <a:bodyPr/>
                    <a:lstStyle/>
                    <a:p>
                      <a:pPr algn="just">
                        <a:lnSpc>
                          <a:spcPct val="115000"/>
                        </a:lnSpc>
                        <a:spcBef>
                          <a:spcPts val="300"/>
                        </a:spcBef>
                        <a:spcAft>
                          <a:spcPts val="0"/>
                        </a:spcAft>
                      </a:pPr>
                      <a:r>
                        <a:rPr lang="en-SG" sz="1200">
                          <a:effectLst/>
                        </a:rPr>
                        <a:t>Category 5 UTP cable 305 meter</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S$200</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3</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S$600</a:t>
                      </a:r>
                      <a:endParaRPr lang="en-US" sz="1100">
                        <a:effectLst/>
                        <a:latin typeface="Calibri"/>
                        <a:ea typeface="Calibri"/>
                        <a:cs typeface="Cordia New"/>
                      </a:endParaRPr>
                    </a:p>
                  </a:txBody>
                  <a:tcPr marL="68580" marR="68580" marT="0" marB="0"/>
                </a:tc>
              </a:tr>
              <a:tr h="253094">
                <a:tc>
                  <a:txBody>
                    <a:bodyPr/>
                    <a:lstStyle/>
                    <a:p>
                      <a:pPr algn="just">
                        <a:lnSpc>
                          <a:spcPct val="115000"/>
                        </a:lnSpc>
                        <a:spcBef>
                          <a:spcPts val="300"/>
                        </a:spcBef>
                        <a:spcAft>
                          <a:spcPts val="0"/>
                        </a:spcAft>
                      </a:pPr>
                      <a:r>
                        <a:rPr lang="en-SG" sz="1200" dirty="0">
                          <a:effectLst/>
                        </a:rPr>
                        <a:t>Software Total Cost</a:t>
                      </a:r>
                      <a:endParaRPr lang="en-US" sz="1100" dirty="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 </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 </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dirty="0">
                          <a:effectLst/>
                        </a:rPr>
                        <a:t>S$38,038</a:t>
                      </a:r>
                      <a:endParaRPr lang="en-US" sz="1100" dirty="0">
                        <a:effectLst/>
                        <a:latin typeface="Calibri"/>
                        <a:ea typeface="Calibri"/>
                        <a:cs typeface="Cordia New"/>
                      </a:endParaRPr>
                    </a:p>
                  </a:txBody>
                  <a:tcPr marL="68580" marR="68580" marT="0" marB="0"/>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629985322"/>
              </p:ext>
            </p:extLst>
          </p:nvPr>
        </p:nvGraphicFramePr>
        <p:xfrm>
          <a:off x="179512" y="3789040"/>
          <a:ext cx="8856984" cy="1242060"/>
        </p:xfrm>
        <a:graphic>
          <a:graphicData uri="http://schemas.openxmlformats.org/drawingml/2006/table">
            <a:tbl>
              <a:tblPr firstRow="1" firstCol="1" bandRow="1">
                <a:tableStyleId>{5C22544A-7EE6-4342-B048-85BDC9FD1C3A}</a:tableStyleId>
              </a:tblPr>
              <a:tblGrid>
                <a:gridCol w="5556765"/>
                <a:gridCol w="1006273"/>
                <a:gridCol w="1146973"/>
                <a:gridCol w="1146973"/>
              </a:tblGrid>
              <a:tr h="236855">
                <a:tc>
                  <a:txBody>
                    <a:bodyPr/>
                    <a:lstStyle/>
                    <a:p>
                      <a:pPr algn="just">
                        <a:lnSpc>
                          <a:spcPct val="115000"/>
                        </a:lnSpc>
                        <a:spcBef>
                          <a:spcPts val="300"/>
                        </a:spcBef>
                        <a:spcAft>
                          <a:spcPts val="0"/>
                        </a:spcAft>
                      </a:pPr>
                      <a:r>
                        <a:rPr lang="en-SG" sz="1200" dirty="0">
                          <a:effectLst/>
                        </a:rPr>
                        <a:t>Description</a:t>
                      </a:r>
                      <a:endParaRPr lang="en-US" sz="1100" dirty="0">
                        <a:effectLst/>
                        <a:latin typeface="Calibri"/>
                        <a:ea typeface="Calibri"/>
                        <a:cs typeface="Cordia New"/>
                      </a:endParaRPr>
                    </a:p>
                  </a:txBody>
                  <a:tcPr marL="68580" marR="68580" marT="0" marB="0"/>
                </a:tc>
                <a:tc>
                  <a:txBody>
                    <a:bodyPr/>
                    <a:lstStyle/>
                    <a:p>
                      <a:pPr algn="just">
                        <a:lnSpc>
                          <a:spcPct val="115000"/>
                        </a:lnSpc>
                        <a:spcBef>
                          <a:spcPts val="300"/>
                        </a:spcBef>
                        <a:spcAft>
                          <a:spcPts val="0"/>
                        </a:spcAft>
                      </a:pPr>
                      <a:r>
                        <a:rPr lang="en-SG" sz="1200">
                          <a:effectLst/>
                        </a:rPr>
                        <a:t>Price</a:t>
                      </a:r>
                      <a:endParaRPr lang="en-US" sz="1100">
                        <a:effectLst/>
                        <a:latin typeface="Calibri"/>
                        <a:ea typeface="Calibri"/>
                        <a:cs typeface="Cordia New"/>
                      </a:endParaRPr>
                    </a:p>
                  </a:txBody>
                  <a:tcPr marL="68580" marR="68580" marT="0" marB="0"/>
                </a:tc>
                <a:tc>
                  <a:txBody>
                    <a:bodyPr/>
                    <a:lstStyle/>
                    <a:p>
                      <a:pPr algn="just">
                        <a:lnSpc>
                          <a:spcPct val="115000"/>
                        </a:lnSpc>
                        <a:spcBef>
                          <a:spcPts val="300"/>
                        </a:spcBef>
                        <a:spcAft>
                          <a:spcPts val="0"/>
                        </a:spcAft>
                      </a:pPr>
                      <a:r>
                        <a:rPr lang="en-SG" sz="1200">
                          <a:effectLst/>
                        </a:rPr>
                        <a:t>Quantity</a:t>
                      </a:r>
                      <a:endParaRPr lang="en-US" sz="1100">
                        <a:effectLst/>
                        <a:latin typeface="Calibri"/>
                        <a:ea typeface="Calibri"/>
                        <a:cs typeface="Cordia New"/>
                      </a:endParaRPr>
                    </a:p>
                  </a:txBody>
                  <a:tcPr marL="68580" marR="68580" marT="0" marB="0"/>
                </a:tc>
                <a:tc>
                  <a:txBody>
                    <a:bodyPr/>
                    <a:lstStyle/>
                    <a:p>
                      <a:pPr algn="just">
                        <a:lnSpc>
                          <a:spcPct val="115000"/>
                        </a:lnSpc>
                        <a:spcBef>
                          <a:spcPts val="300"/>
                        </a:spcBef>
                        <a:spcAft>
                          <a:spcPts val="0"/>
                        </a:spcAft>
                      </a:pPr>
                      <a:r>
                        <a:rPr lang="en-SG" sz="1200">
                          <a:effectLst/>
                        </a:rPr>
                        <a:t>Total</a:t>
                      </a:r>
                      <a:endParaRPr lang="en-US" sz="1100">
                        <a:effectLst/>
                        <a:latin typeface="Calibri"/>
                        <a:ea typeface="Calibri"/>
                        <a:cs typeface="Cordia New"/>
                      </a:endParaRPr>
                    </a:p>
                  </a:txBody>
                  <a:tcPr marL="68580" marR="68580" marT="0" marB="0"/>
                </a:tc>
              </a:tr>
              <a:tr h="236855">
                <a:tc>
                  <a:txBody>
                    <a:bodyPr/>
                    <a:lstStyle/>
                    <a:p>
                      <a:pPr algn="just">
                        <a:lnSpc>
                          <a:spcPct val="115000"/>
                        </a:lnSpc>
                        <a:spcBef>
                          <a:spcPts val="300"/>
                        </a:spcBef>
                        <a:spcAft>
                          <a:spcPts val="0"/>
                        </a:spcAft>
                      </a:pPr>
                      <a:r>
                        <a:rPr lang="en-SG" sz="1200">
                          <a:effectLst/>
                        </a:rPr>
                        <a:t>Microsoft Windows Server 2012 R2</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S$759</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1</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S$759</a:t>
                      </a:r>
                      <a:endParaRPr lang="en-US" sz="1100">
                        <a:effectLst/>
                        <a:latin typeface="Calibri"/>
                        <a:ea typeface="Calibri"/>
                        <a:cs typeface="Cordia New"/>
                      </a:endParaRPr>
                    </a:p>
                  </a:txBody>
                  <a:tcPr marL="68580" marR="68580" marT="0" marB="0"/>
                </a:tc>
              </a:tr>
              <a:tr h="246380">
                <a:tc>
                  <a:txBody>
                    <a:bodyPr/>
                    <a:lstStyle/>
                    <a:p>
                      <a:pPr algn="just">
                        <a:lnSpc>
                          <a:spcPct val="115000"/>
                        </a:lnSpc>
                        <a:spcBef>
                          <a:spcPts val="300"/>
                        </a:spcBef>
                        <a:spcAft>
                          <a:spcPts val="0"/>
                        </a:spcAft>
                      </a:pPr>
                      <a:r>
                        <a:rPr lang="en-SG" sz="1200">
                          <a:effectLst/>
                        </a:rPr>
                        <a:t>Microsoft SQL Server 2012</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S$3,189</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1</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S$3,189</a:t>
                      </a:r>
                      <a:endParaRPr lang="en-US" sz="1100">
                        <a:effectLst/>
                        <a:latin typeface="Calibri"/>
                        <a:ea typeface="Calibri"/>
                        <a:cs typeface="Cordia New"/>
                      </a:endParaRPr>
                    </a:p>
                  </a:txBody>
                  <a:tcPr marL="68580" marR="68580" marT="0" marB="0"/>
                </a:tc>
              </a:tr>
              <a:tr h="236855">
                <a:tc>
                  <a:txBody>
                    <a:bodyPr/>
                    <a:lstStyle/>
                    <a:p>
                      <a:pPr algn="just">
                        <a:lnSpc>
                          <a:spcPct val="115000"/>
                        </a:lnSpc>
                        <a:spcBef>
                          <a:spcPts val="300"/>
                        </a:spcBef>
                        <a:spcAft>
                          <a:spcPts val="0"/>
                        </a:spcAft>
                      </a:pPr>
                      <a:r>
                        <a:rPr lang="en-SG" sz="1200">
                          <a:effectLst/>
                        </a:rPr>
                        <a:t>AVG Internet Security 2015</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S$55</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1</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S$55</a:t>
                      </a:r>
                      <a:endParaRPr lang="en-US" sz="1100">
                        <a:effectLst/>
                        <a:latin typeface="Calibri"/>
                        <a:ea typeface="Calibri"/>
                        <a:cs typeface="Cordia New"/>
                      </a:endParaRPr>
                    </a:p>
                  </a:txBody>
                  <a:tcPr marL="68580" marR="68580" marT="0" marB="0"/>
                </a:tc>
              </a:tr>
              <a:tr h="285115">
                <a:tc>
                  <a:txBody>
                    <a:bodyPr/>
                    <a:lstStyle/>
                    <a:p>
                      <a:pPr algn="just">
                        <a:lnSpc>
                          <a:spcPct val="115000"/>
                        </a:lnSpc>
                        <a:spcBef>
                          <a:spcPts val="300"/>
                        </a:spcBef>
                        <a:spcAft>
                          <a:spcPts val="0"/>
                        </a:spcAft>
                      </a:pPr>
                      <a:r>
                        <a:rPr lang="en-SG" sz="1200" dirty="0">
                          <a:effectLst/>
                        </a:rPr>
                        <a:t>Hardware Total Cost</a:t>
                      </a:r>
                      <a:endParaRPr lang="en-US" sz="1100" dirty="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 </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 </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dirty="0">
                          <a:effectLst/>
                        </a:rPr>
                        <a:t>S$4,003</a:t>
                      </a:r>
                      <a:endParaRPr lang="en-US" sz="1100" dirty="0">
                        <a:effectLst/>
                        <a:latin typeface="Calibri"/>
                        <a:ea typeface="Calibri"/>
                        <a:cs typeface="Cordia New"/>
                      </a:endParaRPr>
                    </a:p>
                  </a:txBody>
                  <a:tcPr marL="68580" marR="68580" marT="0" marB="0"/>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50666116"/>
              </p:ext>
            </p:extLst>
          </p:nvPr>
        </p:nvGraphicFramePr>
        <p:xfrm>
          <a:off x="179512" y="5301208"/>
          <a:ext cx="8856984" cy="1478915"/>
        </p:xfrm>
        <a:graphic>
          <a:graphicData uri="http://schemas.openxmlformats.org/drawingml/2006/table">
            <a:tbl>
              <a:tblPr firstRow="1" firstCol="1" bandRow="1">
                <a:tableStyleId>{5C22544A-7EE6-4342-B048-85BDC9FD1C3A}</a:tableStyleId>
              </a:tblPr>
              <a:tblGrid>
                <a:gridCol w="7498993"/>
                <a:gridCol w="1357991"/>
              </a:tblGrid>
              <a:tr h="236855">
                <a:tc>
                  <a:txBody>
                    <a:bodyPr/>
                    <a:lstStyle/>
                    <a:p>
                      <a:pPr algn="just">
                        <a:lnSpc>
                          <a:spcPct val="115000"/>
                        </a:lnSpc>
                        <a:spcBef>
                          <a:spcPts val="300"/>
                        </a:spcBef>
                        <a:spcAft>
                          <a:spcPts val="0"/>
                        </a:spcAft>
                      </a:pPr>
                      <a:r>
                        <a:rPr lang="en-SG" sz="1200" dirty="0">
                          <a:effectLst/>
                        </a:rPr>
                        <a:t>Description</a:t>
                      </a:r>
                      <a:endParaRPr lang="en-US" sz="1100" dirty="0">
                        <a:effectLst/>
                        <a:latin typeface="Calibri"/>
                        <a:ea typeface="Calibri"/>
                        <a:cs typeface="Cordia New"/>
                      </a:endParaRPr>
                    </a:p>
                  </a:txBody>
                  <a:tcPr marL="68580" marR="68580" marT="0" marB="0"/>
                </a:tc>
                <a:tc>
                  <a:txBody>
                    <a:bodyPr/>
                    <a:lstStyle/>
                    <a:p>
                      <a:pPr algn="just">
                        <a:lnSpc>
                          <a:spcPct val="115000"/>
                        </a:lnSpc>
                        <a:spcBef>
                          <a:spcPts val="300"/>
                        </a:spcBef>
                        <a:spcAft>
                          <a:spcPts val="0"/>
                        </a:spcAft>
                      </a:pPr>
                      <a:r>
                        <a:rPr lang="en-SG" sz="1200">
                          <a:effectLst/>
                        </a:rPr>
                        <a:t>Price</a:t>
                      </a:r>
                      <a:endParaRPr lang="en-US" sz="1100">
                        <a:effectLst/>
                        <a:latin typeface="Calibri"/>
                        <a:ea typeface="Calibri"/>
                        <a:cs typeface="Cordia New"/>
                      </a:endParaRPr>
                    </a:p>
                  </a:txBody>
                  <a:tcPr marL="68580" marR="68580" marT="0" marB="0"/>
                </a:tc>
              </a:tr>
              <a:tr h="236855">
                <a:tc>
                  <a:txBody>
                    <a:bodyPr/>
                    <a:lstStyle/>
                    <a:p>
                      <a:pPr algn="just">
                        <a:lnSpc>
                          <a:spcPct val="115000"/>
                        </a:lnSpc>
                        <a:spcBef>
                          <a:spcPts val="300"/>
                        </a:spcBef>
                        <a:spcAft>
                          <a:spcPts val="0"/>
                        </a:spcAft>
                      </a:pPr>
                      <a:r>
                        <a:rPr lang="en-SG" sz="1200">
                          <a:effectLst/>
                        </a:rPr>
                        <a:t>Web Hosting Hub Hosting Service and Domain Registration</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S$120</a:t>
                      </a:r>
                      <a:endParaRPr lang="en-US" sz="1100">
                        <a:effectLst/>
                        <a:latin typeface="Calibri"/>
                        <a:ea typeface="Calibri"/>
                        <a:cs typeface="Cordia New"/>
                      </a:endParaRPr>
                    </a:p>
                  </a:txBody>
                  <a:tcPr marL="68580" marR="68580" marT="0" marB="0"/>
                </a:tc>
              </a:tr>
              <a:tr h="246380">
                <a:tc>
                  <a:txBody>
                    <a:bodyPr/>
                    <a:lstStyle/>
                    <a:p>
                      <a:pPr algn="just">
                        <a:lnSpc>
                          <a:spcPct val="115000"/>
                        </a:lnSpc>
                        <a:spcBef>
                          <a:spcPts val="300"/>
                        </a:spcBef>
                        <a:spcAft>
                          <a:spcPts val="0"/>
                        </a:spcAft>
                      </a:pPr>
                      <a:r>
                        <a:rPr lang="en-SG" sz="1200">
                          <a:effectLst/>
                        </a:rPr>
                        <a:t>Site development cost</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S$1,200</a:t>
                      </a:r>
                      <a:endParaRPr lang="en-US" sz="1100">
                        <a:effectLst/>
                        <a:latin typeface="Calibri"/>
                        <a:ea typeface="Calibri"/>
                        <a:cs typeface="Cordia New"/>
                      </a:endParaRPr>
                    </a:p>
                  </a:txBody>
                  <a:tcPr marL="68580" marR="68580" marT="0" marB="0"/>
                </a:tc>
              </a:tr>
              <a:tr h="236855">
                <a:tc>
                  <a:txBody>
                    <a:bodyPr/>
                    <a:lstStyle/>
                    <a:p>
                      <a:pPr algn="just">
                        <a:lnSpc>
                          <a:spcPct val="115000"/>
                        </a:lnSpc>
                        <a:spcBef>
                          <a:spcPts val="300"/>
                        </a:spcBef>
                        <a:spcAft>
                          <a:spcPts val="0"/>
                        </a:spcAft>
                      </a:pPr>
                      <a:r>
                        <a:rPr lang="en-SG" sz="1200">
                          <a:effectLst/>
                        </a:rPr>
                        <a:t>Site maintenance cost</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S$2,000</a:t>
                      </a:r>
                      <a:endParaRPr lang="en-US" sz="1100">
                        <a:effectLst/>
                        <a:latin typeface="Calibri"/>
                        <a:ea typeface="Calibri"/>
                        <a:cs typeface="Cordia New"/>
                      </a:endParaRPr>
                    </a:p>
                  </a:txBody>
                  <a:tcPr marL="68580" marR="68580" marT="0" marB="0"/>
                </a:tc>
              </a:tr>
              <a:tr h="236855">
                <a:tc>
                  <a:txBody>
                    <a:bodyPr/>
                    <a:lstStyle/>
                    <a:p>
                      <a:pPr algn="just">
                        <a:lnSpc>
                          <a:spcPct val="115000"/>
                        </a:lnSpc>
                        <a:spcBef>
                          <a:spcPts val="300"/>
                        </a:spcBef>
                        <a:spcAft>
                          <a:spcPts val="0"/>
                        </a:spcAft>
                      </a:pPr>
                      <a:r>
                        <a:rPr lang="en-SG" sz="1200">
                          <a:effectLst/>
                        </a:rPr>
                        <a:t>Communication cost</a:t>
                      </a:r>
                      <a:endParaRPr lang="en-US" sz="110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a:effectLst/>
                        </a:rPr>
                        <a:t>S$755</a:t>
                      </a:r>
                      <a:endParaRPr lang="en-US" sz="1100">
                        <a:effectLst/>
                        <a:latin typeface="Calibri"/>
                        <a:ea typeface="Calibri"/>
                        <a:cs typeface="Cordia New"/>
                      </a:endParaRPr>
                    </a:p>
                  </a:txBody>
                  <a:tcPr marL="68580" marR="68580" marT="0" marB="0"/>
                </a:tc>
              </a:tr>
              <a:tr h="285115">
                <a:tc>
                  <a:txBody>
                    <a:bodyPr/>
                    <a:lstStyle/>
                    <a:p>
                      <a:pPr algn="just">
                        <a:lnSpc>
                          <a:spcPct val="115000"/>
                        </a:lnSpc>
                        <a:spcBef>
                          <a:spcPts val="300"/>
                        </a:spcBef>
                        <a:spcAft>
                          <a:spcPts val="0"/>
                        </a:spcAft>
                      </a:pPr>
                      <a:r>
                        <a:rPr lang="en-SG" sz="1200" dirty="0">
                          <a:effectLst/>
                        </a:rPr>
                        <a:t>Communication Total Cost</a:t>
                      </a:r>
                      <a:endParaRPr lang="en-US" sz="1100" dirty="0">
                        <a:effectLst/>
                        <a:latin typeface="Calibri"/>
                        <a:ea typeface="Calibri"/>
                        <a:cs typeface="Cordia New"/>
                      </a:endParaRPr>
                    </a:p>
                  </a:txBody>
                  <a:tcPr marL="68580" marR="68580" marT="0" marB="0"/>
                </a:tc>
                <a:tc>
                  <a:txBody>
                    <a:bodyPr/>
                    <a:lstStyle/>
                    <a:p>
                      <a:pPr algn="r">
                        <a:lnSpc>
                          <a:spcPct val="115000"/>
                        </a:lnSpc>
                        <a:spcBef>
                          <a:spcPts val="300"/>
                        </a:spcBef>
                        <a:spcAft>
                          <a:spcPts val="0"/>
                        </a:spcAft>
                      </a:pPr>
                      <a:r>
                        <a:rPr lang="en-SG" sz="1200" dirty="0">
                          <a:effectLst/>
                        </a:rPr>
                        <a:t>S$4,075</a:t>
                      </a:r>
                      <a:endParaRPr lang="en-US" sz="1100" dirty="0">
                        <a:effectLst/>
                        <a:latin typeface="Calibri"/>
                        <a:ea typeface="Calibri"/>
                        <a:cs typeface="Cordia New"/>
                      </a:endParaRPr>
                    </a:p>
                  </a:txBody>
                  <a:tcPr marL="68580" marR="68580" marT="0" marB="0"/>
                </a:tc>
              </a:tr>
            </a:tbl>
          </a:graphicData>
        </a:graphic>
      </p:graphicFrame>
    </p:spTree>
    <p:extLst>
      <p:ext uri="{BB962C8B-B14F-4D97-AF65-F5344CB8AC3E}">
        <p14:creationId xmlns:p14="http://schemas.microsoft.com/office/powerpoint/2010/main" val="59414380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rPr>
              <a:t>3. E-COMMERCE INFRASTRUCTURE</a:t>
            </a:r>
            <a:r>
              <a:rPr lang="en-US" dirty="0">
                <a:effectLst/>
              </a:rPr>
              <a:t/>
            </a:r>
            <a:br>
              <a:rPr lang="en-US" dirty="0">
                <a:effectLst/>
              </a:rPr>
            </a:br>
            <a:endParaRPr lang="en-US" dirty="0"/>
          </a:p>
        </p:txBody>
      </p:sp>
      <p:sp>
        <p:nvSpPr>
          <p:cNvPr id="3" name="Content Placeholder 2"/>
          <p:cNvSpPr>
            <a:spLocks noGrp="1"/>
          </p:cNvSpPr>
          <p:nvPr>
            <p:ph idx="1"/>
          </p:nvPr>
        </p:nvSpPr>
        <p:spPr>
          <a:xfrm>
            <a:off x="304800" y="1268760"/>
            <a:ext cx="8686800" cy="5616624"/>
          </a:xfrm>
        </p:spPr>
        <p:txBody>
          <a:bodyPr>
            <a:normAutofit fontScale="25000" lnSpcReduction="20000"/>
          </a:bodyPr>
          <a:lstStyle/>
          <a:p>
            <a:pPr marL="0" indent="0" algn="just">
              <a:buNone/>
            </a:pPr>
            <a:r>
              <a:rPr lang="en-SG" sz="5600" b="1" dirty="0" smtClean="0">
                <a:effectLst>
                  <a:outerShdw blurRad="38100" dist="38100" dir="2700000" algn="tl">
                    <a:srgbClr val="000000">
                      <a:alpha val="43137"/>
                    </a:srgbClr>
                  </a:outerShdw>
                </a:effectLst>
              </a:rPr>
              <a:t>3.1 Web Server</a:t>
            </a:r>
            <a:endParaRPr lang="en-US" sz="5600" dirty="0" smtClean="0">
              <a:effectLst>
                <a:outerShdw blurRad="38100" dist="38100" dir="2700000" algn="tl">
                  <a:srgbClr val="000000">
                    <a:alpha val="43137"/>
                  </a:srgbClr>
                </a:outerShdw>
              </a:effectLst>
            </a:endParaRPr>
          </a:p>
          <a:p>
            <a:pPr marL="0" indent="0" algn="just">
              <a:buNone/>
            </a:pPr>
            <a:r>
              <a:rPr lang="en-SG" sz="5600" dirty="0" smtClean="0">
                <a:effectLst>
                  <a:outerShdw blurRad="38100" dist="38100" dir="2700000" algn="tl">
                    <a:srgbClr val="000000">
                      <a:alpha val="43137"/>
                    </a:srgbClr>
                  </a:outerShdw>
                </a:effectLst>
              </a:rPr>
              <a:t>The most common task for a web server is to host websites. A web server's primary role is to process the requests from clients via HTTP (Hyper Text Transfer Protocol) and the web server responds back with web pages containing HTML, styles and scripts. If it is unable to respond the request, it will display an error message to the client's request. All web servers have IP addresses and this can also be a domain name as this company web address "http://www.toykingdom.com". Additionally, a web server can also be used as a storage machine.</a:t>
            </a:r>
            <a:endParaRPr lang="en-US" sz="5600" dirty="0" smtClean="0">
              <a:effectLst>
                <a:outerShdw blurRad="38100" dist="38100" dir="2700000" algn="tl">
                  <a:srgbClr val="000000">
                    <a:alpha val="43137"/>
                  </a:srgbClr>
                </a:outerShdw>
              </a:effectLst>
            </a:endParaRPr>
          </a:p>
          <a:p>
            <a:pPr marL="0" indent="0" algn="just">
              <a:buNone/>
            </a:pPr>
            <a:r>
              <a:rPr lang="en-SG" sz="5600" dirty="0" smtClean="0">
                <a:effectLst>
                  <a:outerShdw blurRad="38100" dist="38100" dir="2700000" algn="tl">
                    <a:srgbClr val="000000">
                      <a:alpha val="43137"/>
                    </a:srgbClr>
                  </a:outerShdw>
                </a:effectLst>
              </a:rPr>
              <a:t>We recommend using Microsoft Internet Information Server (IIS) here as it comes with Windows NT based software as a bundled (free) software. IIS 8.5 is already included in Windows Server 2012 R2 which features includes ‘Idle worker-Process page-out’, Enhanced Logging, Dynamic Site Activation, ETW logging and Automatic Certificate Rebind.</a:t>
            </a:r>
            <a:endParaRPr lang="en-US" sz="5600" dirty="0" smtClean="0">
              <a:effectLst>
                <a:outerShdw blurRad="38100" dist="38100" dir="2700000" algn="tl">
                  <a:srgbClr val="000000">
                    <a:alpha val="43137"/>
                  </a:srgbClr>
                </a:outerShdw>
              </a:effectLst>
            </a:endParaRPr>
          </a:p>
          <a:p>
            <a:pPr marL="0" indent="0" algn="just">
              <a:buNone/>
            </a:pPr>
            <a:r>
              <a:rPr lang="en-SG" sz="5600" b="1" dirty="0" smtClean="0">
                <a:effectLst>
                  <a:outerShdw blurRad="38100" dist="38100" dir="2700000" algn="tl">
                    <a:srgbClr val="000000">
                      <a:alpha val="43137"/>
                    </a:srgbClr>
                  </a:outerShdw>
                </a:effectLst>
              </a:rPr>
              <a:t>3.2 Database Server</a:t>
            </a:r>
            <a:endParaRPr lang="en-US" sz="5600" dirty="0" smtClean="0">
              <a:effectLst>
                <a:outerShdw blurRad="38100" dist="38100" dir="2700000" algn="tl">
                  <a:srgbClr val="000000">
                    <a:alpha val="43137"/>
                  </a:srgbClr>
                </a:outerShdw>
              </a:effectLst>
            </a:endParaRPr>
          </a:p>
          <a:p>
            <a:pPr marL="0" indent="0" algn="just">
              <a:buNone/>
            </a:pPr>
            <a:r>
              <a:rPr lang="en-SG" sz="5600" dirty="0" smtClean="0">
                <a:effectLst>
                  <a:outerShdw blurRad="38100" dist="38100" dir="2700000" algn="tl">
                    <a:srgbClr val="000000">
                      <a:alpha val="43137"/>
                    </a:srgbClr>
                  </a:outerShdw>
                </a:effectLst>
              </a:rPr>
              <a:t>Microsoft SQL 2012 Server is used because of high volume data processing in company’s products’ information and customer details information. The important processes for data management such as adding, deleting, updating to tables, creating new tables and extracting queries, all processes can be done in this software neatly and efficiently.</a:t>
            </a:r>
          </a:p>
          <a:p>
            <a:pPr marL="0" indent="0" algn="just">
              <a:buNone/>
            </a:pPr>
            <a:r>
              <a:rPr lang="en-SG" sz="5600" b="1" dirty="0" smtClean="0">
                <a:effectLst>
                  <a:outerShdw blurRad="38100" dist="38100" dir="2700000" algn="tl">
                    <a:srgbClr val="000000">
                      <a:alpha val="43137"/>
                    </a:srgbClr>
                  </a:outerShdw>
                </a:effectLst>
              </a:rPr>
              <a:t>3.3</a:t>
            </a:r>
            <a:r>
              <a:rPr lang="en-SG" sz="5600" dirty="0" smtClean="0">
                <a:effectLst>
                  <a:outerShdw blurRad="38100" dist="38100" dir="2700000" algn="tl">
                    <a:srgbClr val="000000">
                      <a:alpha val="43137"/>
                    </a:srgbClr>
                  </a:outerShdw>
                </a:effectLst>
              </a:rPr>
              <a:t> </a:t>
            </a:r>
            <a:r>
              <a:rPr lang="en-SG" sz="5600" b="1" dirty="0" smtClean="0">
                <a:effectLst>
                  <a:outerShdw blurRad="38100" dist="38100" dir="2700000" algn="tl">
                    <a:srgbClr val="000000">
                      <a:alpha val="43137"/>
                    </a:srgbClr>
                  </a:outerShdw>
                </a:effectLst>
              </a:rPr>
              <a:t>Web Hosting Facilities</a:t>
            </a:r>
            <a:endParaRPr lang="en-US" sz="5600" dirty="0" smtClean="0">
              <a:effectLst>
                <a:outerShdw blurRad="38100" dist="38100" dir="2700000" algn="tl">
                  <a:srgbClr val="000000">
                    <a:alpha val="43137"/>
                  </a:srgbClr>
                </a:outerShdw>
              </a:effectLst>
            </a:endParaRPr>
          </a:p>
          <a:p>
            <a:pPr marL="0" indent="0" algn="just">
              <a:buNone/>
            </a:pPr>
            <a:r>
              <a:rPr lang="en-SG" sz="5600" dirty="0" smtClean="0">
                <a:effectLst>
                  <a:outerShdw blurRad="38100" dist="38100" dir="2700000" algn="tl">
                    <a:srgbClr val="000000">
                      <a:alpha val="43137"/>
                    </a:srgbClr>
                  </a:outerShdw>
                </a:effectLst>
              </a:rPr>
              <a:t>For both individual and enterprise web sites, web hosting facilities allows them to make their websites to be visible and accessible on the internet. There are a few varieties of web hosting services. The most common services are web page and file hosting services where files are uploaded by FTP (File Transfer Protocol) through a web interface. There are two categories of web hosting service available, personal hosting and business hosting. Personal hosting is usually an inexpensive, advertisement sponsored, or even free with some storage and bandwidth limitations. A single page or a few pages are usually enough for a personal web hosting. But for a more complicated business web pages will definitely be more costly as it includes supporting of database and application development platform such as PHP, Perl, Ruby and </a:t>
            </a:r>
            <a:r>
              <a:rPr lang="en-SG" sz="5600" dirty="0" err="1" smtClean="0">
                <a:effectLst>
                  <a:outerShdw blurRad="38100" dist="38100" dir="2700000" algn="tl">
                    <a:srgbClr val="000000">
                      <a:alpha val="43137"/>
                    </a:srgbClr>
                  </a:outerShdw>
                </a:effectLst>
              </a:rPr>
              <a:t>ASP.Net</a:t>
            </a:r>
            <a:r>
              <a:rPr lang="en-SG" sz="5600" dirty="0" smtClean="0">
                <a:effectLst>
                  <a:outerShdw blurRad="38100" dist="38100" dir="2700000" algn="tl">
                    <a:srgbClr val="000000">
                      <a:alpha val="43137"/>
                    </a:srgbClr>
                  </a:outerShdw>
                </a:effectLst>
              </a:rPr>
              <a:t>.</a:t>
            </a:r>
          </a:p>
          <a:p>
            <a:pPr marL="0" indent="0" algn="just">
              <a:buNone/>
            </a:pPr>
            <a:r>
              <a:rPr lang="en-SG" sz="5600" b="1" dirty="0">
                <a:effectLst>
                  <a:outerShdw blurRad="38100" dist="38100" dir="2700000" algn="tl">
                    <a:srgbClr val="000000">
                      <a:alpha val="43137"/>
                    </a:srgbClr>
                  </a:outerShdw>
                </a:effectLst>
              </a:rPr>
              <a:t>3.4 Site Development</a:t>
            </a:r>
            <a:endParaRPr lang="en-US" sz="5600" b="1" dirty="0">
              <a:effectLst>
                <a:outerShdw blurRad="38100" dist="38100" dir="2700000" algn="tl">
                  <a:srgbClr val="000000">
                    <a:alpha val="43137"/>
                  </a:srgbClr>
                </a:outerShdw>
              </a:effectLst>
            </a:endParaRPr>
          </a:p>
          <a:p>
            <a:pPr marL="0" indent="0" algn="just">
              <a:buNone/>
            </a:pPr>
            <a:r>
              <a:rPr lang="en-SG" sz="5600" dirty="0">
                <a:effectLst>
                  <a:outerShdw blurRad="38100" dist="38100" dir="2700000" algn="tl">
                    <a:srgbClr val="000000">
                      <a:alpha val="43137"/>
                    </a:srgbClr>
                  </a:outerShdw>
                </a:effectLst>
              </a:rPr>
              <a:t>There is a wide variety of web creating tools to choose from when creating web sites. HTML, JavaScript, Microsoft FrontPage are the most common tools and the most effective tools to be used for creating this web site.</a:t>
            </a:r>
            <a:endParaRPr lang="en-US" sz="5600" dirty="0">
              <a:effectLst>
                <a:outerShdw blurRad="38100" dist="38100" dir="2700000" algn="tl">
                  <a:srgbClr val="000000">
                    <a:alpha val="43137"/>
                  </a:srgbClr>
                </a:outerShdw>
              </a:effectLst>
            </a:endParaRPr>
          </a:p>
          <a:p>
            <a:pPr marL="0" indent="0" algn="just">
              <a:buNone/>
            </a:pPr>
            <a:endParaRPr lang="en-US" sz="5600" dirty="0" smtClean="0">
              <a:effectLst>
                <a:outerShdw blurRad="38100" dist="38100" dir="2700000" algn="tl">
                  <a:srgbClr val="000000">
                    <a:alpha val="43137"/>
                  </a:srgbClr>
                </a:outerShdw>
              </a:effectLst>
            </a:endParaRPr>
          </a:p>
          <a:p>
            <a:endParaRPr lang="en-US" dirty="0"/>
          </a:p>
          <a:p>
            <a:pPr marL="0" indent="0">
              <a:buNone/>
            </a:pPr>
            <a:endParaRPr lang="en-US" dirty="0"/>
          </a:p>
        </p:txBody>
      </p:sp>
    </p:spTree>
    <p:extLst>
      <p:ext uri="{BB962C8B-B14F-4D97-AF65-F5344CB8AC3E}">
        <p14:creationId xmlns:p14="http://schemas.microsoft.com/office/powerpoint/2010/main" val="425638932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3. E-COMMERCE INFRASTRUCTURE</a:t>
            </a:r>
            <a:endParaRPr lang="en-US"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SG" b="1" dirty="0">
                <a:effectLst>
                  <a:outerShdw blurRad="38100" dist="38100" dir="2700000" algn="tl">
                    <a:srgbClr val="000000">
                      <a:alpha val="43137"/>
                    </a:srgbClr>
                  </a:outerShdw>
                </a:effectLst>
              </a:rPr>
              <a:t>3.5 Marketing Strategy</a:t>
            </a:r>
            <a:endParaRPr lang="en-US" dirty="0">
              <a:effectLst>
                <a:outerShdw blurRad="38100" dist="38100" dir="2700000" algn="tl">
                  <a:srgbClr val="000000">
                    <a:alpha val="43137"/>
                  </a:srgbClr>
                </a:outerShdw>
              </a:effectLst>
            </a:endParaRPr>
          </a:p>
          <a:p>
            <a:pPr marL="0" indent="0" algn="just">
              <a:buNone/>
            </a:pPr>
            <a:r>
              <a:rPr lang="en-SG" dirty="0">
                <a:effectLst>
                  <a:outerShdw blurRad="38100" dist="38100" dir="2700000" algn="tl">
                    <a:srgbClr val="000000">
                      <a:alpha val="43137"/>
                    </a:srgbClr>
                  </a:outerShdw>
                </a:effectLst>
              </a:rPr>
              <a:t>The most common functions to be included in an e-commerce site are -</a:t>
            </a:r>
            <a:endParaRPr lang="en-US" dirty="0">
              <a:effectLst>
                <a:outerShdw blurRad="38100" dist="38100" dir="2700000" algn="tl">
                  <a:srgbClr val="000000">
                    <a:alpha val="43137"/>
                  </a:srgbClr>
                </a:outerShdw>
              </a:effectLst>
            </a:endParaRPr>
          </a:p>
          <a:p>
            <a:pPr marL="0" indent="0" algn="just">
              <a:buNone/>
            </a:pPr>
            <a:r>
              <a:rPr lang="en-SG" dirty="0">
                <a:effectLst>
                  <a:outerShdw blurRad="38100" dist="38100" dir="2700000" algn="tl">
                    <a:srgbClr val="000000">
                      <a:alpha val="43137"/>
                    </a:srgbClr>
                  </a:outerShdw>
                </a:effectLst>
              </a:rPr>
              <a:t>1. Products catalogue display</a:t>
            </a:r>
            <a:endParaRPr lang="en-US" dirty="0">
              <a:effectLst>
                <a:outerShdw blurRad="38100" dist="38100" dir="2700000" algn="tl">
                  <a:srgbClr val="000000">
                    <a:alpha val="43137"/>
                  </a:srgbClr>
                </a:outerShdw>
              </a:effectLst>
            </a:endParaRPr>
          </a:p>
          <a:p>
            <a:pPr marL="0" indent="0" algn="just">
              <a:buNone/>
            </a:pPr>
            <a:r>
              <a:rPr lang="en-SG" dirty="0">
                <a:effectLst>
                  <a:outerShdw blurRad="38100" dist="38100" dir="2700000" algn="tl">
                    <a:srgbClr val="000000">
                      <a:alpha val="43137"/>
                    </a:srgbClr>
                  </a:outerShdw>
                </a:effectLst>
              </a:rPr>
              <a:t>2. Shopping carts</a:t>
            </a:r>
            <a:endParaRPr lang="en-US" dirty="0">
              <a:effectLst>
                <a:outerShdw blurRad="38100" dist="38100" dir="2700000" algn="tl">
                  <a:srgbClr val="000000">
                    <a:alpha val="43137"/>
                  </a:srgbClr>
                </a:outerShdw>
              </a:effectLst>
            </a:endParaRPr>
          </a:p>
          <a:p>
            <a:pPr marL="0" indent="0" algn="just">
              <a:buNone/>
            </a:pPr>
            <a:r>
              <a:rPr lang="en-SG" dirty="0">
                <a:effectLst>
                  <a:outerShdw blurRad="38100" dist="38100" dir="2700000" algn="tl">
                    <a:srgbClr val="000000">
                      <a:alpha val="43137"/>
                    </a:srgbClr>
                  </a:outerShdw>
                </a:effectLst>
              </a:rPr>
              <a:t>3. Banners</a:t>
            </a:r>
            <a:endParaRPr lang="en-US" dirty="0">
              <a:effectLst>
                <a:outerShdw blurRad="38100" dist="38100" dir="2700000" algn="tl">
                  <a:srgbClr val="000000">
                    <a:alpha val="43137"/>
                  </a:srgbClr>
                </a:outerShdw>
              </a:effectLst>
            </a:endParaRPr>
          </a:p>
          <a:p>
            <a:pPr marL="0" indent="0" algn="just">
              <a:buNone/>
            </a:pPr>
            <a:r>
              <a:rPr lang="en-SG" dirty="0" smtClean="0">
                <a:effectLst>
                  <a:outerShdw blurRad="38100" dist="38100" dir="2700000" algn="tl">
                    <a:srgbClr val="000000">
                      <a:alpha val="43137"/>
                    </a:srgbClr>
                  </a:outerShdw>
                </a:effectLst>
              </a:rPr>
              <a:t>4. </a:t>
            </a:r>
            <a:r>
              <a:rPr lang="en-SG" dirty="0">
                <a:effectLst>
                  <a:outerShdw blurRad="38100" dist="38100" dir="2700000" algn="tl">
                    <a:srgbClr val="000000">
                      <a:alpha val="43137"/>
                    </a:srgbClr>
                  </a:outerShdw>
                </a:effectLst>
              </a:rPr>
              <a:t>Search engine</a:t>
            </a:r>
            <a:endParaRPr lang="en-US" dirty="0">
              <a:effectLst>
                <a:outerShdw blurRad="38100" dist="38100" dir="2700000" algn="tl">
                  <a:srgbClr val="000000">
                    <a:alpha val="43137"/>
                  </a:srgbClr>
                </a:outerShdw>
              </a:effectLst>
            </a:endParaRPr>
          </a:p>
          <a:p>
            <a:pPr marL="0" indent="0" algn="just">
              <a:buNone/>
            </a:pPr>
            <a:r>
              <a:rPr lang="en-SG" dirty="0">
                <a:effectLst>
                  <a:outerShdw blurRad="38100" dist="38100" dir="2700000" algn="tl">
                    <a:srgbClr val="000000">
                      <a:alpha val="43137"/>
                    </a:srgbClr>
                  </a:outerShdw>
                </a:effectLst>
              </a:rPr>
              <a:t>Firstly, a customer will come to our page and be able to browse the home page which contains the most popular products and promotion items. Site navigation appears on the left pane of every page. So, the clients may go through the site wherever he wants to. From there, the client can go to the main product page which describes more detail about the product. Clients may directly go and buy at the shopping cart page which contains all products available to buy and delivery details information to be filled up by the client. Clients may want to register as a member by filling up the member registration form. Clients can also leave their comments or feedback for the company and products improvements.</a:t>
            </a:r>
            <a:endParaRPr lang="en-US" dirty="0">
              <a:effectLst>
                <a:outerShdw blurRad="38100" dist="38100" dir="2700000" algn="tl">
                  <a:srgbClr val="000000">
                    <a:alpha val="43137"/>
                  </a:srgbClr>
                </a:outerShdw>
              </a:effectLst>
            </a:endParaRPr>
          </a:p>
          <a:p>
            <a:pPr marL="0" indent="0">
              <a:buNone/>
            </a:pPr>
            <a:endParaRPr lang="en-US" dirty="0"/>
          </a:p>
        </p:txBody>
      </p:sp>
    </p:spTree>
    <p:extLst>
      <p:ext uri="{BB962C8B-B14F-4D97-AF65-F5344CB8AC3E}">
        <p14:creationId xmlns:p14="http://schemas.microsoft.com/office/powerpoint/2010/main" val="70613818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73</TotalTime>
  <Words>2006</Words>
  <Application>Microsoft Office PowerPoint</Application>
  <PresentationFormat>On-screen Show (4:3)</PresentationFormat>
  <Paragraphs>161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Trek</vt:lpstr>
      <vt:lpstr>Toy Kingdom E-Commerce Project</vt:lpstr>
      <vt:lpstr>1.1 Company Profile </vt:lpstr>
      <vt:lpstr>1.2 Organization Chart </vt:lpstr>
      <vt:lpstr>1.3 Existing System and Problem Background</vt:lpstr>
      <vt:lpstr>1.4 Target Audience </vt:lpstr>
      <vt:lpstr>1.5 Objectives </vt:lpstr>
      <vt:lpstr>2.6 Budgeting </vt:lpstr>
      <vt:lpstr>3. E-COMMERCE INFRASTRUCTURE </vt:lpstr>
      <vt:lpstr>3. E-COMMERCE INFRASTRUCTURE</vt:lpstr>
      <vt:lpstr>Product page design</vt:lpstr>
      <vt:lpstr>4. Security and implementation</vt:lpstr>
      <vt:lpstr>4. Security and implementation</vt:lpstr>
      <vt:lpstr>5. 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Toy Kingdom E-Commerce Project</dc:title>
  <dc:creator>ADMIN</dc:creator>
  <cp:lastModifiedBy>ADMIN</cp:lastModifiedBy>
  <cp:revision>11</cp:revision>
  <dcterms:created xsi:type="dcterms:W3CDTF">2014-11-23T09:04:26Z</dcterms:created>
  <dcterms:modified xsi:type="dcterms:W3CDTF">2014-11-23T12:48:42Z</dcterms:modified>
</cp:coreProperties>
</file>