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KewBridge/specimens2illustration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Deconstructing the monograph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Eren Karabey, Kate Gill, Eve J Lucas, Nicky Nicolson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“Gold-standard” taxonomic outputs, collate richly interlinked data</a:t>
            </a:r>
          </a:p>
          <a:p>
            <a:pPr lvl="0"/>
            <a:r>
              <a:rPr/>
              <a:t>Evidenced through citation to persistent specimen resources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advances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Collections digitisation</a:t>
            </a:r>
          </a:p>
          <a:p>
            <a:pPr lvl="0"/>
            <a:r>
              <a:rPr/>
              <a:t>Specimen metadata records &amp; images available online for linking &amp; reuse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Artificial intelligence (AI) &amp; machine learning (ML) advances</a:t>
            </a:r>
          </a:p>
          <a:p>
            <a:pPr lvl="0"/>
            <a:r>
              <a:rPr/>
              <a:t>Accurate, accessible, expert-curated data is crucial for the development of AI/ML models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Deconstructing the monograph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“Deconstructing the monograph” into a set of multi-modal datasets which interlink:</a:t>
            </a:r>
          </a:p>
          <a:p>
            <a:pPr lvl="0" indent="-342900" marL="342900">
              <a:buAutoNum type="romanLcPeriod"/>
            </a:pPr>
            <a:r>
              <a:rPr/>
              <a:t>species descriptions (enumerating traits)</a:t>
            </a:r>
          </a:p>
          <a:p>
            <a:pPr lvl="0" indent="-342900" marL="342900">
              <a:buAutoNum type="romanLcPeriod"/>
            </a:pPr>
            <a:r>
              <a:rPr/>
              <a:t>specimen images used as reference for the species (as listed in the material examined section)</a:t>
            </a:r>
          </a:p>
          <a:p>
            <a:pPr lvl="0" indent="-342900" marL="342900">
              <a:buAutoNum type="romanLcPeriod"/>
            </a:pPr>
            <a:r>
              <a:rPr/>
              <a:t>scientific illustrations which depict diagnostic features (which are linked to the specimen used as the reference for the illustration)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describe work on a pipeline process to automate this deconstruction and to populate a machine learning platform with citable datasets to enable different kinds of reuse. We will discuss the potential for the wider application of this technique to a range of different monographic sources.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Links &amp; contact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us on github at </a:t>
            </a:r>
            <a:r>
              <a:rPr>
                <a:hlinkClick r:id="rId2"/>
              </a:rPr>
              <a:t>github.com/KewBridge/specimens2illustrations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Deconstructing the monograph</dc:title>
  <dc:creator>Eren Karabey, Kate Gill, Eve J Lucas, Nicky Nicolson</dc:creator>
  <cp:keywords/>
  <dcterms:created xsi:type="dcterms:W3CDTF">2024-08-19T21:14:41Z</dcterms:created>
  <dcterms:modified xsi:type="dcterms:W3CDTF">2024-08-19T21:14:41Z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">
    <vt:lpwstr>RBG Kew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date">
    <vt:lpwstr>2024-09-01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