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73" r:id="rId5"/>
    <p:sldId id="271" r:id="rId6"/>
    <p:sldId id="262" r:id="rId7"/>
    <p:sldId id="272" r:id="rId8"/>
    <p:sldId id="274" r:id="rId9"/>
    <p:sldId id="263" r:id="rId10"/>
    <p:sldId id="270" r:id="rId11"/>
    <p:sldId id="269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550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143"/>
    <a:srgbClr val="64A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421"/>
      </p:cViewPr>
      <p:guideLst>
        <p:guide orient="horz" pos="2160"/>
        <p:guide pos="3840"/>
        <p:guide pos="166"/>
        <p:guide pos="7514"/>
        <p:guide orient="horz" pos="368"/>
        <p:guide orient="horz" pos="4133"/>
        <p:guide orient="horz" pos="550"/>
        <p:guide orient="horz" pos="618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04170767716534"/>
          <c:y val="2.1093748702402271E-2"/>
          <c:w val="0.63229170767716536"/>
          <c:h val="0.948437503171905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9D9-4152-AE1A-51AD1874A68F}"/>
              </c:ext>
            </c:extLst>
          </c:dPt>
          <c:dPt>
            <c:idx val="1"/>
            <c:bubble3D val="0"/>
            <c:spPr>
              <a:solidFill>
                <a:srgbClr val="01714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9D9-4152-AE1A-51AD1874A6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D9-4152-AE1A-51AD1874A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04170767716534"/>
          <c:y val="2.1093748702402271E-2"/>
          <c:w val="0.63229170767716536"/>
          <c:h val="0.948437503171905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9D9-4152-AE1A-51AD1874A68F}"/>
              </c:ext>
            </c:extLst>
          </c:dPt>
          <c:dPt>
            <c:idx val="1"/>
            <c:bubble3D val="0"/>
            <c:spPr>
              <a:solidFill>
                <a:srgbClr val="01714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9D9-4152-AE1A-51AD1874A6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780-46D8-8B7E-E35C640E38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780-46D8-8B7E-E35C640E381C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D9-4152-AE1A-51AD1874A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04170767716534"/>
          <c:y val="2.1093748702402271E-2"/>
          <c:w val="0.63229170767716536"/>
          <c:h val="0.948437503171905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9D9-4152-AE1A-51AD1874A68F}"/>
              </c:ext>
            </c:extLst>
          </c:dPt>
          <c:dPt>
            <c:idx val="1"/>
            <c:bubble3D val="0"/>
            <c:spPr>
              <a:solidFill>
                <a:srgbClr val="01714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9D9-4152-AE1A-51AD1874A6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780-46D8-8B7E-E35C640E38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780-46D8-8B7E-E35C640E381C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D9-4152-AE1A-51AD1874A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5" y="801396"/>
            <a:ext cx="8376630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1" y="248759"/>
            <a:ext cx="94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hart" Target="../charts/chart2.xml"/><Relationship Id="rId7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chart" Target="../charts/chart3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49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6492" y="1287221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CATEGORY TO QUESTIONS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4396" y="2008115"/>
            <a:ext cx="24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Genesys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Hackathon_JYN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qn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44" y="2777556"/>
            <a:ext cx="1388512" cy="13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343025" y="4168248"/>
            <a:ext cx="749307" cy="0"/>
          </a:xfrm>
          <a:prstGeom prst="line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39083" y="4168248"/>
            <a:ext cx="749307" cy="0"/>
          </a:xfrm>
          <a:prstGeom prst="line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35142" y="4168248"/>
            <a:ext cx="749307" cy="0"/>
          </a:xfrm>
          <a:prstGeom prst="line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31200" y="4168248"/>
            <a:ext cx="749307" cy="0"/>
          </a:xfrm>
          <a:prstGeom prst="line">
            <a:avLst/>
          </a:prstGeom>
          <a:pattFill prst="wdDnDiag">
            <a:fgClr>
              <a:srgbClr val="017143"/>
            </a:fgClr>
            <a:bgClr>
              <a:schemeClr val="bg1"/>
            </a:bgClr>
          </a:pattFill>
          <a:ln w="762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27258" y="4168248"/>
            <a:ext cx="749307" cy="0"/>
          </a:xfrm>
          <a:prstGeom prst="line">
            <a:avLst/>
          </a:prstGeom>
          <a:ln w="762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323317" y="4168248"/>
            <a:ext cx="749307" cy="0"/>
          </a:xfrm>
          <a:prstGeom prst="line">
            <a:avLst/>
          </a:prstGeom>
          <a:ln w="762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19375" y="4168248"/>
            <a:ext cx="749307" cy="0"/>
          </a:xfrm>
          <a:prstGeom prst="line">
            <a:avLst/>
          </a:prstGeom>
          <a:ln w="762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915433" y="4168248"/>
            <a:ext cx="749307" cy="0"/>
          </a:xfrm>
          <a:prstGeom prst="line">
            <a:avLst/>
          </a:prstGeom>
          <a:ln w="762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790250" y="1943100"/>
            <a:ext cx="3815439" cy="2137396"/>
          </a:xfrm>
          <a:prstGeom prst="rect">
            <a:avLst/>
          </a:prstGeom>
          <a:pattFill prst="wdDnDiag">
            <a:fgClr>
              <a:srgbClr val="01714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7711492" y="4168248"/>
            <a:ext cx="749307" cy="0"/>
          </a:xfrm>
          <a:prstGeom prst="line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507550" y="4168248"/>
            <a:ext cx="749307" cy="0"/>
          </a:xfrm>
          <a:prstGeom prst="line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303608" y="4168248"/>
            <a:ext cx="749307" cy="0"/>
          </a:xfrm>
          <a:prstGeom prst="line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099668" y="4168248"/>
            <a:ext cx="749307" cy="0"/>
          </a:xfrm>
          <a:prstGeom prst="line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91655" y="5195323"/>
            <a:ext cx="880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the show last month.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glass artists, leather workers and also  furniture and basket  makers.  The 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competitive. I’m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always extremely</a:t>
            </a:r>
          </a:p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  the show last month.  It included the  work  offabic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56821" y="4795213"/>
            <a:ext cx="3878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PowerPoint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Free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Content</a:t>
            </a:r>
            <a:endParaRPr lang="ko-KR" altLang="en-US" sz="20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62640" y="418850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JAN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69919" y="418850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FEB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9071" y="418850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40395" y="41885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APR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07502" y="4188509"/>
            <a:ext cx="58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MAY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42930" y="418850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60629" y="418850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96574" y="418850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AUG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40722" y="4188509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SEP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10330" y="4188509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OCT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90359" y="4188509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NOV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04851" y="4188509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02074" y="2951059"/>
            <a:ext cx="2208443" cy="1129437"/>
          </a:xfrm>
          <a:prstGeom prst="rect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770542" y="2584001"/>
            <a:ext cx="3019382" cy="1496495"/>
          </a:xfrm>
          <a:prstGeom prst="rect">
            <a:avLst/>
          </a:prstGeo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514600" y="2584001"/>
            <a:ext cx="0" cy="14964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695950" y="1581150"/>
            <a:ext cx="0" cy="24993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9266382" y="2276475"/>
            <a:ext cx="0" cy="18040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866536" y="2314772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USD 4,000,000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56191" y="1282223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USD 8,200,000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640474" y="2000024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USD 5,780,000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1" y="3239552"/>
            <a:ext cx="552450" cy="55245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4" y="2735573"/>
            <a:ext cx="552450" cy="55245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57" y="3056023"/>
            <a:ext cx="552450" cy="55245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63725" y="462656"/>
            <a:ext cx="217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1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직선 화살표 연결선 110"/>
          <p:cNvCxnSpPr/>
          <p:nvPr/>
        </p:nvCxnSpPr>
        <p:spPr>
          <a:xfrm flipV="1">
            <a:off x="4960953" y="1995702"/>
            <a:ext cx="0" cy="14964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91655" y="5195323"/>
            <a:ext cx="880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the show last month.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glass artists, leather workers and also  furniture and basket  makers.  The 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competitive. I’m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always extremely</a:t>
            </a:r>
          </a:p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  the show last month.  It included the  work  offabic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56821" y="4795213"/>
            <a:ext cx="3878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PowerPoint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Free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Content</a:t>
            </a:r>
            <a:endParaRPr lang="ko-KR" altLang="en-US" sz="20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496766" y="4257591"/>
            <a:ext cx="11198469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자유형 103"/>
          <p:cNvSpPr/>
          <p:nvPr/>
        </p:nvSpPr>
        <p:spPr>
          <a:xfrm rot="10800000">
            <a:off x="496765" y="3432092"/>
            <a:ext cx="1366961" cy="800100"/>
          </a:xfrm>
          <a:custGeom>
            <a:avLst/>
            <a:gdLst>
              <a:gd name="connsiteX0" fmla="*/ 0 w 1521070"/>
              <a:gd name="connsiteY0" fmla="*/ 0 h 760534"/>
              <a:gd name="connsiteX1" fmla="*/ 1521070 w 1521070"/>
              <a:gd name="connsiteY1" fmla="*/ 0 h 760534"/>
              <a:gd name="connsiteX2" fmla="*/ 838295 w 1521070"/>
              <a:gd name="connsiteY2" fmla="*/ 756609 h 760534"/>
              <a:gd name="connsiteX3" fmla="*/ 760555 w 1521070"/>
              <a:gd name="connsiteY3" fmla="*/ 760534 h 760534"/>
              <a:gd name="connsiteX4" fmla="*/ 760515 w 1521070"/>
              <a:gd name="connsiteY4" fmla="*/ 760534 h 760534"/>
              <a:gd name="connsiteX5" fmla="*/ 682775 w 1521070"/>
              <a:gd name="connsiteY5" fmla="*/ 756609 h 760534"/>
              <a:gd name="connsiteX6" fmla="*/ 0 w 1521070"/>
              <a:gd name="connsiteY6" fmla="*/ 0 h 7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70" h="760534">
                <a:moveTo>
                  <a:pt x="0" y="0"/>
                </a:moveTo>
                <a:lnTo>
                  <a:pt x="1521070" y="0"/>
                </a:lnTo>
                <a:cubicBezTo>
                  <a:pt x="1521070" y="393780"/>
                  <a:pt x="1221800" y="717662"/>
                  <a:pt x="838295" y="756609"/>
                </a:cubicBezTo>
                <a:lnTo>
                  <a:pt x="760555" y="760534"/>
                </a:lnTo>
                <a:lnTo>
                  <a:pt x="760515" y="760534"/>
                </a:lnTo>
                <a:lnTo>
                  <a:pt x="682775" y="756609"/>
                </a:lnTo>
                <a:cubicBezTo>
                  <a:pt x="299270" y="717662"/>
                  <a:pt x="0" y="39378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10800000">
            <a:off x="1534669" y="3036438"/>
            <a:ext cx="2042931" cy="1195754"/>
          </a:xfrm>
          <a:custGeom>
            <a:avLst/>
            <a:gdLst>
              <a:gd name="connsiteX0" fmla="*/ 0 w 1521070"/>
              <a:gd name="connsiteY0" fmla="*/ 0 h 760534"/>
              <a:gd name="connsiteX1" fmla="*/ 1521070 w 1521070"/>
              <a:gd name="connsiteY1" fmla="*/ 0 h 760534"/>
              <a:gd name="connsiteX2" fmla="*/ 838295 w 1521070"/>
              <a:gd name="connsiteY2" fmla="*/ 756609 h 760534"/>
              <a:gd name="connsiteX3" fmla="*/ 760555 w 1521070"/>
              <a:gd name="connsiteY3" fmla="*/ 760534 h 760534"/>
              <a:gd name="connsiteX4" fmla="*/ 760515 w 1521070"/>
              <a:gd name="connsiteY4" fmla="*/ 760534 h 760534"/>
              <a:gd name="connsiteX5" fmla="*/ 682775 w 1521070"/>
              <a:gd name="connsiteY5" fmla="*/ 756609 h 760534"/>
              <a:gd name="connsiteX6" fmla="*/ 0 w 1521070"/>
              <a:gd name="connsiteY6" fmla="*/ 0 h 7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70" h="760534">
                <a:moveTo>
                  <a:pt x="0" y="0"/>
                </a:moveTo>
                <a:lnTo>
                  <a:pt x="1521070" y="0"/>
                </a:lnTo>
                <a:cubicBezTo>
                  <a:pt x="1521070" y="393780"/>
                  <a:pt x="1221800" y="717662"/>
                  <a:pt x="838295" y="756609"/>
                </a:cubicBezTo>
                <a:lnTo>
                  <a:pt x="760555" y="760534"/>
                </a:lnTo>
                <a:lnTo>
                  <a:pt x="760515" y="760534"/>
                </a:lnTo>
                <a:lnTo>
                  <a:pt x="682775" y="756609"/>
                </a:lnTo>
                <a:cubicBezTo>
                  <a:pt x="299270" y="717662"/>
                  <a:pt x="0" y="39378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10800000">
            <a:off x="3248543" y="2390106"/>
            <a:ext cx="3424822" cy="1842083"/>
          </a:xfrm>
          <a:custGeom>
            <a:avLst/>
            <a:gdLst>
              <a:gd name="connsiteX0" fmla="*/ 0 w 1521070"/>
              <a:gd name="connsiteY0" fmla="*/ 0 h 760534"/>
              <a:gd name="connsiteX1" fmla="*/ 1521070 w 1521070"/>
              <a:gd name="connsiteY1" fmla="*/ 0 h 760534"/>
              <a:gd name="connsiteX2" fmla="*/ 838295 w 1521070"/>
              <a:gd name="connsiteY2" fmla="*/ 756609 h 760534"/>
              <a:gd name="connsiteX3" fmla="*/ 760555 w 1521070"/>
              <a:gd name="connsiteY3" fmla="*/ 760534 h 760534"/>
              <a:gd name="connsiteX4" fmla="*/ 760515 w 1521070"/>
              <a:gd name="connsiteY4" fmla="*/ 760534 h 760534"/>
              <a:gd name="connsiteX5" fmla="*/ 682775 w 1521070"/>
              <a:gd name="connsiteY5" fmla="*/ 756609 h 760534"/>
              <a:gd name="connsiteX6" fmla="*/ 0 w 1521070"/>
              <a:gd name="connsiteY6" fmla="*/ 0 h 7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70" h="760534">
                <a:moveTo>
                  <a:pt x="0" y="0"/>
                </a:moveTo>
                <a:lnTo>
                  <a:pt x="1521070" y="0"/>
                </a:lnTo>
                <a:cubicBezTo>
                  <a:pt x="1521070" y="393780"/>
                  <a:pt x="1221800" y="717662"/>
                  <a:pt x="838295" y="756609"/>
                </a:cubicBezTo>
                <a:lnTo>
                  <a:pt x="760555" y="760534"/>
                </a:lnTo>
                <a:lnTo>
                  <a:pt x="760515" y="760534"/>
                </a:lnTo>
                <a:lnTo>
                  <a:pt x="682775" y="756609"/>
                </a:lnTo>
                <a:cubicBezTo>
                  <a:pt x="299270" y="717662"/>
                  <a:pt x="0" y="393780"/>
                  <a:pt x="0" y="0"/>
                </a:cubicBezTo>
                <a:close/>
              </a:path>
            </a:pathLst>
          </a:custGeom>
          <a:solidFill>
            <a:srgbClr val="01714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10800000">
            <a:off x="6344308" y="3377583"/>
            <a:ext cx="1460086" cy="854607"/>
          </a:xfrm>
          <a:custGeom>
            <a:avLst/>
            <a:gdLst>
              <a:gd name="connsiteX0" fmla="*/ 0 w 1521070"/>
              <a:gd name="connsiteY0" fmla="*/ 0 h 760534"/>
              <a:gd name="connsiteX1" fmla="*/ 1521070 w 1521070"/>
              <a:gd name="connsiteY1" fmla="*/ 0 h 760534"/>
              <a:gd name="connsiteX2" fmla="*/ 838295 w 1521070"/>
              <a:gd name="connsiteY2" fmla="*/ 756609 h 760534"/>
              <a:gd name="connsiteX3" fmla="*/ 760555 w 1521070"/>
              <a:gd name="connsiteY3" fmla="*/ 760534 h 760534"/>
              <a:gd name="connsiteX4" fmla="*/ 760515 w 1521070"/>
              <a:gd name="connsiteY4" fmla="*/ 760534 h 760534"/>
              <a:gd name="connsiteX5" fmla="*/ 682775 w 1521070"/>
              <a:gd name="connsiteY5" fmla="*/ 756609 h 760534"/>
              <a:gd name="connsiteX6" fmla="*/ 0 w 1521070"/>
              <a:gd name="connsiteY6" fmla="*/ 0 h 7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70" h="760534">
                <a:moveTo>
                  <a:pt x="0" y="0"/>
                </a:moveTo>
                <a:lnTo>
                  <a:pt x="1521070" y="0"/>
                </a:lnTo>
                <a:cubicBezTo>
                  <a:pt x="1521070" y="393780"/>
                  <a:pt x="1221800" y="717662"/>
                  <a:pt x="838295" y="756609"/>
                </a:cubicBezTo>
                <a:lnTo>
                  <a:pt x="760555" y="760534"/>
                </a:lnTo>
                <a:lnTo>
                  <a:pt x="760515" y="760534"/>
                </a:lnTo>
                <a:lnTo>
                  <a:pt x="682775" y="756609"/>
                </a:lnTo>
                <a:cubicBezTo>
                  <a:pt x="299270" y="717662"/>
                  <a:pt x="0" y="39378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 rot="10800000">
            <a:off x="7475337" y="2973139"/>
            <a:ext cx="2151076" cy="1259052"/>
          </a:xfrm>
          <a:custGeom>
            <a:avLst/>
            <a:gdLst>
              <a:gd name="connsiteX0" fmla="*/ 0 w 1521070"/>
              <a:gd name="connsiteY0" fmla="*/ 0 h 760534"/>
              <a:gd name="connsiteX1" fmla="*/ 1521070 w 1521070"/>
              <a:gd name="connsiteY1" fmla="*/ 0 h 760534"/>
              <a:gd name="connsiteX2" fmla="*/ 838295 w 1521070"/>
              <a:gd name="connsiteY2" fmla="*/ 756609 h 760534"/>
              <a:gd name="connsiteX3" fmla="*/ 760555 w 1521070"/>
              <a:gd name="connsiteY3" fmla="*/ 760534 h 760534"/>
              <a:gd name="connsiteX4" fmla="*/ 760515 w 1521070"/>
              <a:gd name="connsiteY4" fmla="*/ 760534 h 760534"/>
              <a:gd name="connsiteX5" fmla="*/ 682775 w 1521070"/>
              <a:gd name="connsiteY5" fmla="*/ 756609 h 760534"/>
              <a:gd name="connsiteX6" fmla="*/ 0 w 1521070"/>
              <a:gd name="connsiteY6" fmla="*/ 0 h 7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70" h="760534">
                <a:moveTo>
                  <a:pt x="0" y="0"/>
                </a:moveTo>
                <a:lnTo>
                  <a:pt x="1521070" y="0"/>
                </a:lnTo>
                <a:cubicBezTo>
                  <a:pt x="1521070" y="393780"/>
                  <a:pt x="1221800" y="717662"/>
                  <a:pt x="838295" y="756609"/>
                </a:cubicBezTo>
                <a:lnTo>
                  <a:pt x="760555" y="760534"/>
                </a:lnTo>
                <a:lnTo>
                  <a:pt x="760515" y="760534"/>
                </a:lnTo>
                <a:lnTo>
                  <a:pt x="682775" y="756609"/>
                </a:lnTo>
                <a:cubicBezTo>
                  <a:pt x="299270" y="717662"/>
                  <a:pt x="0" y="39378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 rot="10800000">
            <a:off x="9297354" y="2825423"/>
            <a:ext cx="2403448" cy="1406768"/>
          </a:xfrm>
          <a:custGeom>
            <a:avLst/>
            <a:gdLst>
              <a:gd name="connsiteX0" fmla="*/ 0 w 1521070"/>
              <a:gd name="connsiteY0" fmla="*/ 0 h 760534"/>
              <a:gd name="connsiteX1" fmla="*/ 1521070 w 1521070"/>
              <a:gd name="connsiteY1" fmla="*/ 0 h 760534"/>
              <a:gd name="connsiteX2" fmla="*/ 838295 w 1521070"/>
              <a:gd name="connsiteY2" fmla="*/ 756609 h 760534"/>
              <a:gd name="connsiteX3" fmla="*/ 760555 w 1521070"/>
              <a:gd name="connsiteY3" fmla="*/ 760534 h 760534"/>
              <a:gd name="connsiteX4" fmla="*/ 760515 w 1521070"/>
              <a:gd name="connsiteY4" fmla="*/ 760534 h 760534"/>
              <a:gd name="connsiteX5" fmla="*/ 682775 w 1521070"/>
              <a:gd name="connsiteY5" fmla="*/ 756609 h 760534"/>
              <a:gd name="connsiteX6" fmla="*/ 0 w 1521070"/>
              <a:gd name="connsiteY6" fmla="*/ 0 h 7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70" h="760534">
                <a:moveTo>
                  <a:pt x="0" y="0"/>
                </a:moveTo>
                <a:lnTo>
                  <a:pt x="1521070" y="0"/>
                </a:lnTo>
                <a:cubicBezTo>
                  <a:pt x="1521070" y="393780"/>
                  <a:pt x="1221800" y="717662"/>
                  <a:pt x="838295" y="756609"/>
                </a:cubicBezTo>
                <a:lnTo>
                  <a:pt x="760555" y="760534"/>
                </a:lnTo>
                <a:lnTo>
                  <a:pt x="760515" y="760534"/>
                </a:lnTo>
                <a:lnTo>
                  <a:pt x="682775" y="756609"/>
                </a:lnTo>
                <a:cubicBezTo>
                  <a:pt x="299270" y="717662"/>
                  <a:pt x="0" y="39378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89" y="3005081"/>
            <a:ext cx="877328" cy="877328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4395734" y="1701337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USER</a:t>
            </a:r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4,000,000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26807" y="1423892"/>
            <a:ext cx="126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ONE TOP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63725" y="462656"/>
            <a:ext cx="217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5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7849" y="4289596"/>
            <a:ext cx="8316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PowerPoint </a:t>
            </a:r>
            <a:r>
              <a:rPr lang="en-US" altLang="ko-KR" sz="4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Free</a:t>
            </a:r>
            <a:r>
              <a:rPr lang="en-US" altLang="ko-KR" sz="4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r>
              <a:rPr lang="en-US" altLang="ko-KR" sz="4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Content</a:t>
            </a:r>
            <a:endParaRPr lang="ko-KR" altLang="en-US" sz="4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2439" y="5010490"/>
            <a:ext cx="5187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POWERPOINT FREE SHARE BLOG : MADE IN YANG (NAVER)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832100"/>
            <a:ext cx="1193800" cy="1193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8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58872" y="1884616"/>
            <a:ext cx="1582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" panose="020D0604000000000000"/>
                <a:cs typeface="Arial" panose="020B0604020202020204" pitchFamily="34" charset="0"/>
              </a:rPr>
              <a:t>Contents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2"/>
          <p:cNvCxnSpPr/>
          <p:nvPr/>
        </p:nvCxnSpPr>
        <p:spPr>
          <a:xfrm>
            <a:off x="7258659" y="1814652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7258659" y="2462724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0138" y="267874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나눔고딕" panose="020D0604000000000000"/>
              </a:rPr>
              <a:t>01. Contents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나눔고딕" panose="020D0604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0138" y="3319271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나눔고딕" panose="020D0604000000000000"/>
              </a:rPr>
              <a:t>02. Contents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나눔고딕" panose="020D06040000000000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0138" y="4600317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나눔고딕" panose="020D0604000000000000"/>
              </a:rPr>
              <a:t>04. Contents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나눔고딕" panose="020D060400000000000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0138" y="3959794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나눔고딕" panose="020D0604000000000000"/>
              </a:rPr>
              <a:t>03. Contents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나눔고딕" panose="020D0604000000000000"/>
            </a:endParaRPr>
          </a:p>
        </p:txBody>
      </p:sp>
      <p:sp>
        <p:nvSpPr>
          <p:cNvPr id="14" name="타원 5"/>
          <p:cNvSpPr/>
          <p:nvPr/>
        </p:nvSpPr>
        <p:spPr>
          <a:xfrm>
            <a:off x="5925057" y="725045"/>
            <a:ext cx="5650116" cy="5650116"/>
          </a:xfrm>
          <a:prstGeom prst="ellipse">
            <a:avLst/>
          </a:prstGeom>
          <a:solidFill>
            <a:srgbClr val="105A46">
              <a:alpha val="29804"/>
            </a:srgb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Image result for q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29" y="111170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6957" y="2454709"/>
            <a:ext cx="36622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 media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were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 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show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last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month.  It included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work</a:t>
            </a:r>
          </a:p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offabic artists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Twelve kinds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6957" y="1869934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 CONTENT</a:t>
            </a:r>
            <a:endParaRPr lang="en-US" altLang="ko-KR" sz="28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05325" y="1565084"/>
            <a:ext cx="3162300" cy="4021742"/>
            <a:chOff x="1445468" y="2365910"/>
            <a:chExt cx="761260" cy="9681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>
            <a:off x="4086225" y="1565084"/>
            <a:ext cx="0" cy="410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086725" y="1565084"/>
            <a:ext cx="0" cy="410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3525" y="1917136"/>
            <a:ext cx="3733084" cy="1093351"/>
            <a:chOff x="263525" y="1481225"/>
            <a:chExt cx="3733084" cy="1093351"/>
          </a:xfrm>
        </p:grpSpPr>
        <p:sp>
          <p:nvSpPr>
            <p:cNvPr id="8" name="직사각형 7"/>
            <p:cNvSpPr/>
            <p:nvPr/>
          </p:nvSpPr>
          <p:spPr>
            <a:xfrm>
              <a:off x="263525" y="1805135"/>
              <a:ext cx="37330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Twelve kinds of media were represented at  the show last month.  It included the  work  </a:t>
              </a:r>
              <a:r>
                <a:rPr lang="en-US" altLang="ko-KR" sz="1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offabic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artists, glass artists, leather workers and also  furniture and basket  makers.  The admission pro </a:t>
              </a:r>
              <a:r>
                <a:rPr lang="en-US" altLang="ko-KR" sz="1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cess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for artist </a:t>
              </a:r>
              <a:r>
                <a:rPr lang="en-US" altLang="ko-KR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is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3525" y="1481225"/>
              <a:ext cx="3733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71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STARBUCKS COFFEE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3525" y="4031686"/>
            <a:ext cx="3733084" cy="1093351"/>
            <a:chOff x="263525" y="1481225"/>
            <a:chExt cx="3733084" cy="1093351"/>
          </a:xfrm>
        </p:grpSpPr>
        <p:sp>
          <p:nvSpPr>
            <p:cNvPr id="13" name="직사각형 12"/>
            <p:cNvSpPr/>
            <p:nvPr/>
          </p:nvSpPr>
          <p:spPr>
            <a:xfrm>
              <a:off x="263525" y="1805135"/>
              <a:ext cx="37330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Twelve kinds of media were represented at  the show last month.  It included the  work  </a:t>
              </a:r>
              <a:r>
                <a:rPr lang="en-US" altLang="ko-KR" sz="1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offabic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artists, glass artists, leather workers and also  furniture and basket  makers.  The admission pro </a:t>
              </a:r>
              <a:r>
                <a:rPr lang="en-US" altLang="ko-KR" sz="1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cess</a:t>
              </a:r>
              <a:r>
                <a:rPr lang="en-US" altLang="ko-KR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for artist </a:t>
              </a:r>
              <a:r>
                <a:rPr lang="en-US" altLang="ko-KR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8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is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3525" y="1481225"/>
              <a:ext cx="3733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714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STARBUCKS COFFEE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195391" y="2241046"/>
            <a:ext cx="3733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the show last month.  It included the  work 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glass artists, leather workers and also  furniture and basket  makers.  The admission pro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</a:t>
            </a:r>
            <a:r>
              <a:rPr lang="en-US" altLang="ko-KR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is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95391" y="1917136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 COFFEE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195391" y="4355596"/>
            <a:ext cx="3733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the show last month.  It included the  work 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glass artists, leather workers and also  furniture and basket  makers.  The admission pro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</a:t>
            </a:r>
            <a:r>
              <a:rPr lang="en-US" altLang="ko-KR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is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195391" y="4031686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 COFFEE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3725" y="462656"/>
            <a:ext cx="217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445468" y="2365910"/>
            <a:ext cx="4313491" cy="2144543"/>
            <a:chOff x="1445468" y="2365910"/>
            <a:chExt cx="4313491" cy="2144543"/>
          </a:xfrm>
        </p:grpSpPr>
        <p:grpSp>
          <p:nvGrpSpPr>
            <p:cNvPr id="45" name="그룹 44"/>
            <p:cNvGrpSpPr/>
            <p:nvPr/>
          </p:nvGrpSpPr>
          <p:grpSpPr>
            <a:xfrm>
              <a:off x="1445468" y="2365910"/>
              <a:ext cx="761260" cy="968153"/>
              <a:chOff x="1445468" y="2365910"/>
              <a:chExt cx="761260" cy="968153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468" y="2365910"/>
                <a:ext cx="761260" cy="968153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0094" y="2637963"/>
                <a:ext cx="424049" cy="424049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526" y="2365910"/>
              <a:ext cx="761260" cy="96815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53" y="2637963"/>
              <a:ext cx="424049" cy="42404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583" y="2365910"/>
              <a:ext cx="761260" cy="96815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209" y="2637963"/>
              <a:ext cx="424049" cy="42404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642" y="2365910"/>
              <a:ext cx="761260" cy="96815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268" y="2637963"/>
              <a:ext cx="424049" cy="42404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699" y="2365910"/>
              <a:ext cx="761260" cy="9681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6" y="2637963"/>
              <a:ext cx="424049" cy="42404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3542300"/>
              <a:ext cx="761260" cy="9681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3814353"/>
              <a:ext cx="424049" cy="424049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526" y="3542300"/>
              <a:ext cx="761260" cy="968153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53" y="3814353"/>
              <a:ext cx="424049" cy="42404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583" y="3542300"/>
              <a:ext cx="761260" cy="9681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642" y="3542300"/>
              <a:ext cx="761260" cy="96815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699" y="3542300"/>
              <a:ext cx="761260" cy="968153"/>
            </a:xfrm>
            <a:prstGeom prst="rect">
              <a:avLst/>
            </a:prstGeom>
          </p:spPr>
        </p:pic>
      </p:grpSp>
      <p:sp>
        <p:nvSpPr>
          <p:cNvPr id="38" name="직사각형 37"/>
          <p:cNvSpPr/>
          <p:nvPr/>
        </p:nvSpPr>
        <p:spPr>
          <a:xfrm>
            <a:off x="1691655" y="4834839"/>
            <a:ext cx="880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the show last month.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glass artists, leather workers and also  furniture and basket  makers.  The 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competitive. I’m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always extremely</a:t>
            </a:r>
          </a:p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  the show last month.  It included the  work  offabic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40333" y="2238655"/>
            <a:ext cx="469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NEW YORK AN OFFICE CLERK</a:t>
            </a:r>
            <a:endParaRPr lang="ko-KR" altLang="en-US" sz="28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71002" y="2244014"/>
            <a:ext cx="5086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70%</a:t>
            </a:r>
            <a:endParaRPr lang="ko-KR" altLang="en-US" sz="16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3725" y="462656"/>
            <a:ext cx="217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6957" y="2454709"/>
            <a:ext cx="36622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 media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were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 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show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last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month.  It included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work</a:t>
            </a:r>
          </a:p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offabic artists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Twelve kinds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 CONTENT</a:t>
            </a:r>
            <a:endParaRPr lang="en-US" altLang="ko-KR" sz="28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9"/>
          <p:cNvGrpSpPr>
            <a:grpSpLocks/>
          </p:cNvGrpSpPr>
          <p:nvPr/>
        </p:nvGrpSpPr>
        <p:grpSpPr bwMode="auto">
          <a:xfrm>
            <a:off x="3063509" y="1422922"/>
            <a:ext cx="6064983" cy="3666826"/>
            <a:chOff x="617" y="1370"/>
            <a:chExt cx="4531" cy="2740"/>
          </a:xfrm>
          <a:solidFill>
            <a:srgbClr val="017143"/>
          </a:solidFill>
        </p:grpSpPr>
        <p:sp>
          <p:nvSpPr>
            <p:cNvPr id="4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3765293" y="2258340"/>
            <a:ext cx="513238" cy="652724"/>
            <a:chOff x="1445468" y="2365910"/>
            <a:chExt cx="761260" cy="968153"/>
          </a:xfrm>
        </p:grpSpPr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192" name="그룹 191"/>
          <p:cNvGrpSpPr/>
          <p:nvPr/>
        </p:nvGrpSpPr>
        <p:grpSpPr>
          <a:xfrm>
            <a:off x="4524229" y="1845811"/>
            <a:ext cx="513238" cy="652724"/>
            <a:chOff x="1445468" y="2365910"/>
            <a:chExt cx="761260" cy="968153"/>
          </a:xfrm>
        </p:grpSpPr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195" name="그룹 194"/>
          <p:cNvGrpSpPr/>
          <p:nvPr/>
        </p:nvGrpSpPr>
        <p:grpSpPr>
          <a:xfrm>
            <a:off x="5409968" y="1677537"/>
            <a:ext cx="513238" cy="652724"/>
            <a:chOff x="1445468" y="2365910"/>
            <a:chExt cx="761260" cy="968153"/>
          </a:xfrm>
        </p:grpSpPr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198" name="그룹 197"/>
          <p:cNvGrpSpPr/>
          <p:nvPr/>
        </p:nvGrpSpPr>
        <p:grpSpPr>
          <a:xfrm>
            <a:off x="4568696" y="2821574"/>
            <a:ext cx="513238" cy="652724"/>
            <a:chOff x="1445468" y="2365910"/>
            <a:chExt cx="761260" cy="968153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201" name="그룹 200"/>
          <p:cNvGrpSpPr/>
          <p:nvPr/>
        </p:nvGrpSpPr>
        <p:grpSpPr>
          <a:xfrm>
            <a:off x="5297448" y="2540765"/>
            <a:ext cx="513238" cy="652724"/>
            <a:chOff x="1445468" y="2365910"/>
            <a:chExt cx="761260" cy="968153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203" name="그림 2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204" name="그룹 203"/>
          <p:cNvGrpSpPr/>
          <p:nvPr/>
        </p:nvGrpSpPr>
        <p:grpSpPr>
          <a:xfrm>
            <a:off x="6996275" y="1942512"/>
            <a:ext cx="513238" cy="652724"/>
            <a:chOff x="1445468" y="2365910"/>
            <a:chExt cx="761260" cy="968153"/>
          </a:xfrm>
        </p:grpSpPr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207" name="그룹 206"/>
          <p:cNvGrpSpPr/>
          <p:nvPr/>
        </p:nvGrpSpPr>
        <p:grpSpPr>
          <a:xfrm>
            <a:off x="7286511" y="2790794"/>
            <a:ext cx="513238" cy="652724"/>
            <a:chOff x="1445468" y="2365910"/>
            <a:chExt cx="761260" cy="968153"/>
          </a:xfrm>
        </p:grpSpPr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210" name="그룹 209"/>
          <p:cNvGrpSpPr/>
          <p:nvPr/>
        </p:nvGrpSpPr>
        <p:grpSpPr>
          <a:xfrm>
            <a:off x="7799137" y="2148603"/>
            <a:ext cx="513238" cy="652724"/>
            <a:chOff x="1445468" y="2365910"/>
            <a:chExt cx="761260" cy="968153"/>
          </a:xfrm>
        </p:grpSpPr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213" name="그룹 212"/>
          <p:cNvGrpSpPr/>
          <p:nvPr/>
        </p:nvGrpSpPr>
        <p:grpSpPr>
          <a:xfrm>
            <a:off x="7940773" y="2936665"/>
            <a:ext cx="513238" cy="652724"/>
            <a:chOff x="1445468" y="2365910"/>
            <a:chExt cx="761260" cy="968153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grpSp>
        <p:nvGrpSpPr>
          <p:cNvPr id="216" name="그룹 215"/>
          <p:cNvGrpSpPr/>
          <p:nvPr/>
        </p:nvGrpSpPr>
        <p:grpSpPr>
          <a:xfrm>
            <a:off x="5505250" y="4172509"/>
            <a:ext cx="129455" cy="164638"/>
            <a:chOff x="1445468" y="2365910"/>
            <a:chExt cx="761260" cy="968153"/>
          </a:xfrm>
        </p:grpSpPr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68" y="2365910"/>
              <a:ext cx="761260" cy="968153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4" y="2637963"/>
              <a:ext cx="424049" cy="424049"/>
            </a:xfrm>
            <a:prstGeom prst="rect">
              <a:avLst/>
            </a:prstGeom>
          </p:spPr>
        </p:pic>
      </p:grpSp>
      <p:sp>
        <p:nvSpPr>
          <p:cNvPr id="219" name="직사각형 218"/>
          <p:cNvSpPr/>
          <p:nvPr/>
        </p:nvSpPr>
        <p:spPr>
          <a:xfrm>
            <a:off x="163725" y="462656"/>
            <a:ext cx="217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1691655" y="5547089"/>
            <a:ext cx="880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the show last month.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glass artists, leather workers and also  furniture and basket  makers.  The 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competitive. I’m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always extremely</a:t>
            </a:r>
          </a:p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  the show last month.  It included the  work  offabic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156821" y="5146979"/>
            <a:ext cx="3878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PowerPoint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Free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r>
              <a:rPr lang="en-US" altLang="ko-KR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Content</a:t>
            </a:r>
            <a:endParaRPr lang="ko-KR" altLang="en-US" sz="20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4"/>
          <p:cNvSpPr>
            <a:spLocks/>
          </p:cNvSpPr>
          <p:nvPr/>
        </p:nvSpPr>
        <p:spPr bwMode="gray">
          <a:xfrm>
            <a:off x="1355453" y="2566172"/>
            <a:ext cx="446042" cy="406228"/>
          </a:xfrm>
          <a:custGeom>
            <a:avLst/>
            <a:gdLst>
              <a:gd name="T0" fmla="*/ 0 w 202"/>
              <a:gd name="T1" fmla="*/ 76 h 184"/>
              <a:gd name="T2" fmla="*/ 2 w 202"/>
              <a:gd name="T3" fmla="*/ 60 h 184"/>
              <a:gd name="T4" fmla="*/ 20 w 202"/>
              <a:gd name="T5" fmla="*/ 50 h 184"/>
              <a:gd name="T6" fmla="*/ 28 w 202"/>
              <a:gd name="T7" fmla="*/ 28 h 184"/>
              <a:gd name="T8" fmla="*/ 38 w 202"/>
              <a:gd name="T9" fmla="*/ 18 h 184"/>
              <a:gd name="T10" fmla="*/ 62 w 202"/>
              <a:gd name="T11" fmla="*/ 18 h 184"/>
              <a:gd name="T12" fmla="*/ 76 w 202"/>
              <a:gd name="T13" fmla="*/ 0 h 184"/>
              <a:gd name="T14" fmla="*/ 98 w 202"/>
              <a:gd name="T15" fmla="*/ 10 h 184"/>
              <a:gd name="T16" fmla="*/ 118 w 202"/>
              <a:gd name="T17" fmla="*/ 32 h 184"/>
              <a:gd name="T18" fmla="*/ 118 w 202"/>
              <a:gd name="T19" fmla="*/ 48 h 184"/>
              <a:gd name="T20" fmla="*/ 116 w 202"/>
              <a:gd name="T21" fmla="*/ 72 h 184"/>
              <a:gd name="T22" fmla="*/ 122 w 202"/>
              <a:gd name="T23" fmla="*/ 98 h 184"/>
              <a:gd name="T24" fmla="*/ 136 w 202"/>
              <a:gd name="T25" fmla="*/ 98 h 184"/>
              <a:gd name="T26" fmla="*/ 156 w 202"/>
              <a:gd name="T27" fmla="*/ 80 h 184"/>
              <a:gd name="T28" fmla="*/ 180 w 202"/>
              <a:gd name="T29" fmla="*/ 100 h 184"/>
              <a:gd name="T30" fmla="*/ 192 w 202"/>
              <a:gd name="T31" fmla="*/ 112 h 184"/>
              <a:gd name="T32" fmla="*/ 202 w 202"/>
              <a:gd name="T33" fmla="*/ 134 h 184"/>
              <a:gd name="T34" fmla="*/ 202 w 202"/>
              <a:gd name="T35" fmla="*/ 146 h 184"/>
              <a:gd name="T36" fmla="*/ 182 w 202"/>
              <a:gd name="T37" fmla="*/ 168 h 184"/>
              <a:gd name="T38" fmla="*/ 164 w 202"/>
              <a:gd name="T39" fmla="*/ 180 h 184"/>
              <a:gd name="T40" fmla="*/ 146 w 202"/>
              <a:gd name="T41" fmla="*/ 166 h 184"/>
              <a:gd name="T42" fmla="*/ 126 w 202"/>
              <a:gd name="T43" fmla="*/ 154 h 184"/>
              <a:gd name="T44" fmla="*/ 118 w 202"/>
              <a:gd name="T45" fmla="*/ 164 h 184"/>
              <a:gd name="T46" fmla="*/ 94 w 202"/>
              <a:gd name="T47" fmla="*/ 164 h 184"/>
              <a:gd name="T48" fmla="*/ 84 w 202"/>
              <a:gd name="T49" fmla="*/ 184 h 184"/>
              <a:gd name="T50" fmla="*/ 68 w 202"/>
              <a:gd name="T51" fmla="*/ 170 h 184"/>
              <a:gd name="T52" fmla="*/ 56 w 202"/>
              <a:gd name="T53" fmla="*/ 142 h 184"/>
              <a:gd name="T54" fmla="*/ 46 w 202"/>
              <a:gd name="T55" fmla="*/ 132 h 184"/>
              <a:gd name="T56" fmla="*/ 48 w 202"/>
              <a:gd name="T57" fmla="*/ 100 h 184"/>
              <a:gd name="T58" fmla="*/ 22 w 202"/>
              <a:gd name="T59" fmla="*/ 98 h 184"/>
              <a:gd name="T60" fmla="*/ 8 w 202"/>
              <a:gd name="T61" fmla="*/ 86 h 184"/>
              <a:gd name="T62" fmla="*/ 0 w 202"/>
              <a:gd name="T63" fmla="*/ 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184">
                <a:moveTo>
                  <a:pt x="0" y="76"/>
                </a:moveTo>
                <a:lnTo>
                  <a:pt x="2" y="60"/>
                </a:lnTo>
                <a:lnTo>
                  <a:pt x="20" y="50"/>
                </a:lnTo>
                <a:lnTo>
                  <a:pt x="28" y="28"/>
                </a:lnTo>
                <a:lnTo>
                  <a:pt x="38" y="18"/>
                </a:lnTo>
                <a:lnTo>
                  <a:pt x="62" y="18"/>
                </a:lnTo>
                <a:lnTo>
                  <a:pt x="76" y="0"/>
                </a:lnTo>
                <a:lnTo>
                  <a:pt x="98" y="10"/>
                </a:lnTo>
                <a:lnTo>
                  <a:pt x="118" y="32"/>
                </a:lnTo>
                <a:lnTo>
                  <a:pt x="118" y="48"/>
                </a:lnTo>
                <a:lnTo>
                  <a:pt x="116" y="72"/>
                </a:lnTo>
                <a:lnTo>
                  <a:pt x="122" y="98"/>
                </a:lnTo>
                <a:lnTo>
                  <a:pt x="136" y="98"/>
                </a:lnTo>
                <a:lnTo>
                  <a:pt x="156" y="80"/>
                </a:lnTo>
                <a:lnTo>
                  <a:pt x="180" y="100"/>
                </a:lnTo>
                <a:lnTo>
                  <a:pt x="192" y="112"/>
                </a:lnTo>
                <a:lnTo>
                  <a:pt x="202" y="134"/>
                </a:lnTo>
                <a:lnTo>
                  <a:pt x="202" y="146"/>
                </a:lnTo>
                <a:lnTo>
                  <a:pt x="182" y="168"/>
                </a:lnTo>
                <a:lnTo>
                  <a:pt x="164" y="180"/>
                </a:lnTo>
                <a:lnTo>
                  <a:pt x="146" y="166"/>
                </a:lnTo>
                <a:lnTo>
                  <a:pt x="126" y="154"/>
                </a:lnTo>
                <a:lnTo>
                  <a:pt x="118" y="164"/>
                </a:lnTo>
                <a:lnTo>
                  <a:pt x="94" y="164"/>
                </a:lnTo>
                <a:lnTo>
                  <a:pt x="84" y="184"/>
                </a:lnTo>
                <a:lnTo>
                  <a:pt x="68" y="170"/>
                </a:lnTo>
                <a:lnTo>
                  <a:pt x="56" y="142"/>
                </a:lnTo>
                <a:lnTo>
                  <a:pt x="46" y="132"/>
                </a:lnTo>
                <a:lnTo>
                  <a:pt x="48" y="100"/>
                </a:lnTo>
                <a:lnTo>
                  <a:pt x="22" y="98"/>
                </a:lnTo>
                <a:lnTo>
                  <a:pt x="8" y="86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5"/>
          <p:cNvSpPr>
            <a:spLocks/>
          </p:cNvSpPr>
          <p:nvPr/>
        </p:nvSpPr>
        <p:spPr bwMode="gray">
          <a:xfrm>
            <a:off x="1355453" y="2566172"/>
            <a:ext cx="446042" cy="406228"/>
          </a:xfrm>
          <a:custGeom>
            <a:avLst/>
            <a:gdLst>
              <a:gd name="T0" fmla="*/ 0 w 202"/>
              <a:gd name="T1" fmla="*/ 76 h 184"/>
              <a:gd name="T2" fmla="*/ 2 w 202"/>
              <a:gd name="T3" fmla="*/ 60 h 184"/>
              <a:gd name="T4" fmla="*/ 20 w 202"/>
              <a:gd name="T5" fmla="*/ 50 h 184"/>
              <a:gd name="T6" fmla="*/ 28 w 202"/>
              <a:gd name="T7" fmla="*/ 28 h 184"/>
              <a:gd name="T8" fmla="*/ 38 w 202"/>
              <a:gd name="T9" fmla="*/ 18 h 184"/>
              <a:gd name="T10" fmla="*/ 62 w 202"/>
              <a:gd name="T11" fmla="*/ 18 h 184"/>
              <a:gd name="T12" fmla="*/ 76 w 202"/>
              <a:gd name="T13" fmla="*/ 0 h 184"/>
              <a:gd name="T14" fmla="*/ 98 w 202"/>
              <a:gd name="T15" fmla="*/ 10 h 184"/>
              <a:gd name="T16" fmla="*/ 118 w 202"/>
              <a:gd name="T17" fmla="*/ 32 h 184"/>
              <a:gd name="T18" fmla="*/ 118 w 202"/>
              <a:gd name="T19" fmla="*/ 48 h 184"/>
              <a:gd name="T20" fmla="*/ 116 w 202"/>
              <a:gd name="T21" fmla="*/ 72 h 184"/>
              <a:gd name="T22" fmla="*/ 122 w 202"/>
              <a:gd name="T23" fmla="*/ 98 h 184"/>
              <a:gd name="T24" fmla="*/ 136 w 202"/>
              <a:gd name="T25" fmla="*/ 98 h 184"/>
              <a:gd name="T26" fmla="*/ 156 w 202"/>
              <a:gd name="T27" fmla="*/ 80 h 184"/>
              <a:gd name="T28" fmla="*/ 180 w 202"/>
              <a:gd name="T29" fmla="*/ 100 h 184"/>
              <a:gd name="T30" fmla="*/ 192 w 202"/>
              <a:gd name="T31" fmla="*/ 112 h 184"/>
              <a:gd name="T32" fmla="*/ 202 w 202"/>
              <a:gd name="T33" fmla="*/ 134 h 184"/>
              <a:gd name="T34" fmla="*/ 202 w 202"/>
              <a:gd name="T35" fmla="*/ 146 h 184"/>
              <a:gd name="T36" fmla="*/ 182 w 202"/>
              <a:gd name="T37" fmla="*/ 168 h 184"/>
              <a:gd name="T38" fmla="*/ 164 w 202"/>
              <a:gd name="T39" fmla="*/ 180 h 184"/>
              <a:gd name="T40" fmla="*/ 146 w 202"/>
              <a:gd name="T41" fmla="*/ 166 h 184"/>
              <a:gd name="T42" fmla="*/ 126 w 202"/>
              <a:gd name="T43" fmla="*/ 154 h 184"/>
              <a:gd name="T44" fmla="*/ 118 w 202"/>
              <a:gd name="T45" fmla="*/ 164 h 184"/>
              <a:gd name="T46" fmla="*/ 94 w 202"/>
              <a:gd name="T47" fmla="*/ 164 h 184"/>
              <a:gd name="T48" fmla="*/ 84 w 202"/>
              <a:gd name="T49" fmla="*/ 184 h 184"/>
              <a:gd name="T50" fmla="*/ 68 w 202"/>
              <a:gd name="T51" fmla="*/ 170 h 184"/>
              <a:gd name="T52" fmla="*/ 56 w 202"/>
              <a:gd name="T53" fmla="*/ 142 h 184"/>
              <a:gd name="T54" fmla="*/ 46 w 202"/>
              <a:gd name="T55" fmla="*/ 132 h 184"/>
              <a:gd name="T56" fmla="*/ 48 w 202"/>
              <a:gd name="T57" fmla="*/ 100 h 184"/>
              <a:gd name="T58" fmla="*/ 22 w 202"/>
              <a:gd name="T59" fmla="*/ 98 h 184"/>
              <a:gd name="T60" fmla="*/ 8 w 202"/>
              <a:gd name="T61" fmla="*/ 86 h 184"/>
              <a:gd name="T62" fmla="*/ 0 w 202"/>
              <a:gd name="T63" fmla="*/ 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184">
                <a:moveTo>
                  <a:pt x="0" y="76"/>
                </a:moveTo>
                <a:lnTo>
                  <a:pt x="2" y="60"/>
                </a:lnTo>
                <a:lnTo>
                  <a:pt x="20" y="50"/>
                </a:lnTo>
                <a:lnTo>
                  <a:pt x="28" y="28"/>
                </a:lnTo>
                <a:lnTo>
                  <a:pt x="38" y="18"/>
                </a:lnTo>
                <a:lnTo>
                  <a:pt x="62" y="18"/>
                </a:lnTo>
                <a:lnTo>
                  <a:pt x="76" y="0"/>
                </a:lnTo>
                <a:lnTo>
                  <a:pt x="98" y="10"/>
                </a:lnTo>
                <a:lnTo>
                  <a:pt x="118" y="32"/>
                </a:lnTo>
                <a:lnTo>
                  <a:pt x="118" y="48"/>
                </a:lnTo>
                <a:lnTo>
                  <a:pt x="116" y="72"/>
                </a:lnTo>
                <a:lnTo>
                  <a:pt x="122" y="98"/>
                </a:lnTo>
                <a:lnTo>
                  <a:pt x="136" y="98"/>
                </a:lnTo>
                <a:lnTo>
                  <a:pt x="156" y="80"/>
                </a:lnTo>
                <a:lnTo>
                  <a:pt x="180" y="100"/>
                </a:lnTo>
                <a:lnTo>
                  <a:pt x="192" y="112"/>
                </a:lnTo>
                <a:lnTo>
                  <a:pt x="202" y="134"/>
                </a:lnTo>
                <a:lnTo>
                  <a:pt x="202" y="146"/>
                </a:lnTo>
                <a:lnTo>
                  <a:pt x="182" y="168"/>
                </a:lnTo>
                <a:lnTo>
                  <a:pt x="164" y="180"/>
                </a:lnTo>
                <a:lnTo>
                  <a:pt x="146" y="166"/>
                </a:lnTo>
                <a:lnTo>
                  <a:pt x="126" y="154"/>
                </a:lnTo>
                <a:lnTo>
                  <a:pt x="118" y="164"/>
                </a:lnTo>
                <a:lnTo>
                  <a:pt x="94" y="164"/>
                </a:lnTo>
                <a:lnTo>
                  <a:pt x="84" y="184"/>
                </a:lnTo>
                <a:lnTo>
                  <a:pt x="68" y="170"/>
                </a:lnTo>
                <a:lnTo>
                  <a:pt x="56" y="142"/>
                </a:lnTo>
                <a:lnTo>
                  <a:pt x="46" y="132"/>
                </a:lnTo>
                <a:lnTo>
                  <a:pt x="48" y="100"/>
                </a:lnTo>
                <a:lnTo>
                  <a:pt x="22" y="98"/>
                </a:lnTo>
                <a:lnTo>
                  <a:pt x="8" y="86"/>
                </a:lnTo>
                <a:lnTo>
                  <a:pt x="0" y="76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Freeform 6"/>
          <p:cNvSpPr>
            <a:spLocks/>
          </p:cNvSpPr>
          <p:nvPr/>
        </p:nvSpPr>
        <p:spPr bwMode="gray">
          <a:xfrm>
            <a:off x="1774998" y="2698638"/>
            <a:ext cx="278224" cy="225192"/>
          </a:xfrm>
          <a:custGeom>
            <a:avLst/>
            <a:gdLst>
              <a:gd name="T0" fmla="*/ 0 w 126"/>
              <a:gd name="T1" fmla="*/ 50 h 102"/>
              <a:gd name="T2" fmla="*/ 28 w 126"/>
              <a:gd name="T3" fmla="*/ 46 h 102"/>
              <a:gd name="T4" fmla="*/ 38 w 126"/>
              <a:gd name="T5" fmla="*/ 28 h 102"/>
              <a:gd name="T6" fmla="*/ 54 w 126"/>
              <a:gd name="T7" fmla="*/ 18 h 102"/>
              <a:gd name="T8" fmla="*/ 64 w 126"/>
              <a:gd name="T9" fmla="*/ 0 h 102"/>
              <a:gd name="T10" fmla="*/ 92 w 126"/>
              <a:gd name="T11" fmla="*/ 0 h 102"/>
              <a:gd name="T12" fmla="*/ 104 w 126"/>
              <a:gd name="T13" fmla="*/ 26 h 102"/>
              <a:gd name="T14" fmla="*/ 112 w 126"/>
              <a:gd name="T15" fmla="*/ 40 h 102"/>
              <a:gd name="T16" fmla="*/ 126 w 126"/>
              <a:gd name="T17" fmla="*/ 46 h 102"/>
              <a:gd name="T18" fmla="*/ 122 w 126"/>
              <a:gd name="T19" fmla="*/ 68 h 102"/>
              <a:gd name="T20" fmla="*/ 102 w 126"/>
              <a:gd name="T21" fmla="*/ 92 h 102"/>
              <a:gd name="T22" fmla="*/ 80 w 126"/>
              <a:gd name="T23" fmla="*/ 102 h 102"/>
              <a:gd name="T24" fmla="*/ 46 w 126"/>
              <a:gd name="T25" fmla="*/ 96 h 102"/>
              <a:gd name="T26" fmla="*/ 22 w 126"/>
              <a:gd name="T27" fmla="*/ 90 h 102"/>
              <a:gd name="T28" fmla="*/ 12 w 126"/>
              <a:gd name="T29" fmla="*/ 84 h 102"/>
              <a:gd name="T30" fmla="*/ 12 w 126"/>
              <a:gd name="T31" fmla="*/ 74 h 102"/>
              <a:gd name="T32" fmla="*/ 0 w 126"/>
              <a:gd name="T33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" h="102">
                <a:moveTo>
                  <a:pt x="0" y="50"/>
                </a:moveTo>
                <a:lnTo>
                  <a:pt x="28" y="46"/>
                </a:lnTo>
                <a:lnTo>
                  <a:pt x="38" y="28"/>
                </a:lnTo>
                <a:lnTo>
                  <a:pt x="54" y="18"/>
                </a:lnTo>
                <a:lnTo>
                  <a:pt x="64" y="0"/>
                </a:lnTo>
                <a:lnTo>
                  <a:pt x="92" y="0"/>
                </a:lnTo>
                <a:lnTo>
                  <a:pt x="104" y="26"/>
                </a:lnTo>
                <a:lnTo>
                  <a:pt x="112" y="40"/>
                </a:lnTo>
                <a:lnTo>
                  <a:pt x="126" y="46"/>
                </a:lnTo>
                <a:lnTo>
                  <a:pt x="122" y="68"/>
                </a:lnTo>
                <a:lnTo>
                  <a:pt x="102" y="92"/>
                </a:lnTo>
                <a:lnTo>
                  <a:pt x="80" y="102"/>
                </a:lnTo>
                <a:lnTo>
                  <a:pt x="46" y="96"/>
                </a:lnTo>
                <a:lnTo>
                  <a:pt x="22" y="90"/>
                </a:lnTo>
                <a:lnTo>
                  <a:pt x="12" y="84"/>
                </a:lnTo>
                <a:lnTo>
                  <a:pt x="12" y="74"/>
                </a:lnTo>
                <a:lnTo>
                  <a:pt x="0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Freeform 7"/>
          <p:cNvSpPr>
            <a:spLocks/>
          </p:cNvSpPr>
          <p:nvPr/>
        </p:nvSpPr>
        <p:spPr bwMode="gray">
          <a:xfrm>
            <a:off x="1774998" y="2698638"/>
            <a:ext cx="278224" cy="225192"/>
          </a:xfrm>
          <a:custGeom>
            <a:avLst/>
            <a:gdLst>
              <a:gd name="T0" fmla="*/ 0 w 126"/>
              <a:gd name="T1" fmla="*/ 50 h 102"/>
              <a:gd name="T2" fmla="*/ 28 w 126"/>
              <a:gd name="T3" fmla="*/ 46 h 102"/>
              <a:gd name="T4" fmla="*/ 38 w 126"/>
              <a:gd name="T5" fmla="*/ 28 h 102"/>
              <a:gd name="T6" fmla="*/ 54 w 126"/>
              <a:gd name="T7" fmla="*/ 18 h 102"/>
              <a:gd name="T8" fmla="*/ 64 w 126"/>
              <a:gd name="T9" fmla="*/ 0 h 102"/>
              <a:gd name="T10" fmla="*/ 92 w 126"/>
              <a:gd name="T11" fmla="*/ 0 h 102"/>
              <a:gd name="T12" fmla="*/ 104 w 126"/>
              <a:gd name="T13" fmla="*/ 26 h 102"/>
              <a:gd name="T14" fmla="*/ 112 w 126"/>
              <a:gd name="T15" fmla="*/ 40 h 102"/>
              <a:gd name="T16" fmla="*/ 126 w 126"/>
              <a:gd name="T17" fmla="*/ 46 h 102"/>
              <a:gd name="T18" fmla="*/ 122 w 126"/>
              <a:gd name="T19" fmla="*/ 68 h 102"/>
              <a:gd name="T20" fmla="*/ 102 w 126"/>
              <a:gd name="T21" fmla="*/ 92 h 102"/>
              <a:gd name="T22" fmla="*/ 80 w 126"/>
              <a:gd name="T23" fmla="*/ 102 h 102"/>
              <a:gd name="T24" fmla="*/ 46 w 126"/>
              <a:gd name="T25" fmla="*/ 96 h 102"/>
              <a:gd name="T26" fmla="*/ 22 w 126"/>
              <a:gd name="T27" fmla="*/ 90 h 102"/>
              <a:gd name="T28" fmla="*/ 12 w 126"/>
              <a:gd name="T29" fmla="*/ 84 h 102"/>
              <a:gd name="T30" fmla="*/ 12 w 126"/>
              <a:gd name="T31" fmla="*/ 74 h 102"/>
              <a:gd name="T32" fmla="*/ 0 w 126"/>
              <a:gd name="T33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" h="102">
                <a:moveTo>
                  <a:pt x="0" y="50"/>
                </a:moveTo>
                <a:lnTo>
                  <a:pt x="28" y="46"/>
                </a:lnTo>
                <a:lnTo>
                  <a:pt x="38" y="28"/>
                </a:lnTo>
                <a:lnTo>
                  <a:pt x="54" y="18"/>
                </a:lnTo>
                <a:lnTo>
                  <a:pt x="64" y="0"/>
                </a:lnTo>
                <a:lnTo>
                  <a:pt x="92" y="0"/>
                </a:lnTo>
                <a:lnTo>
                  <a:pt x="104" y="26"/>
                </a:lnTo>
                <a:lnTo>
                  <a:pt x="112" y="40"/>
                </a:lnTo>
                <a:lnTo>
                  <a:pt x="126" y="46"/>
                </a:lnTo>
                <a:lnTo>
                  <a:pt x="122" y="68"/>
                </a:lnTo>
                <a:lnTo>
                  <a:pt x="102" y="92"/>
                </a:lnTo>
                <a:lnTo>
                  <a:pt x="80" y="102"/>
                </a:lnTo>
                <a:lnTo>
                  <a:pt x="46" y="96"/>
                </a:lnTo>
                <a:lnTo>
                  <a:pt x="22" y="90"/>
                </a:lnTo>
                <a:lnTo>
                  <a:pt x="12" y="84"/>
                </a:lnTo>
                <a:lnTo>
                  <a:pt x="12" y="74"/>
                </a:lnTo>
                <a:lnTo>
                  <a:pt x="0" y="5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8"/>
          <p:cNvSpPr>
            <a:spLocks/>
          </p:cNvSpPr>
          <p:nvPr/>
        </p:nvSpPr>
        <p:spPr bwMode="gray">
          <a:xfrm>
            <a:off x="1611596" y="2252670"/>
            <a:ext cx="847922" cy="1103880"/>
          </a:xfrm>
          <a:custGeom>
            <a:avLst/>
            <a:gdLst>
              <a:gd name="T0" fmla="*/ 2 w 384"/>
              <a:gd name="T1" fmla="*/ 190 h 500"/>
              <a:gd name="T2" fmla="*/ 6 w 384"/>
              <a:gd name="T3" fmla="*/ 240 h 500"/>
              <a:gd name="T4" fmla="*/ 40 w 384"/>
              <a:gd name="T5" fmla="*/ 222 h 500"/>
              <a:gd name="T6" fmla="*/ 76 w 384"/>
              <a:gd name="T7" fmla="*/ 254 h 500"/>
              <a:gd name="T8" fmla="*/ 112 w 384"/>
              <a:gd name="T9" fmla="*/ 230 h 500"/>
              <a:gd name="T10" fmla="*/ 138 w 384"/>
              <a:gd name="T11" fmla="*/ 202 h 500"/>
              <a:gd name="T12" fmla="*/ 178 w 384"/>
              <a:gd name="T13" fmla="*/ 228 h 500"/>
              <a:gd name="T14" fmla="*/ 200 w 384"/>
              <a:gd name="T15" fmla="*/ 248 h 500"/>
              <a:gd name="T16" fmla="*/ 176 w 384"/>
              <a:gd name="T17" fmla="*/ 294 h 500"/>
              <a:gd name="T18" fmla="*/ 118 w 384"/>
              <a:gd name="T19" fmla="*/ 298 h 500"/>
              <a:gd name="T20" fmla="*/ 86 w 384"/>
              <a:gd name="T21" fmla="*/ 288 h 500"/>
              <a:gd name="T22" fmla="*/ 46 w 384"/>
              <a:gd name="T23" fmla="*/ 324 h 500"/>
              <a:gd name="T24" fmla="*/ 36 w 384"/>
              <a:gd name="T25" fmla="*/ 362 h 500"/>
              <a:gd name="T26" fmla="*/ 22 w 384"/>
              <a:gd name="T27" fmla="*/ 388 h 500"/>
              <a:gd name="T28" fmla="*/ 20 w 384"/>
              <a:gd name="T29" fmla="*/ 418 h 500"/>
              <a:gd name="T30" fmla="*/ 50 w 384"/>
              <a:gd name="T31" fmla="*/ 430 h 500"/>
              <a:gd name="T32" fmla="*/ 90 w 384"/>
              <a:gd name="T33" fmla="*/ 496 h 500"/>
              <a:gd name="T34" fmla="*/ 140 w 384"/>
              <a:gd name="T35" fmla="*/ 488 h 500"/>
              <a:gd name="T36" fmla="*/ 196 w 384"/>
              <a:gd name="T37" fmla="*/ 482 h 500"/>
              <a:gd name="T38" fmla="*/ 222 w 384"/>
              <a:gd name="T39" fmla="*/ 498 h 500"/>
              <a:gd name="T40" fmla="*/ 272 w 384"/>
              <a:gd name="T41" fmla="*/ 462 h 500"/>
              <a:gd name="T42" fmla="*/ 334 w 384"/>
              <a:gd name="T43" fmla="*/ 422 h 500"/>
              <a:gd name="T44" fmla="*/ 364 w 384"/>
              <a:gd name="T45" fmla="*/ 334 h 500"/>
              <a:gd name="T46" fmla="*/ 374 w 384"/>
              <a:gd name="T47" fmla="*/ 312 h 500"/>
              <a:gd name="T48" fmla="*/ 372 w 384"/>
              <a:gd name="T49" fmla="*/ 292 h 500"/>
              <a:gd name="T50" fmla="*/ 384 w 384"/>
              <a:gd name="T51" fmla="*/ 266 h 500"/>
              <a:gd name="T52" fmla="*/ 344 w 384"/>
              <a:gd name="T53" fmla="*/ 240 h 500"/>
              <a:gd name="T54" fmla="*/ 306 w 384"/>
              <a:gd name="T55" fmla="*/ 232 h 500"/>
              <a:gd name="T56" fmla="*/ 300 w 384"/>
              <a:gd name="T57" fmla="*/ 194 h 500"/>
              <a:gd name="T58" fmla="*/ 294 w 384"/>
              <a:gd name="T59" fmla="*/ 168 h 500"/>
              <a:gd name="T60" fmla="*/ 314 w 384"/>
              <a:gd name="T61" fmla="*/ 136 h 500"/>
              <a:gd name="T62" fmla="*/ 288 w 384"/>
              <a:gd name="T63" fmla="*/ 98 h 500"/>
              <a:gd name="T64" fmla="*/ 254 w 384"/>
              <a:gd name="T65" fmla="*/ 60 h 500"/>
              <a:gd name="T66" fmla="*/ 206 w 384"/>
              <a:gd name="T67" fmla="*/ 40 h 500"/>
              <a:gd name="T68" fmla="*/ 184 w 384"/>
              <a:gd name="T69" fmla="*/ 8 h 500"/>
              <a:gd name="T70" fmla="*/ 146 w 384"/>
              <a:gd name="T71" fmla="*/ 0 h 500"/>
              <a:gd name="T72" fmla="*/ 102 w 384"/>
              <a:gd name="T73" fmla="*/ 16 h 500"/>
              <a:gd name="T74" fmla="*/ 70 w 384"/>
              <a:gd name="T75" fmla="*/ 42 h 500"/>
              <a:gd name="T76" fmla="*/ 100 w 384"/>
              <a:gd name="T77" fmla="*/ 60 h 500"/>
              <a:gd name="T78" fmla="*/ 92 w 384"/>
              <a:gd name="T79" fmla="*/ 92 h 500"/>
              <a:gd name="T80" fmla="*/ 60 w 384"/>
              <a:gd name="T81" fmla="*/ 106 h 500"/>
              <a:gd name="T82" fmla="*/ 52 w 384"/>
              <a:gd name="T83" fmla="*/ 132 h 500"/>
              <a:gd name="T84" fmla="*/ 60 w 384"/>
              <a:gd name="T85" fmla="*/ 158 h 500"/>
              <a:gd name="T86" fmla="*/ 42 w 384"/>
              <a:gd name="T87" fmla="*/ 174 h 500"/>
              <a:gd name="T88" fmla="*/ 2 w 384"/>
              <a:gd name="T89" fmla="*/ 176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4" h="500">
                <a:moveTo>
                  <a:pt x="2" y="176"/>
                </a:moveTo>
                <a:lnTo>
                  <a:pt x="2" y="190"/>
                </a:lnTo>
                <a:lnTo>
                  <a:pt x="0" y="214"/>
                </a:lnTo>
                <a:lnTo>
                  <a:pt x="6" y="240"/>
                </a:lnTo>
                <a:lnTo>
                  <a:pt x="20" y="240"/>
                </a:lnTo>
                <a:lnTo>
                  <a:pt x="40" y="222"/>
                </a:lnTo>
                <a:lnTo>
                  <a:pt x="64" y="242"/>
                </a:lnTo>
                <a:lnTo>
                  <a:pt x="76" y="254"/>
                </a:lnTo>
                <a:lnTo>
                  <a:pt x="100" y="248"/>
                </a:lnTo>
                <a:lnTo>
                  <a:pt x="112" y="230"/>
                </a:lnTo>
                <a:lnTo>
                  <a:pt x="128" y="220"/>
                </a:lnTo>
                <a:lnTo>
                  <a:pt x="138" y="202"/>
                </a:lnTo>
                <a:lnTo>
                  <a:pt x="166" y="202"/>
                </a:lnTo>
                <a:lnTo>
                  <a:pt x="178" y="228"/>
                </a:lnTo>
                <a:lnTo>
                  <a:pt x="186" y="242"/>
                </a:lnTo>
                <a:lnTo>
                  <a:pt x="200" y="248"/>
                </a:lnTo>
                <a:lnTo>
                  <a:pt x="196" y="270"/>
                </a:lnTo>
                <a:lnTo>
                  <a:pt x="176" y="294"/>
                </a:lnTo>
                <a:lnTo>
                  <a:pt x="152" y="304"/>
                </a:lnTo>
                <a:lnTo>
                  <a:pt x="118" y="298"/>
                </a:lnTo>
                <a:lnTo>
                  <a:pt x="98" y="292"/>
                </a:lnTo>
                <a:lnTo>
                  <a:pt x="86" y="288"/>
                </a:lnTo>
                <a:lnTo>
                  <a:pt x="66" y="310"/>
                </a:lnTo>
                <a:lnTo>
                  <a:pt x="46" y="324"/>
                </a:lnTo>
                <a:lnTo>
                  <a:pt x="44" y="354"/>
                </a:lnTo>
                <a:lnTo>
                  <a:pt x="36" y="362"/>
                </a:lnTo>
                <a:lnTo>
                  <a:pt x="36" y="382"/>
                </a:lnTo>
                <a:lnTo>
                  <a:pt x="22" y="388"/>
                </a:lnTo>
                <a:lnTo>
                  <a:pt x="16" y="402"/>
                </a:lnTo>
                <a:lnTo>
                  <a:pt x="20" y="418"/>
                </a:lnTo>
                <a:lnTo>
                  <a:pt x="34" y="428"/>
                </a:lnTo>
                <a:lnTo>
                  <a:pt x="50" y="430"/>
                </a:lnTo>
                <a:lnTo>
                  <a:pt x="54" y="462"/>
                </a:lnTo>
                <a:lnTo>
                  <a:pt x="90" y="496"/>
                </a:lnTo>
                <a:lnTo>
                  <a:pt x="112" y="500"/>
                </a:lnTo>
                <a:lnTo>
                  <a:pt x="140" y="488"/>
                </a:lnTo>
                <a:lnTo>
                  <a:pt x="170" y="482"/>
                </a:lnTo>
                <a:lnTo>
                  <a:pt x="196" y="482"/>
                </a:lnTo>
                <a:lnTo>
                  <a:pt x="214" y="494"/>
                </a:lnTo>
                <a:lnTo>
                  <a:pt x="222" y="498"/>
                </a:lnTo>
                <a:lnTo>
                  <a:pt x="236" y="496"/>
                </a:lnTo>
                <a:lnTo>
                  <a:pt x="272" y="462"/>
                </a:lnTo>
                <a:lnTo>
                  <a:pt x="306" y="446"/>
                </a:lnTo>
                <a:lnTo>
                  <a:pt x="334" y="422"/>
                </a:lnTo>
                <a:lnTo>
                  <a:pt x="364" y="400"/>
                </a:lnTo>
                <a:lnTo>
                  <a:pt x="364" y="334"/>
                </a:lnTo>
                <a:lnTo>
                  <a:pt x="374" y="326"/>
                </a:lnTo>
                <a:lnTo>
                  <a:pt x="374" y="312"/>
                </a:lnTo>
                <a:lnTo>
                  <a:pt x="384" y="304"/>
                </a:lnTo>
                <a:lnTo>
                  <a:pt x="372" y="292"/>
                </a:lnTo>
                <a:lnTo>
                  <a:pt x="368" y="280"/>
                </a:lnTo>
                <a:lnTo>
                  <a:pt x="384" y="266"/>
                </a:lnTo>
                <a:lnTo>
                  <a:pt x="364" y="238"/>
                </a:lnTo>
                <a:lnTo>
                  <a:pt x="344" y="240"/>
                </a:lnTo>
                <a:lnTo>
                  <a:pt x="324" y="232"/>
                </a:lnTo>
                <a:lnTo>
                  <a:pt x="306" y="232"/>
                </a:lnTo>
                <a:lnTo>
                  <a:pt x="300" y="222"/>
                </a:lnTo>
                <a:lnTo>
                  <a:pt x="300" y="194"/>
                </a:lnTo>
                <a:lnTo>
                  <a:pt x="292" y="184"/>
                </a:lnTo>
                <a:lnTo>
                  <a:pt x="294" y="168"/>
                </a:lnTo>
                <a:lnTo>
                  <a:pt x="306" y="150"/>
                </a:lnTo>
                <a:lnTo>
                  <a:pt x="314" y="136"/>
                </a:lnTo>
                <a:lnTo>
                  <a:pt x="308" y="116"/>
                </a:lnTo>
                <a:lnTo>
                  <a:pt x="288" y="98"/>
                </a:lnTo>
                <a:lnTo>
                  <a:pt x="274" y="76"/>
                </a:lnTo>
                <a:lnTo>
                  <a:pt x="254" y="60"/>
                </a:lnTo>
                <a:lnTo>
                  <a:pt x="232" y="56"/>
                </a:lnTo>
                <a:lnTo>
                  <a:pt x="206" y="40"/>
                </a:lnTo>
                <a:lnTo>
                  <a:pt x="192" y="22"/>
                </a:lnTo>
                <a:lnTo>
                  <a:pt x="184" y="8"/>
                </a:lnTo>
                <a:lnTo>
                  <a:pt x="182" y="0"/>
                </a:lnTo>
                <a:lnTo>
                  <a:pt x="146" y="0"/>
                </a:lnTo>
                <a:lnTo>
                  <a:pt x="134" y="16"/>
                </a:lnTo>
                <a:lnTo>
                  <a:pt x="102" y="16"/>
                </a:lnTo>
                <a:lnTo>
                  <a:pt x="96" y="38"/>
                </a:lnTo>
                <a:lnTo>
                  <a:pt x="70" y="42"/>
                </a:lnTo>
                <a:lnTo>
                  <a:pt x="66" y="58"/>
                </a:lnTo>
                <a:lnTo>
                  <a:pt x="100" y="60"/>
                </a:lnTo>
                <a:lnTo>
                  <a:pt x="104" y="76"/>
                </a:lnTo>
                <a:lnTo>
                  <a:pt x="92" y="92"/>
                </a:lnTo>
                <a:lnTo>
                  <a:pt x="84" y="106"/>
                </a:lnTo>
                <a:lnTo>
                  <a:pt x="60" y="106"/>
                </a:lnTo>
                <a:lnTo>
                  <a:pt x="46" y="120"/>
                </a:lnTo>
                <a:lnTo>
                  <a:pt x="52" y="132"/>
                </a:lnTo>
                <a:lnTo>
                  <a:pt x="64" y="140"/>
                </a:lnTo>
                <a:lnTo>
                  <a:pt x="60" y="158"/>
                </a:lnTo>
                <a:lnTo>
                  <a:pt x="44" y="156"/>
                </a:lnTo>
                <a:lnTo>
                  <a:pt x="42" y="174"/>
                </a:lnTo>
                <a:lnTo>
                  <a:pt x="30" y="180"/>
                </a:lnTo>
                <a:lnTo>
                  <a:pt x="2" y="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9"/>
          <p:cNvSpPr>
            <a:spLocks/>
          </p:cNvSpPr>
          <p:nvPr/>
        </p:nvSpPr>
        <p:spPr bwMode="gray">
          <a:xfrm>
            <a:off x="1611596" y="2252670"/>
            <a:ext cx="847922" cy="1103880"/>
          </a:xfrm>
          <a:custGeom>
            <a:avLst/>
            <a:gdLst>
              <a:gd name="T0" fmla="*/ 2 w 384"/>
              <a:gd name="T1" fmla="*/ 190 h 500"/>
              <a:gd name="T2" fmla="*/ 6 w 384"/>
              <a:gd name="T3" fmla="*/ 240 h 500"/>
              <a:gd name="T4" fmla="*/ 40 w 384"/>
              <a:gd name="T5" fmla="*/ 222 h 500"/>
              <a:gd name="T6" fmla="*/ 76 w 384"/>
              <a:gd name="T7" fmla="*/ 254 h 500"/>
              <a:gd name="T8" fmla="*/ 112 w 384"/>
              <a:gd name="T9" fmla="*/ 230 h 500"/>
              <a:gd name="T10" fmla="*/ 138 w 384"/>
              <a:gd name="T11" fmla="*/ 202 h 500"/>
              <a:gd name="T12" fmla="*/ 178 w 384"/>
              <a:gd name="T13" fmla="*/ 228 h 500"/>
              <a:gd name="T14" fmla="*/ 200 w 384"/>
              <a:gd name="T15" fmla="*/ 248 h 500"/>
              <a:gd name="T16" fmla="*/ 176 w 384"/>
              <a:gd name="T17" fmla="*/ 294 h 500"/>
              <a:gd name="T18" fmla="*/ 118 w 384"/>
              <a:gd name="T19" fmla="*/ 298 h 500"/>
              <a:gd name="T20" fmla="*/ 86 w 384"/>
              <a:gd name="T21" fmla="*/ 288 h 500"/>
              <a:gd name="T22" fmla="*/ 46 w 384"/>
              <a:gd name="T23" fmla="*/ 324 h 500"/>
              <a:gd name="T24" fmla="*/ 36 w 384"/>
              <a:gd name="T25" fmla="*/ 362 h 500"/>
              <a:gd name="T26" fmla="*/ 22 w 384"/>
              <a:gd name="T27" fmla="*/ 388 h 500"/>
              <a:gd name="T28" fmla="*/ 20 w 384"/>
              <a:gd name="T29" fmla="*/ 418 h 500"/>
              <a:gd name="T30" fmla="*/ 50 w 384"/>
              <a:gd name="T31" fmla="*/ 430 h 500"/>
              <a:gd name="T32" fmla="*/ 90 w 384"/>
              <a:gd name="T33" fmla="*/ 496 h 500"/>
              <a:gd name="T34" fmla="*/ 140 w 384"/>
              <a:gd name="T35" fmla="*/ 488 h 500"/>
              <a:gd name="T36" fmla="*/ 196 w 384"/>
              <a:gd name="T37" fmla="*/ 482 h 500"/>
              <a:gd name="T38" fmla="*/ 222 w 384"/>
              <a:gd name="T39" fmla="*/ 498 h 500"/>
              <a:gd name="T40" fmla="*/ 272 w 384"/>
              <a:gd name="T41" fmla="*/ 462 h 500"/>
              <a:gd name="T42" fmla="*/ 334 w 384"/>
              <a:gd name="T43" fmla="*/ 422 h 500"/>
              <a:gd name="T44" fmla="*/ 364 w 384"/>
              <a:gd name="T45" fmla="*/ 334 h 500"/>
              <a:gd name="T46" fmla="*/ 374 w 384"/>
              <a:gd name="T47" fmla="*/ 312 h 500"/>
              <a:gd name="T48" fmla="*/ 372 w 384"/>
              <a:gd name="T49" fmla="*/ 292 h 500"/>
              <a:gd name="T50" fmla="*/ 384 w 384"/>
              <a:gd name="T51" fmla="*/ 266 h 500"/>
              <a:gd name="T52" fmla="*/ 344 w 384"/>
              <a:gd name="T53" fmla="*/ 240 h 500"/>
              <a:gd name="T54" fmla="*/ 306 w 384"/>
              <a:gd name="T55" fmla="*/ 232 h 500"/>
              <a:gd name="T56" fmla="*/ 300 w 384"/>
              <a:gd name="T57" fmla="*/ 194 h 500"/>
              <a:gd name="T58" fmla="*/ 294 w 384"/>
              <a:gd name="T59" fmla="*/ 168 h 500"/>
              <a:gd name="T60" fmla="*/ 314 w 384"/>
              <a:gd name="T61" fmla="*/ 136 h 500"/>
              <a:gd name="T62" fmla="*/ 288 w 384"/>
              <a:gd name="T63" fmla="*/ 98 h 500"/>
              <a:gd name="T64" fmla="*/ 254 w 384"/>
              <a:gd name="T65" fmla="*/ 60 h 500"/>
              <a:gd name="T66" fmla="*/ 206 w 384"/>
              <a:gd name="T67" fmla="*/ 40 h 500"/>
              <a:gd name="T68" fmla="*/ 184 w 384"/>
              <a:gd name="T69" fmla="*/ 8 h 500"/>
              <a:gd name="T70" fmla="*/ 146 w 384"/>
              <a:gd name="T71" fmla="*/ 0 h 500"/>
              <a:gd name="T72" fmla="*/ 102 w 384"/>
              <a:gd name="T73" fmla="*/ 16 h 500"/>
              <a:gd name="T74" fmla="*/ 70 w 384"/>
              <a:gd name="T75" fmla="*/ 42 h 500"/>
              <a:gd name="T76" fmla="*/ 100 w 384"/>
              <a:gd name="T77" fmla="*/ 60 h 500"/>
              <a:gd name="T78" fmla="*/ 92 w 384"/>
              <a:gd name="T79" fmla="*/ 92 h 500"/>
              <a:gd name="T80" fmla="*/ 60 w 384"/>
              <a:gd name="T81" fmla="*/ 106 h 500"/>
              <a:gd name="T82" fmla="*/ 52 w 384"/>
              <a:gd name="T83" fmla="*/ 132 h 500"/>
              <a:gd name="T84" fmla="*/ 60 w 384"/>
              <a:gd name="T85" fmla="*/ 158 h 500"/>
              <a:gd name="T86" fmla="*/ 42 w 384"/>
              <a:gd name="T87" fmla="*/ 174 h 500"/>
              <a:gd name="T88" fmla="*/ 2 w 384"/>
              <a:gd name="T89" fmla="*/ 176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4" h="500">
                <a:moveTo>
                  <a:pt x="2" y="176"/>
                </a:moveTo>
                <a:lnTo>
                  <a:pt x="2" y="190"/>
                </a:lnTo>
                <a:lnTo>
                  <a:pt x="0" y="214"/>
                </a:lnTo>
                <a:lnTo>
                  <a:pt x="6" y="240"/>
                </a:lnTo>
                <a:lnTo>
                  <a:pt x="20" y="240"/>
                </a:lnTo>
                <a:lnTo>
                  <a:pt x="40" y="222"/>
                </a:lnTo>
                <a:lnTo>
                  <a:pt x="64" y="242"/>
                </a:lnTo>
                <a:lnTo>
                  <a:pt x="76" y="254"/>
                </a:lnTo>
                <a:lnTo>
                  <a:pt x="100" y="248"/>
                </a:lnTo>
                <a:lnTo>
                  <a:pt x="112" y="230"/>
                </a:lnTo>
                <a:lnTo>
                  <a:pt x="128" y="220"/>
                </a:lnTo>
                <a:lnTo>
                  <a:pt x="138" y="202"/>
                </a:lnTo>
                <a:lnTo>
                  <a:pt x="166" y="202"/>
                </a:lnTo>
                <a:lnTo>
                  <a:pt x="178" y="228"/>
                </a:lnTo>
                <a:lnTo>
                  <a:pt x="186" y="242"/>
                </a:lnTo>
                <a:lnTo>
                  <a:pt x="200" y="248"/>
                </a:lnTo>
                <a:lnTo>
                  <a:pt x="196" y="270"/>
                </a:lnTo>
                <a:lnTo>
                  <a:pt x="176" y="294"/>
                </a:lnTo>
                <a:lnTo>
                  <a:pt x="152" y="304"/>
                </a:lnTo>
                <a:lnTo>
                  <a:pt x="118" y="298"/>
                </a:lnTo>
                <a:lnTo>
                  <a:pt x="98" y="292"/>
                </a:lnTo>
                <a:lnTo>
                  <a:pt x="86" y="288"/>
                </a:lnTo>
                <a:lnTo>
                  <a:pt x="66" y="310"/>
                </a:lnTo>
                <a:lnTo>
                  <a:pt x="46" y="324"/>
                </a:lnTo>
                <a:lnTo>
                  <a:pt x="44" y="354"/>
                </a:lnTo>
                <a:lnTo>
                  <a:pt x="36" y="362"/>
                </a:lnTo>
                <a:lnTo>
                  <a:pt x="36" y="382"/>
                </a:lnTo>
                <a:lnTo>
                  <a:pt x="22" y="388"/>
                </a:lnTo>
                <a:lnTo>
                  <a:pt x="16" y="402"/>
                </a:lnTo>
                <a:lnTo>
                  <a:pt x="20" y="418"/>
                </a:lnTo>
                <a:lnTo>
                  <a:pt x="34" y="428"/>
                </a:lnTo>
                <a:lnTo>
                  <a:pt x="50" y="430"/>
                </a:lnTo>
                <a:lnTo>
                  <a:pt x="54" y="462"/>
                </a:lnTo>
                <a:lnTo>
                  <a:pt x="90" y="496"/>
                </a:lnTo>
                <a:lnTo>
                  <a:pt x="112" y="500"/>
                </a:lnTo>
                <a:lnTo>
                  <a:pt x="140" y="488"/>
                </a:lnTo>
                <a:lnTo>
                  <a:pt x="170" y="482"/>
                </a:lnTo>
                <a:lnTo>
                  <a:pt x="196" y="482"/>
                </a:lnTo>
                <a:lnTo>
                  <a:pt x="214" y="494"/>
                </a:lnTo>
                <a:lnTo>
                  <a:pt x="222" y="498"/>
                </a:lnTo>
                <a:lnTo>
                  <a:pt x="236" y="496"/>
                </a:lnTo>
                <a:lnTo>
                  <a:pt x="272" y="462"/>
                </a:lnTo>
                <a:lnTo>
                  <a:pt x="306" y="446"/>
                </a:lnTo>
                <a:lnTo>
                  <a:pt x="334" y="422"/>
                </a:lnTo>
                <a:lnTo>
                  <a:pt x="364" y="400"/>
                </a:lnTo>
                <a:lnTo>
                  <a:pt x="364" y="334"/>
                </a:lnTo>
                <a:lnTo>
                  <a:pt x="374" y="326"/>
                </a:lnTo>
                <a:lnTo>
                  <a:pt x="374" y="312"/>
                </a:lnTo>
                <a:lnTo>
                  <a:pt x="384" y="304"/>
                </a:lnTo>
                <a:lnTo>
                  <a:pt x="372" y="292"/>
                </a:lnTo>
                <a:lnTo>
                  <a:pt x="368" y="280"/>
                </a:lnTo>
                <a:lnTo>
                  <a:pt x="384" y="266"/>
                </a:lnTo>
                <a:lnTo>
                  <a:pt x="364" y="238"/>
                </a:lnTo>
                <a:lnTo>
                  <a:pt x="344" y="240"/>
                </a:lnTo>
                <a:lnTo>
                  <a:pt x="324" y="232"/>
                </a:lnTo>
                <a:lnTo>
                  <a:pt x="306" y="232"/>
                </a:lnTo>
                <a:lnTo>
                  <a:pt x="300" y="222"/>
                </a:lnTo>
                <a:lnTo>
                  <a:pt x="300" y="194"/>
                </a:lnTo>
                <a:lnTo>
                  <a:pt x="292" y="184"/>
                </a:lnTo>
                <a:lnTo>
                  <a:pt x="294" y="168"/>
                </a:lnTo>
                <a:lnTo>
                  <a:pt x="306" y="150"/>
                </a:lnTo>
                <a:lnTo>
                  <a:pt x="314" y="136"/>
                </a:lnTo>
                <a:lnTo>
                  <a:pt x="308" y="116"/>
                </a:lnTo>
                <a:lnTo>
                  <a:pt x="288" y="98"/>
                </a:lnTo>
                <a:lnTo>
                  <a:pt x="274" y="76"/>
                </a:lnTo>
                <a:lnTo>
                  <a:pt x="254" y="60"/>
                </a:lnTo>
                <a:lnTo>
                  <a:pt x="232" y="56"/>
                </a:lnTo>
                <a:lnTo>
                  <a:pt x="206" y="40"/>
                </a:lnTo>
                <a:lnTo>
                  <a:pt x="192" y="22"/>
                </a:lnTo>
                <a:lnTo>
                  <a:pt x="184" y="8"/>
                </a:lnTo>
                <a:lnTo>
                  <a:pt x="182" y="0"/>
                </a:lnTo>
                <a:lnTo>
                  <a:pt x="146" y="0"/>
                </a:lnTo>
                <a:lnTo>
                  <a:pt x="134" y="16"/>
                </a:lnTo>
                <a:lnTo>
                  <a:pt x="102" y="16"/>
                </a:lnTo>
                <a:lnTo>
                  <a:pt x="96" y="38"/>
                </a:lnTo>
                <a:lnTo>
                  <a:pt x="70" y="42"/>
                </a:lnTo>
                <a:lnTo>
                  <a:pt x="66" y="58"/>
                </a:lnTo>
                <a:lnTo>
                  <a:pt x="100" y="60"/>
                </a:lnTo>
                <a:lnTo>
                  <a:pt x="104" y="76"/>
                </a:lnTo>
                <a:lnTo>
                  <a:pt x="92" y="92"/>
                </a:lnTo>
                <a:lnTo>
                  <a:pt x="84" y="106"/>
                </a:lnTo>
                <a:lnTo>
                  <a:pt x="60" y="106"/>
                </a:lnTo>
                <a:lnTo>
                  <a:pt x="46" y="120"/>
                </a:lnTo>
                <a:lnTo>
                  <a:pt x="52" y="132"/>
                </a:lnTo>
                <a:lnTo>
                  <a:pt x="64" y="140"/>
                </a:lnTo>
                <a:lnTo>
                  <a:pt x="60" y="158"/>
                </a:lnTo>
                <a:lnTo>
                  <a:pt x="44" y="156"/>
                </a:lnTo>
                <a:lnTo>
                  <a:pt x="42" y="174"/>
                </a:lnTo>
                <a:lnTo>
                  <a:pt x="30" y="180"/>
                </a:lnTo>
                <a:lnTo>
                  <a:pt x="2" y="176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10"/>
          <p:cNvSpPr>
            <a:spLocks/>
          </p:cNvSpPr>
          <p:nvPr/>
        </p:nvSpPr>
        <p:spPr bwMode="gray">
          <a:xfrm>
            <a:off x="2013476" y="2023063"/>
            <a:ext cx="1466199" cy="1209852"/>
          </a:xfrm>
          <a:custGeom>
            <a:avLst/>
            <a:gdLst>
              <a:gd name="T0" fmla="*/ 6 w 664"/>
              <a:gd name="T1" fmla="*/ 120 h 548"/>
              <a:gd name="T2" fmla="*/ 50 w 664"/>
              <a:gd name="T3" fmla="*/ 160 h 548"/>
              <a:gd name="T4" fmla="*/ 94 w 664"/>
              <a:gd name="T5" fmla="*/ 184 h 548"/>
              <a:gd name="T6" fmla="*/ 126 w 664"/>
              <a:gd name="T7" fmla="*/ 220 h 548"/>
              <a:gd name="T8" fmla="*/ 112 w 664"/>
              <a:gd name="T9" fmla="*/ 274 h 548"/>
              <a:gd name="T10" fmla="*/ 118 w 664"/>
              <a:gd name="T11" fmla="*/ 300 h 548"/>
              <a:gd name="T12" fmla="*/ 126 w 664"/>
              <a:gd name="T13" fmla="*/ 336 h 548"/>
              <a:gd name="T14" fmla="*/ 160 w 664"/>
              <a:gd name="T15" fmla="*/ 344 h 548"/>
              <a:gd name="T16" fmla="*/ 200 w 664"/>
              <a:gd name="T17" fmla="*/ 370 h 548"/>
              <a:gd name="T18" fmla="*/ 188 w 664"/>
              <a:gd name="T19" fmla="*/ 398 h 548"/>
              <a:gd name="T20" fmla="*/ 194 w 664"/>
              <a:gd name="T21" fmla="*/ 416 h 548"/>
              <a:gd name="T22" fmla="*/ 182 w 664"/>
              <a:gd name="T23" fmla="*/ 442 h 548"/>
              <a:gd name="T24" fmla="*/ 202 w 664"/>
              <a:gd name="T25" fmla="*/ 516 h 548"/>
              <a:gd name="T26" fmla="*/ 242 w 664"/>
              <a:gd name="T27" fmla="*/ 486 h 548"/>
              <a:gd name="T28" fmla="*/ 266 w 664"/>
              <a:gd name="T29" fmla="*/ 486 h 548"/>
              <a:gd name="T30" fmla="*/ 298 w 664"/>
              <a:gd name="T31" fmla="*/ 488 h 548"/>
              <a:gd name="T32" fmla="*/ 328 w 664"/>
              <a:gd name="T33" fmla="*/ 482 h 548"/>
              <a:gd name="T34" fmla="*/ 346 w 664"/>
              <a:gd name="T35" fmla="*/ 514 h 548"/>
              <a:gd name="T36" fmla="*/ 414 w 664"/>
              <a:gd name="T37" fmla="*/ 538 h 548"/>
              <a:gd name="T38" fmla="*/ 490 w 664"/>
              <a:gd name="T39" fmla="*/ 540 h 548"/>
              <a:gd name="T40" fmla="*/ 528 w 664"/>
              <a:gd name="T41" fmla="*/ 548 h 548"/>
              <a:gd name="T42" fmla="*/ 582 w 664"/>
              <a:gd name="T43" fmla="*/ 540 h 548"/>
              <a:gd name="T44" fmla="*/ 620 w 664"/>
              <a:gd name="T45" fmla="*/ 534 h 548"/>
              <a:gd name="T46" fmla="*/ 664 w 664"/>
              <a:gd name="T47" fmla="*/ 506 h 548"/>
              <a:gd name="T48" fmla="*/ 652 w 664"/>
              <a:gd name="T49" fmla="*/ 456 h 548"/>
              <a:gd name="T50" fmla="*/ 600 w 664"/>
              <a:gd name="T51" fmla="*/ 390 h 548"/>
              <a:gd name="T52" fmla="*/ 584 w 664"/>
              <a:gd name="T53" fmla="*/ 342 h 548"/>
              <a:gd name="T54" fmla="*/ 574 w 664"/>
              <a:gd name="T55" fmla="*/ 310 h 548"/>
              <a:gd name="T56" fmla="*/ 512 w 664"/>
              <a:gd name="T57" fmla="*/ 248 h 548"/>
              <a:gd name="T58" fmla="*/ 452 w 664"/>
              <a:gd name="T59" fmla="*/ 170 h 548"/>
              <a:gd name="T60" fmla="*/ 432 w 664"/>
              <a:gd name="T61" fmla="*/ 138 h 548"/>
              <a:gd name="T62" fmla="*/ 406 w 664"/>
              <a:gd name="T63" fmla="*/ 72 h 548"/>
              <a:gd name="T64" fmla="*/ 398 w 664"/>
              <a:gd name="T65" fmla="*/ 32 h 548"/>
              <a:gd name="T66" fmla="*/ 374 w 664"/>
              <a:gd name="T67" fmla="*/ 0 h 548"/>
              <a:gd name="T68" fmla="*/ 350 w 664"/>
              <a:gd name="T69" fmla="*/ 36 h 548"/>
              <a:gd name="T70" fmla="*/ 330 w 664"/>
              <a:gd name="T71" fmla="*/ 64 h 548"/>
              <a:gd name="T72" fmla="*/ 294 w 664"/>
              <a:gd name="T73" fmla="*/ 48 h 548"/>
              <a:gd name="T74" fmla="*/ 278 w 664"/>
              <a:gd name="T75" fmla="*/ 92 h 548"/>
              <a:gd name="T76" fmla="*/ 154 w 664"/>
              <a:gd name="T77" fmla="*/ 96 h 548"/>
              <a:gd name="T78" fmla="*/ 102 w 664"/>
              <a:gd name="T79" fmla="*/ 80 h 548"/>
              <a:gd name="T80" fmla="*/ 64 w 664"/>
              <a:gd name="T81" fmla="*/ 96 h 548"/>
              <a:gd name="T82" fmla="*/ 24 w 664"/>
              <a:gd name="T83" fmla="*/ 8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4" h="548">
                <a:moveTo>
                  <a:pt x="0" y="104"/>
                </a:moveTo>
                <a:lnTo>
                  <a:pt x="6" y="120"/>
                </a:lnTo>
                <a:lnTo>
                  <a:pt x="24" y="144"/>
                </a:lnTo>
                <a:lnTo>
                  <a:pt x="50" y="160"/>
                </a:lnTo>
                <a:lnTo>
                  <a:pt x="72" y="164"/>
                </a:lnTo>
                <a:lnTo>
                  <a:pt x="94" y="184"/>
                </a:lnTo>
                <a:lnTo>
                  <a:pt x="104" y="204"/>
                </a:lnTo>
                <a:lnTo>
                  <a:pt x="126" y="220"/>
                </a:lnTo>
                <a:lnTo>
                  <a:pt x="132" y="240"/>
                </a:lnTo>
                <a:lnTo>
                  <a:pt x="112" y="274"/>
                </a:lnTo>
                <a:lnTo>
                  <a:pt x="110" y="288"/>
                </a:lnTo>
                <a:lnTo>
                  <a:pt x="118" y="300"/>
                </a:lnTo>
                <a:lnTo>
                  <a:pt x="118" y="328"/>
                </a:lnTo>
                <a:lnTo>
                  <a:pt x="126" y="336"/>
                </a:lnTo>
                <a:lnTo>
                  <a:pt x="144" y="336"/>
                </a:lnTo>
                <a:lnTo>
                  <a:pt x="160" y="344"/>
                </a:lnTo>
                <a:lnTo>
                  <a:pt x="182" y="344"/>
                </a:lnTo>
                <a:lnTo>
                  <a:pt x="200" y="370"/>
                </a:lnTo>
                <a:lnTo>
                  <a:pt x="186" y="384"/>
                </a:lnTo>
                <a:lnTo>
                  <a:pt x="188" y="398"/>
                </a:lnTo>
                <a:lnTo>
                  <a:pt x="202" y="408"/>
                </a:lnTo>
                <a:lnTo>
                  <a:pt x="194" y="416"/>
                </a:lnTo>
                <a:lnTo>
                  <a:pt x="192" y="432"/>
                </a:lnTo>
                <a:lnTo>
                  <a:pt x="182" y="442"/>
                </a:lnTo>
                <a:lnTo>
                  <a:pt x="182" y="506"/>
                </a:lnTo>
                <a:lnTo>
                  <a:pt x="202" y="516"/>
                </a:lnTo>
                <a:lnTo>
                  <a:pt x="226" y="514"/>
                </a:lnTo>
                <a:lnTo>
                  <a:pt x="242" y="486"/>
                </a:lnTo>
                <a:lnTo>
                  <a:pt x="258" y="474"/>
                </a:lnTo>
                <a:lnTo>
                  <a:pt x="266" y="486"/>
                </a:lnTo>
                <a:lnTo>
                  <a:pt x="266" y="498"/>
                </a:lnTo>
                <a:lnTo>
                  <a:pt x="298" y="488"/>
                </a:lnTo>
                <a:lnTo>
                  <a:pt x="302" y="480"/>
                </a:lnTo>
                <a:lnTo>
                  <a:pt x="328" y="482"/>
                </a:lnTo>
                <a:lnTo>
                  <a:pt x="346" y="500"/>
                </a:lnTo>
                <a:lnTo>
                  <a:pt x="346" y="514"/>
                </a:lnTo>
                <a:lnTo>
                  <a:pt x="378" y="516"/>
                </a:lnTo>
                <a:lnTo>
                  <a:pt x="414" y="538"/>
                </a:lnTo>
                <a:lnTo>
                  <a:pt x="442" y="546"/>
                </a:lnTo>
                <a:lnTo>
                  <a:pt x="490" y="540"/>
                </a:lnTo>
                <a:lnTo>
                  <a:pt x="518" y="540"/>
                </a:lnTo>
                <a:lnTo>
                  <a:pt x="528" y="548"/>
                </a:lnTo>
                <a:lnTo>
                  <a:pt x="558" y="536"/>
                </a:lnTo>
                <a:lnTo>
                  <a:pt x="582" y="540"/>
                </a:lnTo>
                <a:lnTo>
                  <a:pt x="602" y="546"/>
                </a:lnTo>
                <a:lnTo>
                  <a:pt x="620" y="534"/>
                </a:lnTo>
                <a:lnTo>
                  <a:pt x="646" y="506"/>
                </a:lnTo>
                <a:lnTo>
                  <a:pt x="664" y="506"/>
                </a:lnTo>
                <a:lnTo>
                  <a:pt x="660" y="492"/>
                </a:lnTo>
                <a:lnTo>
                  <a:pt x="652" y="456"/>
                </a:lnTo>
                <a:lnTo>
                  <a:pt x="648" y="438"/>
                </a:lnTo>
                <a:lnTo>
                  <a:pt x="600" y="390"/>
                </a:lnTo>
                <a:lnTo>
                  <a:pt x="590" y="372"/>
                </a:lnTo>
                <a:lnTo>
                  <a:pt x="584" y="342"/>
                </a:lnTo>
                <a:lnTo>
                  <a:pt x="568" y="334"/>
                </a:lnTo>
                <a:lnTo>
                  <a:pt x="574" y="310"/>
                </a:lnTo>
                <a:lnTo>
                  <a:pt x="544" y="288"/>
                </a:lnTo>
                <a:lnTo>
                  <a:pt x="512" y="248"/>
                </a:lnTo>
                <a:lnTo>
                  <a:pt x="492" y="218"/>
                </a:lnTo>
                <a:lnTo>
                  <a:pt x="452" y="170"/>
                </a:lnTo>
                <a:lnTo>
                  <a:pt x="438" y="144"/>
                </a:lnTo>
                <a:lnTo>
                  <a:pt x="432" y="138"/>
                </a:lnTo>
                <a:lnTo>
                  <a:pt x="432" y="110"/>
                </a:lnTo>
                <a:lnTo>
                  <a:pt x="406" y="72"/>
                </a:lnTo>
                <a:lnTo>
                  <a:pt x="398" y="54"/>
                </a:lnTo>
                <a:lnTo>
                  <a:pt x="398" y="32"/>
                </a:lnTo>
                <a:lnTo>
                  <a:pt x="384" y="10"/>
                </a:lnTo>
                <a:lnTo>
                  <a:pt x="374" y="0"/>
                </a:lnTo>
                <a:lnTo>
                  <a:pt x="350" y="0"/>
                </a:lnTo>
                <a:lnTo>
                  <a:pt x="350" y="36"/>
                </a:lnTo>
                <a:lnTo>
                  <a:pt x="342" y="66"/>
                </a:lnTo>
                <a:lnTo>
                  <a:pt x="330" y="64"/>
                </a:lnTo>
                <a:lnTo>
                  <a:pt x="316" y="48"/>
                </a:lnTo>
                <a:lnTo>
                  <a:pt x="294" y="48"/>
                </a:lnTo>
                <a:lnTo>
                  <a:pt x="278" y="60"/>
                </a:lnTo>
                <a:lnTo>
                  <a:pt x="278" y="92"/>
                </a:lnTo>
                <a:lnTo>
                  <a:pt x="270" y="98"/>
                </a:lnTo>
                <a:lnTo>
                  <a:pt x="154" y="96"/>
                </a:lnTo>
                <a:lnTo>
                  <a:pt x="136" y="82"/>
                </a:lnTo>
                <a:lnTo>
                  <a:pt x="102" y="80"/>
                </a:lnTo>
                <a:lnTo>
                  <a:pt x="92" y="94"/>
                </a:lnTo>
                <a:lnTo>
                  <a:pt x="64" y="96"/>
                </a:lnTo>
                <a:lnTo>
                  <a:pt x="50" y="84"/>
                </a:lnTo>
                <a:lnTo>
                  <a:pt x="24" y="86"/>
                </a:lnTo>
                <a:lnTo>
                  <a:pt x="0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11"/>
          <p:cNvSpPr>
            <a:spLocks/>
          </p:cNvSpPr>
          <p:nvPr/>
        </p:nvSpPr>
        <p:spPr bwMode="gray">
          <a:xfrm>
            <a:off x="2013476" y="2023063"/>
            <a:ext cx="1466199" cy="1209852"/>
          </a:xfrm>
          <a:custGeom>
            <a:avLst/>
            <a:gdLst>
              <a:gd name="T0" fmla="*/ 6 w 664"/>
              <a:gd name="T1" fmla="*/ 120 h 548"/>
              <a:gd name="T2" fmla="*/ 50 w 664"/>
              <a:gd name="T3" fmla="*/ 160 h 548"/>
              <a:gd name="T4" fmla="*/ 94 w 664"/>
              <a:gd name="T5" fmla="*/ 184 h 548"/>
              <a:gd name="T6" fmla="*/ 126 w 664"/>
              <a:gd name="T7" fmla="*/ 220 h 548"/>
              <a:gd name="T8" fmla="*/ 112 w 664"/>
              <a:gd name="T9" fmla="*/ 274 h 548"/>
              <a:gd name="T10" fmla="*/ 118 w 664"/>
              <a:gd name="T11" fmla="*/ 300 h 548"/>
              <a:gd name="T12" fmla="*/ 126 w 664"/>
              <a:gd name="T13" fmla="*/ 336 h 548"/>
              <a:gd name="T14" fmla="*/ 160 w 664"/>
              <a:gd name="T15" fmla="*/ 344 h 548"/>
              <a:gd name="T16" fmla="*/ 200 w 664"/>
              <a:gd name="T17" fmla="*/ 370 h 548"/>
              <a:gd name="T18" fmla="*/ 188 w 664"/>
              <a:gd name="T19" fmla="*/ 398 h 548"/>
              <a:gd name="T20" fmla="*/ 194 w 664"/>
              <a:gd name="T21" fmla="*/ 416 h 548"/>
              <a:gd name="T22" fmla="*/ 182 w 664"/>
              <a:gd name="T23" fmla="*/ 442 h 548"/>
              <a:gd name="T24" fmla="*/ 202 w 664"/>
              <a:gd name="T25" fmla="*/ 516 h 548"/>
              <a:gd name="T26" fmla="*/ 242 w 664"/>
              <a:gd name="T27" fmla="*/ 486 h 548"/>
              <a:gd name="T28" fmla="*/ 266 w 664"/>
              <a:gd name="T29" fmla="*/ 486 h 548"/>
              <a:gd name="T30" fmla="*/ 298 w 664"/>
              <a:gd name="T31" fmla="*/ 488 h 548"/>
              <a:gd name="T32" fmla="*/ 328 w 664"/>
              <a:gd name="T33" fmla="*/ 482 h 548"/>
              <a:gd name="T34" fmla="*/ 346 w 664"/>
              <a:gd name="T35" fmla="*/ 514 h 548"/>
              <a:gd name="T36" fmla="*/ 414 w 664"/>
              <a:gd name="T37" fmla="*/ 538 h 548"/>
              <a:gd name="T38" fmla="*/ 490 w 664"/>
              <a:gd name="T39" fmla="*/ 540 h 548"/>
              <a:gd name="T40" fmla="*/ 528 w 664"/>
              <a:gd name="T41" fmla="*/ 548 h 548"/>
              <a:gd name="T42" fmla="*/ 582 w 664"/>
              <a:gd name="T43" fmla="*/ 540 h 548"/>
              <a:gd name="T44" fmla="*/ 620 w 664"/>
              <a:gd name="T45" fmla="*/ 534 h 548"/>
              <a:gd name="T46" fmla="*/ 664 w 664"/>
              <a:gd name="T47" fmla="*/ 506 h 548"/>
              <a:gd name="T48" fmla="*/ 652 w 664"/>
              <a:gd name="T49" fmla="*/ 456 h 548"/>
              <a:gd name="T50" fmla="*/ 600 w 664"/>
              <a:gd name="T51" fmla="*/ 390 h 548"/>
              <a:gd name="T52" fmla="*/ 584 w 664"/>
              <a:gd name="T53" fmla="*/ 342 h 548"/>
              <a:gd name="T54" fmla="*/ 574 w 664"/>
              <a:gd name="T55" fmla="*/ 310 h 548"/>
              <a:gd name="T56" fmla="*/ 512 w 664"/>
              <a:gd name="T57" fmla="*/ 248 h 548"/>
              <a:gd name="T58" fmla="*/ 452 w 664"/>
              <a:gd name="T59" fmla="*/ 170 h 548"/>
              <a:gd name="T60" fmla="*/ 432 w 664"/>
              <a:gd name="T61" fmla="*/ 138 h 548"/>
              <a:gd name="T62" fmla="*/ 406 w 664"/>
              <a:gd name="T63" fmla="*/ 72 h 548"/>
              <a:gd name="T64" fmla="*/ 398 w 664"/>
              <a:gd name="T65" fmla="*/ 32 h 548"/>
              <a:gd name="T66" fmla="*/ 374 w 664"/>
              <a:gd name="T67" fmla="*/ 0 h 548"/>
              <a:gd name="T68" fmla="*/ 350 w 664"/>
              <a:gd name="T69" fmla="*/ 36 h 548"/>
              <a:gd name="T70" fmla="*/ 330 w 664"/>
              <a:gd name="T71" fmla="*/ 64 h 548"/>
              <a:gd name="T72" fmla="*/ 294 w 664"/>
              <a:gd name="T73" fmla="*/ 48 h 548"/>
              <a:gd name="T74" fmla="*/ 278 w 664"/>
              <a:gd name="T75" fmla="*/ 92 h 548"/>
              <a:gd name="T76" fmla="*/ 154 w 664"/>
              <a:gd name="T77" fmla="*/ 96 h 548"/>
              <a:gd name="T78" fmla="*/ 102 w 664"/>
              <a:gd name="T79" fmla="*/ 80 h 548"/>
              <a:gd name="T80" fmla="*/ 64 w 664"/>
              <a:gd name="T81" fmla="*/ 96 h 548"/>
              <a:gd name="T82" fmla="*/ 24 w 664"/>
              <a:gd name="T83" fmla="*/ 8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4" h="548">
                <a:moveTo>
                  <a:pt x="0" y="104"/>
                </a:moveTo>
                <a:lnTo>
                  <a:pt x="6" y="120"/>
                </a:lnTo>
                <a:lnTo>
                  <a:pt x="24" y="144"/>
                </a:lnTo>
                <a:lnTo>
                  <a:pt x="50" y="160"/>
                </a:lnTo>
                <a:lnTo>
                  <a:pt x="72" y="164"/>
                </a:lnTo>
                <a:lnTo>
                  <a:pt x="94" y="184"/>
                </a:lnTo>
                <a:lnTo>
                  <a:pt x="104" y="204"/>
                </a:lnTo>
                <a:lnTo>
                  <a:pt x="126" y="220"/>
                </a:lnTo>
                <a:lnTo>
                  <a:pt x="132" y="240"/>
                </a:lnTo>
                <a:lnTo>
                  <a:pt x="112" y="274"/>
                </a:lnTo>
                <a:lnTo>
                  <a:pt x="110" y="288"/>
                </a:lnTo>
                <a:lnTo>
                  <a:pt x="118" y="300"/>
                </a:lnTo>
                <a:lnTo>
                  <a:pt x="118" y="328"/>
                </a:lnTo>
                <a:lnTo>
                  <a:pt x="126" y="336"/>
                </a:lnTo>
                <a:lnTo>
                  <a:pt x="144" y="336"/>
                </a:lnTo>
                <a:lnTo>
                  <a:pt x="160" y="344"/>
                </a:lnTo>
                <a:lnTo>
                  <a:pt x="182" y="344"/>
                </a:lnTo>
                <a:lnTo>
                  <a:pt x="200" y="370"/>
                </a:lnTo>
                <a:lnTo>
                  <a:pt x="186" y="384"/>
                </a:lnTo>
                <a:lnTo>
                  <a:pt x="188" y="398"/>
                </a:lnTo>
                <a:lnTo>
                  <a:pt x="202" y="408"/>
                </a:lnTo>
                <a:lnTo>
                  <a:pt x="194" y="416"/>
                </a:lnTo>
                <a:lnTo>
                  <a:pt x="192" y="432"/>
                </a:lnTo>
                <a:lnTo>
                  <a:pt x="182" y="442"/>
                </a:lnTo>
                <a:lnTo>
                  <a:pt x="182" y="506"/>
                </a:lnTo>
                <a:lnTo>
                  <a:pt x="202" y="516"/>
                </a:lnTo>
                <a:lnTo>
                  <a:pt x="226" y="514"/>
                </a:lnTo>
                <a:lnTo>
                  <a:pt x="242" y="486"/>
                </a:lnTo>
                <a:lnTo>
                  <a:pt x="258" y="474"/>
                </a:lnTo>
                <a:lnTo>
                  <a:pt x="266" y="486"/>
                </a:lnTo>
                <a:lnTo>
                  <a:pt x="266" y="498"/>
                </a:lnTo>
                <a:lnTo>
                  <a:pt x="298" y="488"/>
                </a:lnTo>
                <a:lnTo>
                  <a:pt x="302" y="480"/>
                </a:lnTo>
                <a:lnTo>
                  <a:pt x="328" y="482"/>
                </a:lnTo>
                <a:lnTo>
                  <a:pt x="346" y="500"/>
                </a:lnTo>
                <a:lnTo>
                  <a:pt x="346" y="514"/>
                </a:lnTo>
                <a:lnTo>
                  <a:pt x="378" y="516"/>
                </a:lnTo>
                <a:lnTo>
                  <a:pt x="414" y="538"/>
                </a:lnTo>
                <a:lnTo>
                  <a:pt x="442" y="546"/>
                </a:lnTo>
                <a:lnTo>
                  <a:pt x="490" y="540"/>
                </a:lnTo>
                <a:lnTo>
                  <a:pt x="518" y="540"/>
                </a:lnTo>
                <a:lnTo>
                  <a:pt x="528" y="548"/>
                </a:lnTo>
                <a:lnTo>
                  <a:pt x="558" y="536"/>
                </a:lnTo>
                <a:lnTo>
                  <a:pt x="582" y="540"/>
                </a:lnTo>
                <a:lnTo>
                  <a:pt x="602" y="546"/>
                </a:lnTo>
                <a:lnTo>
                  <a:pt x="620" y="534"/>
                </a:lnTo>
                <a:lnTo>
                  <a:pt x="646" y="506"/>
                </a:lnTo>
                <a:lnTo>
                  <a:pt x="664" y="506"/>
                </a:lnTo>
                <a:lnTo>
                  <a:pt x="660" y="492"/>
                </a:lnTo>
                <a:lnTo>
                  <a:pt x="652" y="456"/>
                </a:lnTo>
                <a:lnTo>
                  <a:pt x="648" y="438"/>
                </a:lnTo>
                <a:lnTo>
                  <a:pt x="600" y="390"/>
                </a:lnTo>
                <a:lnTo>
                  <a:pt x="590" y="372"/>
                </a:lnTo>
                <a:lnTo>
                  <a:pt x="584" y="342"/>
                </a:lnTo>
                <a:lnTo>
                  <a:pt x="568" y="334"/>
                </a:lnTo>
                <a:lnTo>
                  <a:pt x="574" y="310"/>
                </a:lnTo>
                <a:lnTo>
                  <a:pt x="544" y="288"/>
                </a:lnTo>
                <a:lnTo>
                  <a:pt x="512" y="248"/>
                </a:lnTo>
                <a:lnTo>
                  <a:pt x="492" y="218"/>
                </a:lnTo>
                <a:lnTo>
                  <a:pt x="452" y="170"/>
                </a:lnTo>
                <a:lnTo>
                  <a:pt x="438" y="144"/>
                </a:lnTo>
                <a:lnTo>
                  <a:pt x="432" y="138"/>
                </a:lnTo>
                <a:lnTo>
                  <a:pt x="432" y="110"/>
                </a:lnTo>
                <a:lnTo>
                  <a:pt x="406" y="72"/>
                </a:lnTo>
                <a:lnTo>
                  <a:pt x="398" y="54"/>
                </a:lnTo>
                <a:lnTo>
                  <a:pt x="398" y="32"/>
                </a:lnTo>
                <a:lnTo>
                  <a:pt x="384" y="10"/>
                </a:lnTo>
                <a:lnTo>
                  <a:pt x="374" y="0"/>
                </a:lnTo>
                <a:lnTo>
                  <a:pt x="350" y="0"/>
                </a:lnTo>
                <a:lnTo>
                  <a:pt x="350" y="36"/>
                </a:lnTo>
                <a:lnTo>
                  <a:pt x="342" y="66"/>
                </a:lnTo>
                <a:lnTo>
                  <a:pt x="330" y="64"/>
                </a:lnTo>
                <a:lnTo>
                  <a:pt x="316" y="48"/>
                </a:lnTo>
                <a:lnTo>
                  <a:pt x="294" y="48"/>
                </a:lnTo>
                <a:lnTo>
                  <a:pt x="278" y="60"/>
                </a:lnTo>
                <a:lnTo>
                  <a:pt x="278" y="92"/>
                </a:lnTo>
                <a:lnTo>
                  <a:pt x="270" y="98"/>
                </a:lnTo>
                <a:lnTo>
                  <a:pt x="154" y="96"/>
                </a:lnTo>
                <a:lnTo>
                  <a:pt x="136" y="82"/>
                </a:lnTo>
                <a:lnTo>
                  <a:pt x="102" y="80"/>
                </a:lnTo>
                <a:lnTo>
                  <a:pt x="92" y="94"/>
                </a:lnTo>
                <a:lnTo>
                  <a:pt x="64" y="96"/>
                </a:lnTo>
                <a:lnTo>
                  <a:pt x="50" y="84"/>
                </a:lnTo>
                <a:lnTo>
                  <a:pt x="24" y="86"/>
                </a:lnTo>
                <a:lnTo>
                  <a:pt x="0" y="104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12"/>
          <p:cNvSpPr>
            <a:spLocks/>
          </p:cNvSpPr>
          <p:nvPr/>
        </p:nvSpPr>
        <p:spPr bwMode="gray">
          <a:xfrm>
            <a:off x="1236214" y="3025386"/>
            <a:ext cx="393047" cy="172205"/>
          </a:xfrm>
          <a:custGeom>
            <a:avLst/>
            <a:gdLst>
              <a:gd name="T0" fmla="*/ 0 w 178"/>
              <a:gd name="T1" fmla="*/ 44 h 78"/>
              <a:gd name="T2" fmla="*/ 6 w 178"/>
              <a:gd name="T3" fmla="*/ 24 h 78"/>
              <a:gd name="T4" fmla="*/ 20 w 178"/>
              <a:gd name="T5" fmla="*/ 8 h 78"/>
              <a:gd name="T6" fmla="*/ 32 w 178"/>
              <a:gd name="T7" fmla="*/ 2 h 78"/>
              <a:gd name="T8" fmla="*/ 64 w 178"/>
              <a:gd name="T9" fmla="*/ 4 h 78"/>
              <a:gd name="T10" fmla="*/ 74 w 178"/>
              <a:gd name="T11" fmla="*/ 12 h 78"/>
              <a:gd name="T12" fmla="*/ 88 w 178"/>
              <a:gd name="T13" fmla="*/ 0 h 78"/>
              <a:gd name="T14" fmla="*/ 108 w 178"/>
              <a:gd name="T15" fmla="*/ 0 h 78"/>
              <a:gd name="T16" fmla="*/ 126 w 178"/>
              <a:gd name="T17" fmla="*/ 8 h 78"/>
              <a:gd name="T18" fmla="*/ 138 w 178"/>
              <a:gd name="T19" fmla="*/ 0 h 78"/>
              <a:gd name="T20" fmla="*/ 166 w 178"/>
              <a:gd name="T21" fmla="*/ 2 h 78"/>
              <a:gd name="T22" fmla="*/ 178 w 178"/>
              <a:gd name="T23" fmla="*/ 10 h 78"/>
              <a:gd name="T24" fmla="*/ 174 w 178"/>
              <a:gd name="T25" fmla="*/ 28 h 78"/>
              <a:gd name="T26" fmla="*/ 160 w 178"/>
              <a:gd name="T27" fmla="*/ 38 h 78"/>
              <a:gd name="T28" fmla="*/ 138 w 178"/>
              <a:gd name="T29" fmla="*/ 38 h 78"/>
              <a:gd name="T30" fmla="*/ 108 w 178"/>
              <a:gd name="T31" fmla="*/ 62 h 78"/>
              <a:gd name="T32" fmla="*/ 88 w 178"/>
              <a:gd name="T33" fmla="*/ 78 h 78"/>
              <a:gd name="T34" fmla="*/ 70 w 178"/>
              <a:gd name="T35" fmla="*/ 74 h 78"/>
              <a:gd name="T36" fmla="*/ 52 w 178"/>
              <a:gd name="T37" fmla="*/ 58 h 78"/>
              <a:gd name="T38" fmla="*/ 30 w 178"/>
              <a:gd name="T39" fmla="*/ 62 h 78"/>
              <a:gd name="T40" fmla="*/ 20 w 178"/>
              <a:gd name="T41" fmla="*/ 68 h 78"/>
              <a:gd name="T42" fmla="*/ 6 w 178"/>
              <a:gd name="T43" fmla="*/ 56 h 78"/>
              <a:gd name="T44" fmla="*/ 0 w 178"/>
              <a:gd name="T45" fmla="*/ 4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8" h="78">
                <a:moveTo>
                  <a:pt x="0" y="44"/>
                </a:moveTo>
                <a:lnTo>
                  <a:pt x="6" y="24"/>
                </a:lnTo>
                <a:lnTo>
                  <a:pt x="20" y="8"/>
                </a:lnTo>
                <a:lnTo>
                  <a:pt x="32" y="2"/>
                </a:lnTo>
                <a:lnTo>
                  <a:pt x="64" y="4"/>
                </a:lnTo>
                <a:lnTo>
                  <a:pt x="74" y="12"/>
                </a:lnTo>
                <a:lnTo>
                  <a:pt x="88" y="0"/>
                </a:lnTo>
                <a:lnTo>
                  <a:pt x="108" y="0"/>
                </a:lnTo>
                <a:lnTo>
                  <a:pt x="126" y="8"/>
                </a:lnTo>
                <a:lnTo>
                  <a:pt x="138" y="0"/>
                </a:lnTo>
                <a:lnTo>
                  <a:pt x="166" y="2"/>
                </a:lnTo>
                <a:lnTo>
                  <a:pt x="178" y="10"/>
                </a:lnTo>
                <a:lnTo>
                  <a:pt x="174" y="28"/>
                </a:lnTo>
                <a:lnTo>
                  <a:pt x="160" y="38"/>
                </a:lnTo>
                <a:lnTo>
                  <a:pt x="138" y="38"/>
                </a:lnTo>
                <a:lnTo>
                  <a:pt x="108" y="62"/>
                </a:lnTo>
                <a:lnTo>
                  <a:pt x="88" y="78"/>
                </a:lnTo>
                <a:lnTo>
                  <a:pt x="70" y="74"/>
                </a:lnTo>
                <a:lnTo>
                  <a:pt x="52" y="58"/>
                </a:lnTo>
                <a:lnTo>
                  <a:pt x="30" y="62"/>
                </a:lnTo>
                <a:lnTo>
                  <a:pt x="20" y="68"/>
                </a:lnTo>
                <a:lnTo>
                  <a:pt x="6" y="56"/>
                </a:lnTo>
                <a:lnTo>
                  <a:pt x="0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13"/>
          <p:cNvSpPr>
            <a:spLocks/>
          </p:cNvSpPr>
          <p:nvPr/>
        </p:nvSpPr>
        <p:spPr bwMode="gray">
          <a:xfrm>
            <a:off x="1236214" y="3025386"/>
            <a:ext cx="393047" cy="172205"/>
          </a:xfrm>
          <a:custGeom>
            <a:avLst/>
            <a:gdLst>
              <a:gd name="T0" fmla="*/ 0 w 178"/>
              <a:gd name="T1" fmla="*/ 44 h 78"/>
              <a:gd name="T2" fmla="*/ 6 w 178"/>
              <a:gd name="T3" fmla="*/ 24 h 78"/>
              <a:gd name="T4" fmla="*/ 20 w 178"/>
              <a:gd name="T5" fmla="*/ 8 h 78"/>
              <a:gd name="T6" fmla="*/ 32 w 178"/>
              <a:gd name="T7" fmla="*/ 2 h 78"/>
              <a:gd name="T8" fmla="*/ 64 w 178"/>
              <a:gd name="T9" fmla="*/ 4 h 78"/>
              <a:gd name="T10" fmla="*/ 74 w 178"/>
              <a:gd name="T11" fmla="*/ 12 h 78"/>
              <a:gd name="T12" fmla="*/ 88 w 178"/>
              <a:gd name="T13" fmla="*/ 0 h 78"/>
              <a:gd name="T14" fmla="*/ 108 w 178"/>
              <a:gd name="T15" fmla="*/ 0 h 78"/>
              <a:gd name="T16" fmla="*/ 126 w 178"/>
              <a:gd name="T17" fmla="*/ 8 h 78"/>
              <a:gd name="T18" fmla="*/ 138 w 178"/>
              <a:gd name="T19" fmla="*/ 0 h 78"/>
              <a:gd name="T20" fmla="*/ 166 w 178"/>
              <a:gd name="T21" fmla="*/ 2 h 78"/>
              <a:gd name="T22" fmla="*/ 178 w 178"/>
              <a:gd name="T23" fmla="*/ 10 h 78"/>
              <a:gd name="T24" fmla="*/ 174 w 178"/>
              <a:gd name="T25" fmla="*/ 28 h 78"/>
              <a:gd name="T26" fmla="*/ 160 w 178"/>
              <a:gd name="T27" fmla="*/ 38 h 78"/>
              <a:gd name="T28" fmla="*/ 138 w 178"/>
              <a:gd name="T29" fmla="*/ 38 h 78"/>
              <a:gd name="T30" fmla="*/ 108 w 178"/>
              <a:gd name="T31" fmla="*/ 62 h 78"/>
              <a:gd name="T32" fmla="*/ 88 w 178"/>
              <a:gd name="T33" fmla="*/ 78 h 78"/>
              <a:gd name="T34" fmla="*/ 70 w 178"/>
              <a:gd name="T35" fmla="*/ 74 h 78"/>
              <a:gd name="T36" fmla="*/ 52 w 178"/>
              <a:gd name="T37" fmla="*/ 58 h 78"/>
              <a:gd name="T38" fmla="*/ 30 w 178"/>
              <a:gd name="T39" fmla="*/ 62 h 78"/>
              <a:gd name="T40" fmla="*/ 20 w 178"/>
              <a:gd name="T41" fmla="*/ 68 h 78"/>
              <a:gd name="T42" fmla="*/ 6 w 178"/>
              <a:gd name="T43" fmla="*/ 56 h 78"/>
              <a:gd name="T44" fmla="*/ 0 w 178"/>
              <a:gd name="T45" fmla="*/ 4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8" h="78">
                <a:moveTo>
                  <a:pt x="0" y="44"/>
                </a:moveTo>
                <a:lnTo>
                  <a:pt x="6" y="24"/>
                </a:lnTo>
                <a:lnTo>
                  <a:pt x="20" y="8"/>
                </a:lnTo>
                <a:lnTo>
                  <a:pt x="32" y="2"/>
                </a:lnTo>
                <a:lnTo>
                  <a:pt x="64" y="4"/>
                </a:lnTo>
                <a:lnTo>
                  <a:pt x="74" y="12"/>
                </a:lnTo>
                <a:lnTo>
                  <a:pt x="88" y="0"/>
                </a:lnTo>
                <a:lnTo>
                  <a:pt x="108" y="0"/>
                </a:lnTo>
                <a:lnTo>
                  <a:pt x="126" y="8"/>
                </a:lnTo>
                <a:lnTo>
                  <a:pt x="138" y="0"/>
                </a:lnTo>
                <a:lnTo>
                  <a:pt x="166" y="2"/>
                </a:lnTo>
                <a:lnTo>
                  <a:pt x="178" y="10"/>
                </a:lnTo>
                <a:lnTo>
                  <a:pt x="174" y="28"/>
                </a:lnTo>
                <a:lnTo>
                  <a:pt x="160" y="38"/>
                </a:lnTo>
                <a:lnTo>
                  <a:pt x="138" y="38"/>
                </a:lnTo>
                <a:lnTo>
                  <a:pt x="108" y="62"/>
                </a:lnTo>
                <a:lnTo>
                  <a:pt x="88" y="78"/>
                </a:lnTo>
                <a:lnTo>
                  <a:pt x="70" y="74"/>
                </a:lnTo>
                <a:lnTo>
                  <a:pt x="52" y="58"/>
                </a:lnTo>
                <a:lnTo>
                  <a:pt x="30" y="62"/>
                </a:lnTo>
                <a:lnTo>
                  <a:pt x="20" y="68"/>
                </a:lnTo>
                <a:lnTo>
                  <a:pt x="6" y="56"/>
                </a:lnTo>
                <a:lnTo>
                  <a:pt x="0" y="44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14"/>
          <p:cNvSpPr>
            <a:spLocks/>
          </p:cNvSpPr>
          <p:nvPr/>
        </p:nvSpPr>
        <p:spPr bwMode="gray">
          <a:xfrm>
            <a:off x="1324539" y="3210838"/>
            <a:ext cx="1024573" cy="891935"/>
          </a:xfrm>
          <a:custGeom>
            <a:avLst/>
            <a:gdLst>
              <a:gd name="T0" fmla="*/ 220 w 464"/>
              <a:gd name="T1" fmla="*/ 62 h 404"/>
              <a:gd name="T2" fmla="*/ 270 w 464"/>
              <a:gd name="T3" fmla="*/ 56 h 404"/>
              <a:gd name="T4" fmla="*/ 326 w 464"/>
              <a:gd name="T5" fmla="*/ 48 h 404"/>
              <a:gd name="T6" fmla="*/ 366 w 464"/>
              <a:gd name="T7" fmla="*/ 62 h 404"/>
              <a:gd name="T8" fmla="*/ 394 w 464"/>
              <a:gd name="T9" fmla="*/ 104 h 404"/>
              <a:gd name="T10" fmla="*/ 372 w 464"/>
              <a:gd name="T11" fmla="*/ 122 h 404"/>
              <a:gd name="T12" fmla="*/ 356 w 464"/>
              <a:gd name="T13" fmla="*/ 160 h 404"/>
              <a:gd name="T14" fmla="*/ 384 w 464"/>
              <a:gd name="T15" fmla="*/ 220 h 404"/>
              <a:gd name="T16" fmla="*/ 352 w 464"/>
              <a:gd name="T17" fmla="*/ 300 h 404"/>
              <a:gd name="T18" fmla="*/ 400 w 464"/>
              <a:gd name="T19" fmla="*/ 324 h 404"/>
              <a:gd name="T20" fmla="*/ 444 w 464"/>
              <a:gd name="T21" fmla="*/ 312 h 404"/>
              <a:gd name="T22" fmla="*/ 458 w 464"/>
              <a:gd name="T23" fmla="*/ 370 h 404"/>
              <a:gd name="T24" fmla="*/ 462 w 464"/>
              <a:gd name="T25" fmla="*/ 390 h 404"/>
              <a:gd name="T26" fmla="*/ 410 w 464"/>
              <a:gd name="T27" fmla="*/ 404 h 404"/>
              <a:gd name="T28" fmla="*/ 372 w 464"/>
              <a:gd name="T29" fmla="*/ 354 h 404"/>
              <a:gd name="T30" fmla="*/ 320 w 464"/>
              <a:gd name="T31" fmla="*/ 374 h 404"/>
              <a:gd name="T32" fmla="*/ 286 w 464"/>
              <a:gd name="T33" fmla="*/ 370 h 404"/>
              <a:gd name="T34" fmla="*/ 272 w 464"/>
              <a:gd name="T35" fmla="*/ 336 h 404"/>
              <a:gd name="T36" fmla="*/ 236 w 464"/>
              <a:gd name="T37" fmla="*/ 350 h 404"/>
              <a:gd name="T38" fmla="*/ 208 w 464"/>
              <a:gd name="T39" fmla="*/ 388 h 404"/>
              <a:gd name="T40" fmla="*/ 160 w 464"/>
              <a:gd name="T41" fmla="*/ 398 h 404"/>
              <a:gd name="T42" fmla="*/ 136 w 464"/>
              <a:gd name="T43" fmla="*/ 352 h 404"/>
              <a:gd name="T44" fmla="*/ 116 w 464"/>
              <a:gd name="T45" fmla="*/ 340 h 404"/>
              <a:gd name="T46" fmla="*/ 134 w 464"/>
              <a:gd name="T47" fmla="*/ 298 h 404"/>
              <a:gd name="T48" fmla="*/ 106 w 464"/>
              <a:gd name="T49" fmla="*/ 264 h 404"/>
              <a:gd name="T50" fmla="*/ 54 w 464"/>
              <a:gd name="T51" fmla="*/ 242 h 404"/>
              <a:gd name="T52" fmla="*/ 64 w 464"/>
              <a:gd name="T53" fmla="*/ 206 h 404"/>
              <a:gd name="T54" fmla="*/ 48 w 464"/>
              <a:gd name="T55" fmla="*/ 172 h 404"/>
              <a:gd name="T56" fmla="*/ 30 w 464"/>
              <a:gd name="T57" fmla="*/ 158 h 404"/>
              <a:gd name="T58" fmla="*/ 0 w 464"/>
              <a:gd name="T59" fmla="*/ 146 h 404"/>
              <a:gd name="T60" fmla="*/ 8 w 464"/>
              <a:gd name="T61" fmla="*/ 112 h 404"/>
              <a:gd name="T62" fmla="*/ 52 w 464"/>
              <a:gd name="T63" fmla="*/ 44 h 404"/>
              <a:gd name="T64" fmla="*/ 92 w 464"/>
              <a:gd name="T65" fmla="*/ 0 h 404"/>
              <a:gd name="T66" fmla="*/ 152 w 464"/>
              <a:gd name="T67" fmla="*/ 20 h 404"/>
              <a:gd name="T68" fmla="*/ 176 w 464"/>
              <a:gd name="T69" fmla="*/ 36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4" h="404">
                <a:moveTo>
                  <a:pt x="184" y="28"/>
                </a:moveTo>
                <a:lnTo>
                  <a:pt x="220" y="62"/>
                </a:lnTo>
                <a:lnTo>
                  <a:pt x="242" y="66"/>
                </a:lnTo>
                <a:lnTo>
                  <a:pt x="270" y="56"/>
                </a:lnTo>
                <a:lnTo>
                  <a:pt x="292" y="50"/>
                </a:lnTo>
                <a:lnTo>
                  <a:pt x="326" y="48"/>
                </a:lnTo>
                <a:lnTo>
                  <a:pt x="350" y="62"/>
                </a:lnTo>
                <a:lnTo>
                  <a:pt x="366" y="62"/>
                </a:lnTo>
                <a:lnTo>
                  <a:pt x="370" y="78"/>
                </a:lnTo>
                <a:lnTo>
                  <a:pt x="394" y="104"/>
                </a:lnTo>
                <a:lnTo>
                  <a:pt x="400" y="122"/>
                </a:lnTo>
                <a:lnTo>
                  <a:pt x="372" y="122"/>
                </a:lnTo>
                <a:lnTo>
                  <a:pt x="356" y="140"/>
                </a:lnTo>
                <a:lnTo>
                  <a:pt x="356" y="160"/>
                </a:lnTo>
                <a:lnTo>
                  <a:pt x="384" y="194"/>
                </a:lnTo>
                <a:lnTo>
                  <a:pt x="384" y="220"/>
                </a:lnTo>
                <a:lnTo>
                  <a:pt x="352" y="260"/>
                </a:lnTo>
                <a:lnTo>
                  <a:pt x="352" y="300"/>
                </a:lnTo>
                <a:lnTo>
                  <a:pt x="378" y="320"/>
                </a:lnTo>
                <a:lnTo>
                  <a:pt x="400" y="324"/>
                </a:lnTo>
                <a:lnTo>
                  <a:pt x="418" y="312"/>
                </a:lnTo>
                <a:lnTo>
                  <a:pt x="444" y="312"/>
                </a:lnTo>
                <a:lnTo>
                  <a:pt x="448" y="346"/>
                </a:lnTo>
                <a:lnTo>
                  <a:pt x="458" y="370"/>
                </a:lnTo>
                <a:lnTo>
                  <a:pt x="464" y="376"/>
                </a:lnTo>
                <a:lnTo>
                  <a:pt x="462" y="390"/>
                </a:lnTo>
                <a:lnTo>
                  <a:pt x="438" y="404"/>
                </a:lnTo>
                <a:lnTo>
                  <a:pt x="410" y="404"/>
                </a:lnTo>
                <a:lnTo>
                  <a:pt x="390" y="382"/>
                </a:lnTo>
                <a:lnTo>
                  <a:pt x="372" y="354"/>
                </a:lnTo>
                <a:lnTo>
                  <a:pt x="338" y="358"/>
                </a:lnTo>
                <a:lnTo>
                  <a:pt x="320" y="374"/>
                </a:lnTo>
                <a:lnTo>
                  <a:pt x="304" y="382"/>
                </a:lnTo>
                <a:lnTo>
                  <a:pt x="286" y="370"/>
                </a:lnTo>
                <a:lnTo>
                  <a:pt x="288" y="346"/>
                </a:lnTo>
                <a:lnTo>
                  <a:pt x="272" y="336"/>
                </a:lnTo>
                <a:lnTo>
                  <a:pt x="244" y="338"/>
                </a:lnTo>
                <a:lnTo>
                  <a:pt x="236" y="350"/>
                </a:lnTo>
                <a:lnTo>
                  <a:pt x="236" y="368"/>
                </a:lnTo>
                <a:lnTo>
                  <a:pt x="208" y="388"/>
                </a:lnTo>
                <a:lnTo>
                  <a:pt x="186" y="400"/>
                </a:lnTo>
                <a:lnTo>
                  <a:pt x="160" y="398"/>
                </a:lnTo>
                <a:lnTo>
                  <a:pt x="160" y="374"/>
                </a:lnTo>
                <a:lnTo>
                  <a:pt x="136" y="352"/>
                </a:lnTo>
                <a:lnTo>
                  <a:pt x="126" y="352"/>
                </a:lnTo>
                <a:lnTo>
                  <a:pt x="116" y="340"/>
                </a:lnTo>
                <a:lnTo>
                  <a:pt x="118" y="312"/>
                </a:lnTo>
                <a:lnTo>
                  <a:pt x="134" y="298"/>
                </a:lnTo>
                <a:lnTo>
                  <a:pt x="120" y="270"/>
                </a:lnTo>
                <a:lnTo>
                  <a:pt x="106" y="264"/>
                </a:lnTo>
                <a:lnTo>
                  <a:pt x="76" y="262"/>
                </a:lnTo>
                <a:lnTo>
                  <a:pt x="54" y="242"/>
                </a:lnTo>
                <a:lnTo>
                  <a:pt x="56" y="212"/>
                </a:lnTo>
                <a:lnTo>
                  <a:pt x="64" y="206"/>
                </a:lnTo>
                <a:lnTo>
                  <a:pt x="64" y="182"/>
                </a:lnTo>
                <a:lnTo>
                  <a:pt x="48" y="172"/>
                </a:lnTo>
                <a:lnTo>
                  <a:pt x="46" y="140"/>
                </a:lnTo>
                <a:lnTo>
                  <a:pt x="30" y="158"/>
                </a:lnTo>
                <a:lnTo>
                  <a:pt x="10" y="162"/>
                </a:lnTo>
                <a:lnTo>
                  <a:pt x="0" y="146"/>
                </a:lnTo>
                <a:lnTo>
                  <a:pt x="2" y="120"/>
                </a:lnTo>
                <a:lnTo>
                  <a:pt x="8" y="112"/>
                </a:lnTo>
                <a:lnTo>
                  <a:pt x="8" y="86"/>
                </a:lnTo>
                <a:lnTo>
                  <a:pt x="52" y="44"/>
                </a:lnTo>
                <a:lnTo>
                  <a:pt x="80" y="18"/>
                </a:lnTo>
                <a:lnTo>
                  <a:pt x="92" y="0"/>
                </a:lnTo>
                <a:lnTo>
                  <a:pt x="134" y="4"/>
                </a:lnTo>
                <a:lnTo>
                  <a:pt x="152" y="20"/>
                </a:lnTo>
                <a:lnTo>
                  <a:pt x="162" y="38"/>
                </a:lnTo>
                <a:lnTo>
                  <a:pt x="176" y="36"/>
                </a:lnTo>
                <a:lnTo>
                  <a:pt x="184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Freeform 15"/>
          <p:cNvSpPr>
            <a:spLocks/>
          </p:cNvSpPr>
          <p:nvPr/>
        </p:nvSpPr>
        <p:spPr bwMode="gray">
          <a:xfrm>
            <a:off x="1324539" y="3210838"/>
            <a:ext cx="1024573" cy="891935"/>
          </a:xfrm>
          <a:custGeom>
            <a:avLst/>
            <a:gdLst>
              <a:gd name="T0" fmla="*/ 220 w 464"/>
              <a:gd name="T1" fmla="*/ 62 h 404"/>
              <a:gd name="T2" fmla="*/ 270 w 464"/>
              <a:gd name="T3" fmla="*/ 56 h 404"/>
              <a:gd name="T4" fmla="*/ 326 w 464"/>
              <a:gd name="T5" fmla="*/ 48 h 404"/>
              <a:gd name="T6" fmla="*/ 366 w 464"/>
              <a:gd name="T7" fmla="*/ 62 h 404"/>
              <a:gd name="T8" fmla="*/ 394 w 464"/>
              <a:gd name="T9" fmla="*/ 104 h 404"/>
              <a:gd name="T10" fmla="*/ 372 w 464"/>
              <a:gd name="T11" fmla="*/ 122 h 404"/>
              <a:gd name="T12" fmla="*/ 356 w 464"/>
              <a:gd name="T13" fmla="*/ 160 h 404"/>
              <a:gd name="T14" fmla="*/ 384 w 464"/>
              <a:gd name="T15" fmla="*/ 220 h 404"/>
              <a:gd name="T16" fmla="*/ 352 w 464"/>
              <a:gd name="T17" fmla="*/ 300 h 404"/>
              <a:gd name="T18" fmla="*/ 400 w 464"/>
              <a:gd name="T19" fmla="*/ 324 h 404"/>
              <a:gd name="T20" fmla="*/ 444 w 464"/>
              <a:gd name="T21" fmla="*/ 312 h 404"/>
              <a:gd name="T22" fmla="*/ 458 w 464"/>
              <a:gd name="T23" fmla="*/ 370 h 404"/>
              <a:gd name="T24" fmla="*/ 462 w 464"/>
              <a:gd name="T25" fmla="*/ 390 h 404"/>
              <a:gd name="T26" fmla="*/ 410 w 464"/>
              <a:gd name="T27" fmla="*/ 404 h 404"/>
              <a:gd name="T28" fmla="*/ 372 w 464"/>
              <a:gd name="T29" fmla="*/ 354 h 404"/>
              <a:gd name="T30" fmla="*/ 320 w 464"/>
              <a:gd name="T31" fmla="*/ 374 h 404"/>
              <a:gd name="T32" fmla="*/ 286 w 464"/>
              <a:gd name="T33" fmla="*/ 370 h 404"/>
              <a:gd name="T34" fmla="*/ 272 w 464"/>
              <a:gd name="T35" fmla="*/ 336 h 404"/>
              <a:gd name="T36" fmla="*/ 236 w 464"/>
              <a:gd name="T37" fmla="*/ 350 h 404"/>
              <a:gd name="T38" fmla="*/ 208 w 464"/>
              <a:gd name="T39" fmla="*/ 388 h 404"/>
              <a:gd name="T40" fmla="*/ 160 w 464"/>
              <a:gd name="T41" fmla="*/ 398 h 404"/>
              <a:gd name="T42" fmla="*/ 136 w 464"/>
              <a:gd name="T43" fmla="*/ 352 h 404"/>
              <a:gd name="T44" fmla="*/ 116 w 464"/>
              <a:gd name="T45" fmla="*/ 340 h 404"/>
              <a:gd name="T46" fmla="*/ 134 w 464"/>
              <a:gd name="T47" fmla="*/ 298 h 404"/>
              <a:gd name="T48" fmla="*/ 106 w 464"/>
              <a:gd name="T49" fmla="*/ 264 h 404"/>
              <a:gd name="T50" fmla="*/ 54 w 464"/>
              <a:gd name="T51" fmla="*/ 242 h 404"/>
              <a:gd name="T52" fmla="*/ 64 w 464"/>
              <a:gd name="T53" fmla="*/ 206 h 404"/>
              <a:gd name="T54" fmla="*/ 48 w 464"/>
              <a:gd name="T55" fmla="*/ 172 h 404"/>
              <a:gd name="T56" fmla="*/ 30 w 464"/>
              <a:gd name="T57" fmla="*/ 158 h 404"/>
              <a:gd name="T58" fmla="*/ 0 w 464"/>
              <a:gd name="T59" fmla="*/ 146 h 404"/>
              <a:gd name="T60" fmla="*/ 8 w 464"/>
              <a:gd name="T61" fmla="*/ 112 h 404"/>
              <a:gd name="T62" fmla="*/ 52 w 464"/>
              <a:gd name="T63" fmla="*/ 44 h 404"/>
              <a:gd name="T64" fmla="*/ 92 w 464"/>
              <a:gd name="T65" fmla="*/ 0 h 404"/>
              <a:gd name="T66" fmla="*/ 152 w 464"/>
              <a:gd name="T67" fmla="*/ 20 h 404"/>
              <a:gd name="T68" fmla="*/ 176 w 464"/>
              <a:gd name="T69" fmla="*/ 36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4" h="404">
                <a:moveTo>
                  <a:pt x="184" y="28"/>
                </a:moveTo>
                <a:lnTo>
                  <a:pt x="220" y="62"/>
                </a:lnTo>
                <a:lnTo>
                  <a:pt x="242" y="66"/>
                </a:lnTo>
                <a:lnTo>
                  <a:pt x="270" y="56"/>
                </a:lnTo>
                <a:lnTo>
                  <a:pt x="292" y="50"/>
                </a:lnTo>
                <a:lnTo>
                  <a:pt x="326" y="48"/>
                </a:lnTo>
                <a:lnTo>
                  <a:pt x="350" y="62"/>
                </a:lnTo>
                <a:lnTo>
                  <a:pt x="366" y="62"/>
                </a:lnTo>
                <a:lnTo>
                  <a:pt x="370" y="78"/>
                </a:lnTo>
                <a:lnTo>
                  <a:pt x="394" y="104"/>
                </a:lnTo>
                <a:lnTo>
                  <a:pt x="400" y="122"/>
                </a:lnTo>
                <a:lnTo>
                  <a:pt x="372" y="122"/>
                </a:lnTo>
                <a:lnTo>
                  <a:pt x="356" y="140"/>
                </a:lnTo>
                <a:lnTo>
                  <a:pt x="356" y="160"/>
                </a:lnTo>
                <a:lnTo>
                  <a:pt x="384" y="194"/>
                </a:lnTo>
                <a:lnTo>
                  <a:pt x="384" y="220"/>
                </a:lnTo>
                <a:lnTo>
                  <a:pt x="352" y="260"/>
                </a:lnTo>
                <a:lnTo>
                  <a:pt x="352" y="300"/>
                </a:lnTo>
                <a:lnTo>
                  <a:pt x="378" y="320"/>
                </a:lnTo>
                <a:lnTo>
                  <a:pt x="400" y="324"/>
                </a:lnTo>
                <a:lnTo>
                  <a:pt x="418" y="312"/>
                </a:lnTo>
                <a:lnTo>
                  <a:pt x="444" y="312"/>
                </a:lnTo>
                <a:lnTo>
                  <a:pt x="448" y="346"/>
                </a:lnTo>
                <a:lnTo>
                  <a:pt x="458" y="370"/>
                </a:lnTo>
                <a:lnTo>
                  <a:pt x="464" y="376"/>
                </a:lnTo>
                <a:lnTo>
                  <a:pt x="462" y="390"/>
                </a:lnTo>
                <a:lnTo>
                  <a:pt x="438" y="404"/>
                </a:lnTo>
                <a:lnTo>
                  <a:pt x="410" y="404"/>
                </a:lnTo>
                <a:lnTo>
                  <a:pt x="390" y="382"/>
                </a:lnTo>
                <a:lnTo>
                  <a:pt x="372" y="354"/>
                </a:lnTo>
                <a:lnTo>
                  <a:pt x="338" y="358"/>
                </a:lnTo>
                <a:lnTo>
                  <a:pt x="320" y="374"/>
                </a:lnTo>
                <a:lnTo>
                  <a:pt x="304" y="382"/>
                </a:lnTo>
                <a:lnTo>
                  <a:pt x="286" y="370"/>
                </a:lnTo>
                <a:lnTo>
                  <a:pt x="288" y="346"/>
                </a:lnTo>
                <a:lnTo>
                  <a:pt x="272" y="336"/>
                </a:lnTo>
                <a:lnTo>
                  <a:pt x="244" y="338"/>
                </a:lnTo>
                <a:lnTo>
                  <a:pt x="236" y="350"/>
                </a:lnTo>
                <a:lnTo>
                  <a:pt x="236" y="368"/>
                </a:lnTo>
                <a:lnTo>
                  <a:pt x="208" y="388"/>
                </a:lnTo>
                <a:lnTo>
                  <a:pt x="186" y="400"/>
                </a:lnTo>
                <a:lnTo>
                  <a:pt x="160" y="398"/>
                </a:lnTo>
                <a:lnTo>
                  <a:pt x="160" y="374"/>
                </a:lnTo>
                <a:lnTo>
                  <a:pt x="136" y="352"/>
                </a:lnTo>
                <a:lnTo>
                  <a:pt x="126" y="352"/>
                </a:lnTo>
                <a:lnTo>
                  <a:pt x="116" y="340"/>
                </a:lnTo>
                <a:lnTo>
                  <a:pt x="118" y="312"/>
                </a:lnTo>
                <a:lnTo>
                  <a:pt x="134" y="298"/>
                </a:lnTo>
                <a:lnTo>
                  <a:pt x="120" y="270"/>
                </a:lnTo>
                <a:lnTo>
                  <a:pt x="106" y="264"/>
                </a:lnTo>
                <a:lnTo>
                  <a:pt x="76" y="262"/>
                </a:lnTo>
                <a:lnTo>
                  <a:pt x="54" y="242"/>
                </a:lnTo>
                <a:lnTo>
                  <a:pt x="56" y="212"/>
                </a:lnTo>
                <a:lnTo>
                  <a:pt x="64" y="206"/>
                </a:lnTo>
                <a:lnTo>
                  <a:pt x="64" y="182"/>
                </a:lnTo>
                <a:lnTo>
                  <a:pt x="48" y="172"/>
                </a:lnTo>
                <a:lnTo>
                  <a:pt x="46" y="140"/>
                </a:lnTo>
                <a:lnTo>
                  <a:pt x="30" y="158"/>
                </a:lnTo>
                <a:lnTo>
                  <a:pt x="10" y="162"/>
                </a:lnTo>
                <a:lnTo>
                  <a:pt x="0" y="146"/>
                </a:lnTo>
                <a:lnTo>
                  <a:pt x="2" y="120"/>
                </a:lnTo>
                <a:lnTo>
                  <a:pt x="8" y="112"/>
                </a:lnTo>
                <a:lnTo>
                  <a:pt x="8" y="86"/>
                </a:lnTo>
                <a:lnTo>
                  <a:pt x="52" y="44"/>
                </a:lnTo>
                <a:lnTo>
                  <a:pt x="80" y="18"/>
                </a:lnTo>
                <a:lnTo>
                  <a:pt x="92" y="0"/>
                </a:lnTo>
                <a:lnTo>
                  <a:pt x="134" y="4"/>
                </a:lnTo>
                <a:lnTo>
                  <a:pt x="152" y="20"/>
                </a:lnTo>
                <a:lnTo>
                  <a:pt x="162" y="38"/>
                </a:lnTo>
                <a:lnTo>
                  <a:pt x="176" y="36"/>
                </a:lnTo>
                <a:lnTo>
                  <a:pt x="184" y="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Freeform 16"/>
          <p:cNvSpPr>
            <a:spLocks/>
          </p:cNvSpPr>
          <p:nvPr/>
        </p:nvSpPr>
        <p:spPr bwMode="gray">
          <a:xfrm>
            <a:off x="2101801" y="3696545"/>
            <a:ext cx="181067" cy="229607"/>
          </a:xfrm>
          <a:custGeom>
            <a:avLst/>
            <a:gdLst>
              <a:gd name="T0" fmla="*/ 32 w 82"/>
              <a:gd name="T1" fmla="*/ 0 h 104"/>
              <a:gd name="T2" fmla="*/ 0 w 82"/>
              <a:gd name="T3" fmla="*/ 40 h 104"/>
              <a:gd name="T4" fmla="*/ 0 w 82"/>
              <a:gd name="T5" fmla="*/ 80 h 104"/>
              <a:gd name="T6" fmla="*/ 24 w 82"/>
              <a:gd name="T7" fmla="*/ 100 h 104"/>
              <a:gd name="T8" fmla="*/ 48 w 82"/>
              <a:gd name="T9" fmla="*/ 104 h 104"/>
              <a:gd name="T10" fmla="*/ 66 w 82"/>
              <a:gd name="T11" fmla="*/ 92 h 104"/>
              <a:gd name="T12" fmla="*/ 68 w 82"/>
              <a:gd name="T13" fmla="*/ 66 h 104"/>
              <a:gd name="T14" fmla="*/ 82 w 82"/>
              <a:gd name="T15" fmla="*/ 46 h 104"/>
              <a:gd name="T16" fmla="*/ 80 w 82"/>
              <a:gd name="T17" fmla="*/ 24 h 104"/>
              <a:gd name="T18" fmla="*/ 66 w 82"/>
              <a:gd name="T19" fmla="*/ 8 h 104"/>
              <a:gd name="T20" fmla="*/ 44 w 82"/>
              <a:gd name="T21" fmla="*/ 6 h 104"/>
              <a:gd name="T22" fmla="*/ 32 w 82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04">
                <a:moveTo>
                  <a:pt x="32" y="0"/>
                </a:moveTo>
                <a:lnTo>
                  <a:pt x="0" y="40"/>
                </a:lnTo>
                <a:lnTo>
                  <a:pt x="0" y="80"/>
                </a:lnTo>
                <a:lnTo>
                  <a:pt x="24" y="100"/>
                </a:lnTo>
                <a:lnTo>
                  <a:pt x="48" y="104"/>
                </a:lnTo>
                <a:lnTo>
                  <a:pt x="66" y="92"/>
                </a:lnTo>
                <a:lnTo>
                  <a:pt x="68" y="66"/>
                </a:lnTo>
                <a:lnTo>
                  <a:pt x="82" y="46"/>
                </a:lnTo>
                <a:lnTo>
                  <a:pt x="80" y="24"/>
                </a:lnTo>
                <a:lnTo>
                  <a:pt x="66" y="8"/>
                </a:lnTo>
                <a:lnTo>
                  <a:pt x="44" y="6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9" name="Freeform 17"/>
          <p:cNvSpPr>
            <a:spLocks/>
          </p:cNvSpPr>
          <p:nvPr/>
        </p:nvSpPr>
        <p:spPr bwMode="gray">
          <a:xfrm>
            <a:off x="2101801" y="3696545"/>
            <a:ext cx="181067" cy="229607"/>
          </a:xfrm>
          <a:custGeom>
            <a:avLst/>
            <a:gdLst>
              <a:gd name="T0" fmla="*/ 32 w 82"/>
              <a:gd name="T1" fmla="*/ 0 h 104"/>
              <a:gd name="T2" fmla="*/ 0 w 82"/>
              <a:gd name="T3" fmla="*/ 40 h 104"/>
              <a:gd name="T4" fmla="*/ 0 w 82"/>
              <a:gd name="T5" fmla="*/ 80 h 104"/>
              <a:gd name="T6" fmla="*/ 24 w 82"/>
              <a:gd name="T7" fmla="*/ 100 h 104"/>
              <a:gd name="T8" fmla="*/ 48 w 82"/>
              <a:gd name="T9" fmla="*/ 104 h 104"/>
              <a:gd name="T10" fmla="*/ 66 w 82"/>
              <a:gd name="T11" fmla="*/ 92 h 104"/>
              <a:gd name="T12" fmla="*/ 68 w 82"/>
              <a:gd name="T13" fmla="*/ 66 h 104"/>
              <a:gd name="T14" fmla="*/ 82 w 82"/>
              <a:gd name="T15" fmla="*/ 46 h 104"/>
              <a:gd name="T16" fmla="*/ 80 w 82"/>
              <a:gd name="T17" fmla="*/ 24 h 104"/>
              <a:gd name="T18" fmla="*/ 66 w 82"/>
              <a:gd name="T19" fmla="*/ 8 h 104"/>
              <a:gd name="T20" fmla="*/ 44 w 82"/>
              <a:gd name="T21" fmla="*/ 6 h 104"/>
              <a:gd name="T22" fmla="*/ 32 w 82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04">
                <a:moveTo>
                  <a:pt x="32" y="0"/>
                </a:moveTo>
                <a:lnTo>
                  <a:pt x="0" y="40"/>
                </a:lnTo>
                <a:lnTo>
                  <a:pt x="0" y="80"/>
                </a:lnTo>
                <a:lnTo>
                  <a:pt x="24" y="100"/>
                </a:lnTo>
                <a:lnTo>
                  <a:pt x="48" y="104"/>
                </a:lnTo>
                <a:lnTo>
                  <a:pt x="66" y="92"/>
                </a:lnTo>
                <a:lnTo>
                  <a:pt x="68" y="66"/>
                </a:lnTo>
                <a:lnTo>
                  <a:pt x="82" y="46"/>
                </a:lnTo>
                <a:lnTo>
                  <a:pt x="80" y="24"/>
                </a:lnTo>
                <a:lnTo>
                  <a:pt x="66" y="8"/>
                </a:lnTo>
                <a:lnTo>
                  <a:pt x="44" y="6"/>
                </a:lnTo>
                <a:lnTo>
                  <a:pt x="32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" name="Freeform 18"/>
          <p:cNvSpPr>
            <a:spLocks/>
          </p:cNvSpPr>
          <p:nvPr/>
        </p:nvSpPr>
        <p:spPr bwMode="gray">
          <a:xfrm>
            <a:off x="2110634" y="3069541"/>
            <a:ext cx="861171" cy="1006739"/>
          </a:xfrm>
          <a:custGeom>
            <a:avLst/>
            <a:gdLst>
              <a:gd name="T0" fmla="*/ 138 w 390"/>
              <a:gd name="T1" fmla="*/ 32 h 456"/>
              <a:gd name="T2" fmla="*/ 108 w 390"/>
              <a:gd name="T3" fmla="*/ 52 h 456"/>
              <a:gd name="T4" fmla="*/ 80 w 390"/>
              <a:gd name="T5" fmla="*/ 76 h 456"/>
              <a:gd name="T6" fmla="*/ 46 w 390"/>
              <a:gd name="T7" fmla="*/ 92 h 456"/>
              <a:gd name="T8" fmla="*/ 10 w 390"/>
              <a:gd name="T9" fmla="*/ 126 h 456"/>
              <a:gd name="T10" fmla="*/ 12 w 390"/>
              <a:gd name="T11" fmla="*/ 142 h 456"/>
              <a:gd name="T12" fmla="*/ 38 w 390"/>
              <a:gd name="T13" fmla="*/ 168 h 456"/>
              <a:gd name="T14" fmla="*/ 44 w 390"/>
              <a:gd name="T15" fmla="*/ 186 h 456"/>
              <a:gd name="T16" fmla="*/ 16 w 390"/>
              <a:gd name="T17" fmla="*/ 186 h 456"/>
              <a:gd name="T18" fmla="*/ 0 w 390"/>
              <a:gd name="T19" fmla="*/ 204 h 456"/>
              <a:gd name="T20" fmla="*/ 0 w 390"/>
              <a:gd name="T21" fmla="*/ 224 h 456"/>
              <a:gd name="T22" fmla="*/ 28 w 390"/>
              <a:gd name="T23" fmla="*/ 258 h 456"/>
              <a:gd name="T24" fmla="*/ 28 w 390"/>
              <a:gd name="T25" fmla="*/ 286 h 456"/>
              <a:gd name="T26" fmla="*/ 40 w 390"/>
              <a:gd name="T27" fmla="*/ 290 h 456"/>
              <a:gd name="T28" fmla="*/ 62 w 390"/>
              <a:gd name="T29" fmla="*/ 294 h 456"/>
              <a:gd name="T30" fmla="*/ 78 w 390"/>
              <a:gd name="T31" fmla="*/ 308 h 456"/>
              <a:gd name="T32" fmla="*/ 78 w 390"/>
              <a:gd name="T33" fmla="*/ 330 h 456"/>
              <a:gd name="T34" fmla="*/ 64 w 390"/>
              <a:gd name="T35" fmla="*/ 350 h 456"/>
              <a:gd name="T36" fmla="*/ 62 w 390"/>
              <a:gd name="T37" fmla="*/ 376 h 456"/>
              <a:gd name="T38" fmla="*/ 86 w 390"/>
              <a:gd name="T39" fmla="*/ 376 h 456"/>
              <a:gd name="T40" fmla="*/ 92 w 390"/>
              <a:gd name="T41" fmla="*/ 412 h 456"/>
              <a:gd name="T42" fmla="*/ 102 w 390"/>
              <a:gd name="T43" fmla="*/ 434 h 456"/>
              <a:gd name="T44" fmla="*/ 108 w 390"/>
              <a:gd name="T45" fmla="*/ 440 h 456"/>
              <a:gd name="T46" fmla="*/ 130 w 390"/>
              <a:gd name="T47" fmla="*/ 450 h 456"/>
              <a:gd name="T48" fmla="*/ 162 w 390"/>
              <a:gd name="T49" fmla="*/ 456 h 456"/>
              <a:gd name="T50" fmla="*/ 192 w 390"/>
              <a:gd name="T51" fmla="*/ 448 h 456"/>
              <a:gd name="T52" fmla="*/ 206 w 390"/>
              <a:gd name="T53" fmla="*/ 416 h 456"/>
              <a:gd name="T54" fmla="*/ 218 w 390"/>
              <a:gd name="T55" fmla="*/ 396 h 456"/>
              <a:gd name="T56" fmla="*/ 230 w 390"/>
              <a:gd name="T57" fmla="*/ 392 h 456"/>
              <a:gd name="T58" fmla="*/ 234 w 390"/>
              <a:gd name="T59" fmla="*/ 374 h 456"/>
              <a:gd name="T60" fmla="*/ 212 w 390"/>
              <a:gd name="T61" fmla="*/ 364 h 456"/>
              <a:gd name="T62" fmla="*/ 182 w 390"/>
              <a:gd name="T63" fmla="*/ 360 h 456"/>
              <a:gd name="T64" fmla="*/ 170 w 390"/>
              <a:gd name="T65" fmla="*/ 340 h 456"/>
              <a:gd name="T66" fmla="*/ 180 w 390"/>
              <a:gd name="T67" fmla="*/ 318 h 456"/>
              <a:gd name="T68" fmla="*/ 188 w 390"/>
              <a:gd name="T69" fmla="*/ 288 h 456"/>
              <a:gd name="T70" fmla="*/ 182 w 390"/>
              <a:gd name="T71" fmla="*/ 256 h 456"/>
              <a:gd name="T72" fmla="*/ 170 w 390"/>
              <a:gd name="T73" fmla="*/ 244 h 456"/>
              <a:gd name="T74" fmla="*/ 184 w 390"/>
              <a:gd name="T75" fmla="*/ 218 h 456"/>
              <a:gd name="T76" fmla="*/ 232 w 390"/>
              <a:gd name="T77" fmla="*/ 176 h 456"/>
              <a:gd name="T78" fmla="*/ 272 w 390"/>
              <a:gd name="T79" fmla="*/ 156 h 456"/>
              <a:gd name="T80" fmla="*/ 284 w 390"/>
              <a:gd name="T81" fmla="*/ 140 h 456"/>
              <a:gd name="T82" fmla="*/ 298 w 390"/>
              <a:gd name="T83" fmla="*/ 148 h 456"/>
              <a:gd name="T84" fmla="*/ 302 w 390"/>
              <a:gd name="T85" fmla="*/ 162 h 456"/>
              <a:gd name="T86" fmla="*/ 326 w 390"/>
              <a:gd name="T87" fmla="*/ 168 h 456"/>
              <a:gd name="T88" fmla="*/ 348 w 390"/>
              <a:gd name="T89" fmla="*/ 152 h 456"/>
              <a:gd name="T90" fmla="*/ 348 w 390"/>
              <a:gd name="T91" fmla="*/ 120 h 456"/>
              <a:gd name="T92" fmla="*/ 364 w 390"/>
              <a:gd name="T93" fmla="*/ 98 h 456"/>
              <a:gd name="T94" fmla="*/ 390 w 390"/>
              <a:gd name="T95" fmla="*/ 70 h 456"/>
              <a:gd name="T96" fmla="*/ 370 w 390"/>
              <a:gd name="T97" fmla="*/ 62 h 456"/>
              <a:gd name="T98" fmla="*/ 334 w 390"/>
              <a:gd name="T99" fmla="*/ 42 h 456"/>
              <a:gd name="T100" fmla="*/ 302 w 390"/>
              <a:gd name="T101" fmla="*/ 40 h 456"/>
              <a:gd name="T102" fmla="*/ 302 w 390"/>
              <a:gd name="T103" fmla="*/ 24 h 456"/>
              <a:gd name="T104" fmla="*/ 284 w 390"/>
              <a:gd name="T105" fmla="*/ 8 h 456"/>
              <a:gd name="T106" fmla="*/ 258 w 390"/>
              <a:gd name="T107" fmla="*/ 6 h 456"/>
              <a:gd name="T108" fmla="*/ 254 w 390"/>
              <a:gd name="T109" fmla="*/ 14 h 456"/>
              <a:gd name="T110" fmla="*/ 224 w 390"/>
              <a:gd name="T111" fmla="*/ 22 h 456"/>
              <a:gd name="T112" fmla="*/ 222 w 390"/>
              <a:gd name="T113" fmla="*/ 12 h 456"/>
              <a:gd name="T114" fmla="*/ 214 w 390"/>
              <a:gd name="T115" fmla="*/ 0 h 456"/>
              <a:gd name="T116" fmla="*/ 198 w 390"/>
              <a:gd name="T117" fmla="*/ 12 h 456"/>
              <a:gd name="T118" fmla="*/ 184 w 390"/>
              <a:gd name="T119" fmla="*/ 38 h 456"/>
              <a:gd name="T120" fmla="*/ 160 w 390"/>
              <a:gd name="T121" fmla="*/ 42 h 456"/>
              <a:gd name="T122" fmla="*/ 138 w 390"/>
              <a:gd name="T123" fmla="*/ 3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0" h="456">
                <a:moveTo>
                  <a:pt x="138" y="32"/>
                </a:moveTo>
                <a:lnTo>
                  <a:pt x="108" y="52"/>
                </a:lnTo>
                <a:lnTo>
                  <a:pt x="80" y="76"/>
                </a:lnTo>
                <a:lnTo>
                  <a:pt x="46" y="92"/>
                </a:lnTo>
                <a:lnTo>
                  <a:pt x="10" y="126"/>
                </a:lnTo>
                <a:lnTo>
                  <a:pt x="12" y="142"/>
                </a:lnTo>
                <a:lnTo>
                  <a:pt x="38" y="168"/>
                </a:lnTo>
                <a:lnTo>
                  <a:pt x="44" y="186"/>
                </a:lnTo>
                <a:lnTo>
                  <a:pt x="16" y="186"/>
                </a:lnTo>
                <a:lnTo>
                  <a:pt x="0" y="204"/>
                </a:lnTo>
                <a:lnTo>
                  <a:pt x="0" y="224"/>
                </a:lnTo>
                <a:lnTo>
                  <a:pt x="28" y="258"/>
                </a:lnTo>
                <a:lnTo>
                  <a:pt x="28" y="286"/>
                </a:lnTo>
                <a:lnTo>
                  <a:pt x="40" y="290"/>
                </a:lnTo>
                <a:lnTo>
                  <a:pt x="62" y="294"/>
                </a:lnTo>
                <a:lnTo>
                  <a:pt x="78" y="308"/>
                </a:lnTo>
                <a:lnTo>
                  <a:pt x="78" y="330"/>
                </a:lnTo>
                <a:lnTo>
                  <a:pt x="64" y="350"/>
                </a:lnTo>
                <a:lnTo>
                  <a:pt x="62" y="376"/>
                </a:lnTo>
                <a:lnTo>
                  <a:pt x="86" y="376"/>
                </a:lnTo>
                <a:lnTo>
                  <a:pt x="92" y="412"/>
                </a:lnTo>
                <a:lnTo>
                  <a:pt x="102" y="434"/>
                </a:lnTo>
                <a:lnTo>
                  <a:pt x="108" y="440"/>
                </a:lnTo>
                <a:lnTo>
                  <a:pt x="130" y="450"/>
                </a:lnTo>
                <a:lnTo>
                  <a:pt x="162" y="456"/>
                </a:lnTo>
                <a:lnTo>
                  <a:pt x="192" y="448"/>
                </a:lnTo>
                <a:lnTo>
                  <a:pt x="206" y="416"/>
                </a:lnTo>
                <a:lnTo>
                  <a:pt x="218" y="396"/>
                </a:lnTo>
                <a:lnTo>
                  <a:pt x="230" y="392"/>
                </a:lnTo>
                <a:lnTo>
                  <a:pt x="234" y="374"/>
                </a:lnTo>
                <a:lnTo>
                  <a:pt x="212" y="364"/>
                </a:lnTo>
                <a:lnTo>
                  <a:pt x="182" y="360"/>
                </a:lnTo>
                <a:lnTo>
                  <a:pt x="170" y="340"/>
                </a:lnTo>
                <a:lnTo>
                  <a:pt x="180" y="318"/>
                </a:lnTo>
                <a:lnTo>
                  <a:pt x="188" y="288"/>
                </a:lnTo>
                <a:lnTo>
                  <a:pt x="182" y="256"/>
                </a:lnTo>
                <a:lnTo>
                  <a:pt x="170" y="244"/>
                </a:lnTo>
                <a:lnTo>
                  <a:pt x="184" y="218"/>
                </a:lnTo>
                <a:lnTo>
                  <a:pt x="232" y="176"/>
                </a:lnTo>
                <a:lnTo>
                  <a:pt x="272" y="156"/>
                </a:lnTo>
                <a:lnTo>
                  <a:pt x="284" y="140"/>
                </a:lnTo>
                <a:lnTo>
                  <a:pt x="298" y="148"/>
                </a:lnTo>
                <a:lnTo>
                  <a:pt x="302" y="162"/>
                </a:lnTo>
                <a:lnTo>
                  <a:pt x="326" y="168"/>
                </a:lnTo>
                <a:lnTo>
                  <a:pt x="348" y="152"/>
                </a:lnTo>
                <a:lnTo>
                  <a:pt x="348" y="120"/>
                </a:lnTo>
                <a:lnTo>
                  <a:pt x="364" y="98"/>
                </a:lnTo>
                <a:lnTo>
                  <a:pt x="390" y="70"/>
                </a:lnTo>
                <a:lnTo>
                  <a:pt x="370" y="62"/>
                </a:lnTo>
                <a:lnTo>
                  <a:pt x="334" y="42"/>
                </a:lnTo>
                <a:lnTo>
                  <a:pt x="302" y="40"/>
                </a:lnTo>
                <a:lnTo>
                  <a:pt x="302" y="24"/>
                </a:lnTo>
                <a:lnTo>
                  <a:pt x="284" y="8"/>
                </a:lnTo>
                <a:lnTo>
                  <a:pt x="258" y="6"/>
                </a:lnTo>
                <a:lnTo>
                  <a:pt x="254" y="14"/>
                </a:lnTo>
                <a:lnTo>
                  <a:pt x="224" y="22"/>
                </a:lnTo>
                <a:lnTo>
                  <a:pt x="222" y="12"/>
                </a:lnTo>
                <a:lnTo>
                  <a:pt x="214" y="0"/>
                </a:lnTo>
                <a:lnTo>
                  <a:pt x="198" y="12"/>
                </a:lnTo>
                <a:lnTo>
                  <a:pt x="184" y="38"/>
                </a:lnTo>
                <a:lnTo>
                  <a:pt x="160" y="42"/>
                </a:lnTo>
                <a:lnTo>
                  <a:pt x="13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" name="Freeform 19"/>
          <p:cNvSpPr>
            <a:spLocks/>
          </p:cNvSpPr>
          <p:nvPr/>
        </p:nvSpPr>
        <p:spPr bwMode="gray">
          <a:xfrm>
            <a:off x="2110634" y="3069541"/>
            <a:ext cx="861171" cy="1006739"/>
          </a:xfrm>
          <a:custGeom>
            <a:avLst/>
            <a:gdLst>
              <a:gd name="T0" fmla="*/ 138 w 390"/>
              <a:gd name="T1" fmla="*/ 32 h 456"/>
              <a:gd name="T2" fmla="*/ 108 w 390"/>
              <a:gd name="T3" fmla="*/ 52 h 456"/>
              <a:gd name="T4" fmla="*/ 80 w 390"/>
              <a:gd name="T5" fmla="*/ 76 h 456"/>
              <a:gd name="T6" fmla="*/ 46 w 390"/>
              <a:gd name="T7" fmla="*/ 92 h 456"/>
              <a:gd name="T8" fmla="*/ 10 w 390"/>
              <a:gd name="T9" fmla="*/ 126 h 456"/>
              <a:gd name="T10" fmla="*/ 12 w 390"/>
              <a:gd name="T11" fmla="*/ 142 h 456"/>
              <a:gd name="T12" fmla="*/ 38 w 390"/>
              <a:gd name="T13" fmla="*/ 168 h 456"/>
              <a:gd name="T14" fmla="*/ 44 w 390"/>
              <a:gd name="T15" fmla="*/ 186 h 456"/>
              <a:gd name="T16" fmla="*/ 16 w 390"/>
              <a:gd name="T17" fmla="*/ 186 h 456"/>
              <a:gd name="T18" fmla="*/ 0 w 390"/>
              <a:gd name="T19" fmla="*/ 204 h 456"/>
              <a:gd name="T20" fmla="*/ 0 w 390"/>
              <a:gd name="T21" fmla="*/ 224 h 456"/>
              <a:gd name="T22" fmla="*/ 28 w 390"/>
              <a:gd name="T23" fmla="*/ 258 h 456"/>
              <a:gd name="T24" fmla="*/ 28 w 390"/>
              <a:gd name="T25" fmla="*/ 286 h 456"/>
              <a:gd name="T26" fmla="*/ 40 w 390"/>
              <a:gd name="T27" fmla="*/ 290 h 456"/>
              <a:gd name="T28" fmla="*/ 62 w 390"/>
              <a:gd name="T29" fmla="*/ 294 h 456"/>
              <a:gd name="T30" fmla="*/ 78 w 390"/>
              <a:gd name="T31" fmla="*/ 308 h 456"/>
              <a:gd name="T32" fmla="*/ 78 w 390"/>
              <a:gd name="T33" fmla="*/ 330 h 456"/>
              <a:gd name="T34" fmla="*/ 64 w 390"/>
              <a:gd name="T35" fmla="*/ 350 h 456"/>
              <a:gd name="T36" fmla="*/ 62 w 390"/>
              <a:gd name="T37" fmla="*/ 376 h 456"/>
              <a:gd name="T38" fmla="*/ 86 w 390"/>
              <a:gd name="T39" fmla="*/ 376 h 456"/>
              <a:gd name="T40" fmla="*/ 92 w 390"/>
              <a:gd name="T41" fmla="*/ 412 h 456"/>
              <a:gd name="T42" fmla="*/ 102 w 390"/>
              <a:gd name="T43" fmla="*/ 434 h 456"/>
              <a:gd name="T44" fmla="*/ 108 w 390"/>
              <a:gd name="T45" fmla="*/ 440 h 456"/>
              <a:gd name="T46" fmla="*/ 130 w 390"/>
              <a:gd name="T47" fmla="*/ 450 h 456"/>
              <a:gd name="T48" fmla="*/ 162 w 390"/>
              <a:gd name="T49" fmla="*/ 456 h 456"/>
              <a:gd name="T50" fmla="*/ 192 w 390"/>
              <a:gd name="T51" fmla="*/ 448 h 456"/>
              <a:gd name="T52" fmla="*/ 206 w 390"/>
              <a:gd name="T53" fmla="*/ 416 h 456"/>
              <a:gd name="T54" fmla="*/ 218 w 390"/>
              <a:gd name="T55" fmla="*/ 396 h 456"/>
              <a:gd name="T56" fmla="*/ 230 w 390"/>
              <a:gd name="T57" fmla="*/ 392 h 456"/>
              <a:gd name="T58" fmla="*/ 234 w 390"/>
              <a:gd name="T59" fmla="*/ 374 h 456"/>
              <a:gd name="T60" fmla="*/ 212 w 390"/>
              <a:gd name="T61" fmla="*/ 364 h 456"/>
              <a:gd name="T62" fmla="*/ 182 w 390"/>
              <a:gd name="T63" fmla="*/ 360 h 456"/>
              <a:gd name="T64" fmla="*/ 170 w 390"/>
              <a:gd name="T65" fmla="*/ 340 h 456"/>
              <a:gd name="T66" fmla="*/ 180 w 390"/>
              <a:gd name="T67" fmla="*/ 318 h 456"/>
              <a:gd name="T68" fmla="*/ 188 w 390"/>
              <a:gd name="T69" fmla="*/ 288 h 456"/>
              <a:gd name="T70" fmla="*/ 182 w 390"/>
              <a:gd name="T71" fmla="*/ 256 h 456"/>
              <a:gd name="T72" fmla="*/ 170 w 390"/>
              <a:gd name="T73" fmla="*/ 244 h 456"/>
              <a:gd name="T74" fmla="*/ 184 w 390"/>
              <a:gd name="T75" fmla="*/ 218 h 456"/>
              <a:gd name="T76" fmla="*/ 232 w 390"/>
              <a:gd name="T77" fmla="*/ 176 h 456"/>
              <a:gd name="T78" fmla="*/ 272 w 390"/>
              <a:gd name="T79" fmla="*/ 156 h 456"/>
              <a:gd name="T80" fmla="*/ 284 w 390"/>
              <a:gd name="T81" fmla="*/ 140 h 456"/>
              <a:gd name="T82" fmla="*/ 298 w 390"/>
              <a:gd name="T83" fmla="*/ 148 h 456"/>
              <a:gd name="T84" fmla="*/ 302 w 390"/>
              <a:gd name="T85" fmla="*/ 162 h 456"/>
              <a:gd name="T86" fmla="*/ 326 w 390"/>
              <a:gd name="T87" fmla="*/ 168 h 456"/>
              <a:gd name="T88" fmla="*/ 348 w 390"/>
              <a:gd name="T89" fmla="*/ 152 h 456"/>
              <a:gd name="T90" fmla="*/ 348 w 390"/>
              <a:gd name="T91" fmla="*/ 120 h 456"/>
              <a:gd name="T92" fmla="*/ 364 w 390"/>
              <a:gd name="T93" fmla="*/ 98 h 456"/>
              <a:gd name="T94" fmla="*/ 390 w 390"/>
              <a:gd name="T95" fmla="*/ 70 h 456"/>
              <a:gd name="T96" fmla="*/ 370 w 390"/>
              <a:gd name="T97" fmla="*/ 62 h 456"/>
              <a:gd name="T98" fmla="*/ 334 w 390"/>
              <a:gd name="T99" fmla="*/ 42 h 456"/>
              <a:gd name="T100" fmla="*/ 302 w 390"/>
              <a:gd name="T101" fmla="*/ 40 h 456"/>
              <a:gd name="T102" fmla="*/ 302 w 390"/>
              <a:gd name="T103" fmla="*/ 24 h 456"/>
              <a:gd name="T104" fmla="*/ 284 w 390"/>
              <a:gd name="T105" fmla="*/ 8 h 456"/>
              <a:gd name="T106" fmla="*/ 258 w 390"/>
              <a:gd name="T107" fmla="*/ 6 h 456"/>
              <a:gd name="T108" fmla="*/ 254 w 390"/>
              <a:gd name="T109" fmla="*/ 14 h 456"/>
              <a:gd name="T110" fmla="*/ 224 w 390"/>
              <a:gd name="T111" fmla="*/ 22 h 456"/>
              <a:gd name="T112" fmla="*/ 222 w 390"/>
              <a:gd name="T113" fmla="*/ 12 h 456"/>
              <a:gd name="T114" fmla="*/ 214 w 390"/>
              <a:gd name="T115" fmla="*/ 0 h 456"/>
              <a:gd name="T116" fmla="*/ 198 w 390"/>
              <a:gd name="T117" fmla="*/ 12 h 456"/>
              <a:gd name="T118" fmla="*/ 184 w 390"/>
              <a:gd name="T119" fmla="*/ 38 h 456"/>
              <a:gd name="T120" fmla="*/ 160 w 390"/>
              <a:gd name="T121" fmla="*/ 42 h 456"/>
              <a:gd name="T122" fmla="*/ 138 w 390"/>
              <a:gd name="T123" fmla="*/ 3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0" h="456">
                <a:moveTo>
                  <a:pt x="138" y="32"/>
                </a:moveTo>
                <a:lnTo>
                  <a:pt x="108" y="52"/>
                </a:lnTo>
                <a:lnTo>
                  <a:pt x="80" y="76"/>
                </a:lnTo>
                <a:lnTo>
                  <a:pt x="46" y="92"/>
                </a:lnTo>
                <a:lnTo>
                  <a:pt x="10" y="126"/>
                </a:lnTo>
                <a:lnTo>
                  <a:pt x="12" y="142"/>
                </a:lnTo>
                <a:lnTo>
                  <a:pt x="38" y="168"/>
                </a:lnTo>
                <a:lnTo>
                  <a:pt x="44" y="186"/>
                </a:lnTo>
                <a:lnTo>
                  <a:pt x="16" y="186"/>
                </a:lnTo>
                <a:lnTo>
                  <a:pt x="0" y="204"/>
                </a:lnTo>
                <a:lnTo>
                  <a:pt x="0" y="224"/>
                </a:lnTo>
                <a:lnTo>
                  <a:pt x="28" y="258"/>
                </a:lnTo>
                <a:lnTo>
                  <a:pt x="28" y="286"/>
                </a:lnTo>
                <a:lnTo>
                  <a:pt x="40" y="290"/>
                </a:lnTo>
                <a:lnTo>
                  <a:pt x="62" y="294"/>
                </a:lnTo>
                <a:lnTo>
                  <a:pt x="78" y="308"/>
                </a:lnTo>
                <a:lnTo>
                  <a:pt x="78" y="330"/>
                </a:lnTo>
                <a:lnTo>
                  <a:pt x="64" y="350"/>
                </a:lnTo>
                <a:lnTo>
                  <a:pt x="62" y="376"/>
                </a:lnTo>
                <a:lnTo>
                  <a:pt x="86" y="376"/>
                </a:lnTo>
                <a:lnTo>
                  <a:pt x="92" y="412"/>
                </a:lnTo>
                <a:lnTo>
                  <a:pt x="102" y="434"/>
                </a:lnTo>
                <a:lnTo>
                  <a:pt x="108" y="440"/>
                </a:lnTo>
                <a:lnTo>
                  <a:pt x="130" y="450"/>
                </a:lnTo>
                <a:lnTo>
                  <a:pt x="162" y="456"/>
                </a:lnTo>
                <a:lnTo>
                  <a:pt x="192" y="448"/>
                </a:lnTo>
                <a:lnTo>
                  <a:pt x="206" y="416"/>
                </a:lnTo>
                <a:lnTo>
                  <a:pt x="218" y="396"/>
                </a:lnTo>
                <a:lnTo>
                  <a:pt x="230" y="392"/>
                </a:lnTo>
                <a:lnTo>
                  <a:pt x="234" y="374"/>
                </a:lnTo>
                <a:lnTo>
                  <a:pt x="212" y="364"/>
                </a:lnTo>
                <a:lnTo>
                  <a:pt x="182" y="360"/>
                </a:lnTo>
                <a:lnTo>
                  <a:pt x="170" y="340"/>
                </a:lnTo>
                <a:lnTo>
                  <a:pt x="180" y="318"/>
                </a:lnTo>
                <a:lnTo>
                  <a:pt x="188" y="288"/>
                </a:lnTo>
                <a:lnTo>
                  <a:pt x="182" y="256"/>
                </a:lnTo>
                <a:lnTo>
                  <a:pt x="170" y="244"/>
                </a:lnTo>
                <a:lnTo>
                  <a:pt x="184" y="218"/>
                </a:lnTo>
                <a:lnTo>
                  <a:pt x="232" y="176"/>
                </a:lnTo>
                <a:lnTo>
                  <a:pt x="272" y="156"/>
                </a:lnTo>
                <a:lnTo>
                  <a:pt x="284" y="140"/>
                </a:lnTo>
                <a:lnTo>
                  <a:pt x="298" y="148"/>
                </a:lnTo>
                <a:lnTo>
                  <a:pt x="302" y="162"/>
                </a:lnTo>
                <a:lnTo>
                  <a:pt x="326" y="168"/>
                </a:lnTo>
                <a:lnTo>
                  <a:pt x="348" y="152"/>
                </a:lnTo>
                <a:lnTo>
                  <a:pt x="348" y="120"/>
                </a:lnTo>
                <a:lnTo>
                  <a:pt x="364" y="98"/>
                </a:lnTo>
                <a:lnTo>
                  <a:pt x="390" y="70"/>
                </a:lnTo>
                <a:lnTo>
                  <a:pt x="370" y="62"/>
                </a:lnTo>
                <a:lnTo>
                  <a:pt x="334" y="42"/>
                </a:lnTo>
                <a:lnTo>
                  <a:pt x="302" y="40"/>
                </a:lnTo>
                <a:lnTo>
                  <a:pt x="302" y="24"/>
                </a:lnTo>
                <a:lnTo>
                  <a:pt x="284" y="8"/>
                </a:lnTo>
                <a:lnTo>
                  <a:pt x="258" y="6"/>
                </a:lnTo>
                <a:lnTo>
                  <a:pt x="254" y="14"/>
                </a:lnTo>
                <a:lnTo>
                  <a:pt x="224" y="22"/>
                </a:lnTo>
                <a:lnTo>
                  <a:pt x="222" y="12"/>
                </a:lnTo>
                <a:lnTo>
                  <a:pt x="214" y="0"/>
                </a:lnTo>
                <a:lnTo>
                  <a:pt x="198" y="12"/>
                </a:lnTo>
                <a:lnTo>
                  <a:pt x="184" y="38"/>
                </a:lnTo>
                <a:lnTo>
                  <a:pt x="160" y="42"/>
                </a:lnTo>
                <a:lnTo>
                  <a:pt x="138" y="32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gray">
          <a:xfrm>
            <a:off x="2486016" y="3135774"/>
            <a:ext cx="1152644" cy="1311409"/>
          </a:xfrm>
          <a:custGeom>
            <a:avLst/>
            <a:gdLst>
              <a:gd name="T0" fmla="*/ 432 w 522"/>
              <a:gd name="T1" fmla="*/ 2 h 594"/>
              <a:gd name="T2" fmla="*/ 388 w 522"/>
              <a:gd name="T3" fmla="*/ 42 h 594"/>
              <a:gd name="T4" fmla="*/ 344 w 522"/>
              <a:gd name="T5" fmla="*/ 32 h 594"/>
              <a:gd name="T6" fmla="*/ 302 w 522"/>
              <a:gd name="T7" fmla="*/ 36 h 594"/>
              <a:gd name="T8" fmla="*/ 230 w 522"/>
              <a:gd name="T9" fmla="*/ 40 h 594"/>
              <a:gd name="T10" fmla="*/ 178 w 522"/>
              <a:gd name="T11" fmla="*/ 90 h 594"/>
              <a:gd name="T12" fmla="*/ 156 w 522"/>
              <a:gd name="T13" fmla="*/ 138 h 594"/>
              <a:gd name="T14" fmla="*/ 128 w 522"/>
              <a:gd name="T15" fmla="*/ 118 h 594"/>
              <a:gd name="T16" fmla="*/ 102 w 522"/>
              <a:gd name="T17" fmla="*/ 126 h 594"/>
              <a:gd name="T18" fmla="*/ 14 w 522"/>
              <a:gd name="T19" fmla="*/ 188 h 594"/>
              <a:gd name="T20" fmla="*/ 12 w 522"/>
              <a:gd name="T21" fmla="*/ 226 h 594"/>
              <a:gd name="T22" fmla="*/ 10 w 522"/>
              <a:gd name="T23" fmla="*/ 288 h 594"/>
              <a:gd name="T24" fmla="*/ 12 w 522"/>
              <a:gd name="T25" fmla="*/ 330 h 594"/>
              <a:gd name="T26" fmla="*/ 64 w 522"/>
              <a:gd name="T27" fmla="*/ 344 h 594"/>
              <a:gd name="T28" fmla="*/ 48 w 522"/>
              <a:gd name="T29" fmla="*/ 366 h 594"/>
              <a:gd name="T30" fmla="*/ 22 w 522"/>
              <a:gd name="T31" fmla="*/ 418 h 594"/>
              <a:gd name="T32" fmla="*/ 18 w 522"/>
              <a:gd name="T33" fmla="*/ 442 h 594"/>
              <a:gd name="T34" fmla="*/ 8 w 522"/>
              <a:gd name="T35" fmla="*/ 474 h 594"/>
              <a:gd name="T36" fmla="*/ 46 w 522"/>
              <a:gd name="T37" fmla="*/ 492 h 594"/>
              <a:gd name="T38" fmla="*/ 92 w 522"/>
              <a:gd name="T39" fmla="*/ 506 h 594"/>
              <a:gd name="T40" fmla="*/ 108 w 522"/>
              <a:gd name="T41" fmla="*/ 558 h 594"/>
              <a:gd name="T42" fmla="*/ 162 w 522"/>
              <a:gd name="T43" fmla="*/ 566 h 594"/>
              <a:gd name="T44" fmla="*/ 166 w 522"/>
              <a:gd name="T45" fmla="*/ 534 h 594"/>
              <a:gd name="T46" fmla="*/ 158 w 522"/>
              <a:gd name="T47" fmla="*/ 474 h 594"/>
              <a:gd name="T48" fmla="*/ 204 w 522"/>
              <a:gd name="T49" fmla="*/ 444 h 594"/>
              <a:gd name="T50" fmla="*/ 260 w 522"/>
              <a:gd name="T51" fmla="*/ 424 h 594"/>
              <a:gd name="T52" fmla="*/ 274 w 522"/>
              <a:gd name="T53" fmla="*/ 458 h 594"/>
              <a:gd name="T54" fmla="*/ 254 w 522"/>
              <a:gd name="T55" fmla="*/ 506 h 594"/>
              <a:gd name="T56" fmla="*/ 226 w 522"/>
              <a:gd name="T57" fmla="*/ 542 h 594"/>
              <a:gd name="T58" fmla="*/ 210 w 522"/>
              <a:gd name="T59" fmla="*/ 560 h 594"/>
              <a:gd name="T60" fmla="*/ 270 w 522"/>
              <a:gd name="T61" fmla="*/ 588 h 594"/>
              <a:gd name="T62" fmla="*/ 306 w 522"/>
              <a:gd name="T63" fmla="*/ 582 h 594"/>
              <a:gd name="T64" fmla="*/ 358 w 522"/>
              <a:gd name="T65" fmla="*/ 558 h 594"/>
              <a:gd name="T66" fmla="*/ 408 w 522"/>
              <a:gd name="T67" fmla="*/ 528 h 594"/>
              <a:gd name="T68" fmla="*/ 448 w 522"/>
              <a:gd name="T69" fmla="*/ 558 h 594"/>
              <a:gd name="T70" fmla="*/ 490 w 522"/>
              <a:gd name="T71" fmla="*/ 564 h 594"/>
              <a:gd name="T72" fmla="*/ 504 w 522"/>
              <a:gd name="T73" fmla="*/ 488 h 594"/>
              <a:gd name="T74" fmla="*/ 516 w 522"/>
              <a:gd name="T75" fmla="*/ 446 h 594"/>
              <a:gd name="T76" fmla="*/ 520 w 522"/>
              <a:gd name="T77" fmla="*/ 398 h 594"/>
              <a:gd name="T78" fmla="*/ 484 w 522"/>
              <a:gd name="T79" fmla="*/ 416 h 594"/>
              <a:gd name="T80" fmla="*/ 474 w 522"/>
              <a:gd name="T81" fmla="*/ 392 h 594"/>
              <a:gd name="T82" fmla="*/ 464 w 522"/>
              <a:gd name="T83" fmla="*/ 356 h 594"/>
              <a:gd name="T84" fmla="*/ 478 w 522"/>
              <a:gd name="T85" fmla="*/ 266 h 594"/>
              <a:gd name="T86" fmla="*/ 492 w 522"/>
              <a:gd name="T87" fmla="*/ 168 h 594"/>
              <a:gd name="T88" fmla="*/ 474 w 522"/>
              <a:gd name="T89" fmla="*/ 106 h 594"/>
              <a:gd name="T90" fmla="*/ 474 w 522"/>
              <a:gd name="T91" fmla="*/ 34 h 594"/>
              <a:gd name="T92" fmla="*/ 448 w 522"/>
              <a:gd name="T9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2" h="594">
                <a:moveTo>
                  <a:pt x="448" y="0"/>
                </a:moveTo>
                <a:lnTo>
                  <a:pt x="432" y="2"/>
                </a:lnTo>
                <a:lnTo>
                  <a:pt x="408" y="28"/>
                </a:lnTo>
                <a:lnTo>
                  <a:pt x="388" y="42"/>
                </a:lnTo>
                <a:lnTo>
                  <a:pt x="366" y="34"/>
                </a:lnTo>
                <a:lnTo>
                  <a:pt x="344" y="32"/>
                </a:lnTo>
                <a:lnTo>
                  <a:pt x="314" y="44"/>
                </a:lnTo>
                <a:lnTo>
                  <a:pt x="302" y="36"/>
                </a:lnTo>
                <a:lnTo>
                  <a:pt x="274" y="36"/>
                </a:lnTo>
                <a:lnTo>
                  <a:pt x="230" y="40"/>
                </a:lnTo>
                <a:lnTo>
                  <a:pt x="220" y="40"/>
                </a:lnTo>
                <a:lnTo>
                  <a:pt x="178" y="90"/>
                </a:lnTo>
                <a:lnTo>
                  <a:pt x="178" y="122"/>
                </a:lnTo>
                <a:lnTo>
                  <a:pt x="156" y="138"/>
                </a:lnTo>
                <a:lnTo>
                  <a:pt x="132" y="132"/>
                </a:lnTo>
                <a:lnTo>
                  <a:pt x="128" y="118"/>
                </a:lnTo>
                <a:lnTo>
                  <a:pt x="114" y="110"/>
                </a:lnTo>
                <a:lnTo>
                  <a:pt x="102" y="126"/>
                </a:lnTo>
                <a:lnTo>
                  <a:pt x="64" y="146"/>
                </a:lnTo>
                <a:lnTo>
                  <a:pt x="14" y="188"/>
                </a:lnTo>
                <a:lnTo>
                  <a:pt x="0" y="214"/>
                </a:lnTo>
                <a:lnTo>
                  <a:pt x="12" y="226"/>
                </a:lnTo>
                <a:lnTo>
                  <a:pt x="18" y="258"/>
                </a:lnTo>
                <a:lnTo>
                  <a:pt x="10" y="288"/>
                </a:lnTo>
                <a:lnTo>
                  <a:pt x="0" y="310"/>
                </a:lnTo>
                <a:lnTo>
                  <a:pt x="12" y="330"/>
                </a:lnTo>
                <a:lnTo>
                  <a:pt x="42" y="334"/>
                </a:lnTo>
                <a:lnTo>
                  <a:pt x="64" y="344"/>
                </a:lnTo>
                <a:lnTo>
                  <a:pt x="60" y="362"/>
                </a:lnTo>
                <a:lnTo>
                  <a:pt x="48" y="366"/>
                </a:lnTo>
                <a:lnTo>
                  <a:pt x="36" y="386"/>
                </a:lnTo>
                <a:lnTo>
                  <a:pt x="22" y="418"/>
                </a:lnTo>
                <a:lnTo>
                  <a:pt x="8" y="422"/>
                </a:lnTo>
                <a:lnTo>
                  <a:pt x="18" y="442"/>
                </a:lnTo>
                <a:lnTo>
                  <a:pt x="16" y="460"/>
                </a:lnTo>
                <a:lnTo>
                  <a:pt x="8" y="474"/>
                </a:lnTo>
                <a:lnTo>
                  <a:pt x="36" y="482"/>
                </a:lnTo>
                <a:lnTo>
                  <a:pt x="46" y="492"/>
                </a:lnTo>
                <a:lnTo>
                  <a:pt x="76" y="492"/>
                </a:lnTo>
                <a:lnTo>
                  <a:pt x="92" y="506"/>
                </a:lnTo>
                <a:lnTo>
                  <a:pt x="108" y="530"/>
                </a:lnTo>
                <a:lnTo>
                  <a:pt x="108" y="558"/>
                </a:lnTo>
                <a:lnTo>
                  <a:pt x="126" y="568"/>
                </a:lnTo>
                <a:lnTo>
                  <a:pt x="162" y="566"/>
                </a:lnTo>
                <a:lnTo>
                  <a:pt x="156" y="548"/>
                </a:lnTo>
                <a:lnTo>
                  <a:pt x="166" y="534"/>
                </a:lnTo>
                <a:lnTo>
                  <a:pt x="168" y="486"/>
                </a:lnTo>
                <a:lnTo>
                  <a:pt x="158" y="474"/>
                </a:lnTo>
                <a:lnTo>
                  <a:pt x="178" y="448"/>
                </a:lnTo>
                <a:lnTo>
                  <a:pt x="204" y="444"/>
                </a:lnTo>
                <a:lnTo>
                  <a:pt x="220" y="424"/>
                </a:lnTo>
                <a:lnTo>
                  <a:pt x="260" y="424"/>
                </a:lnTo>
                <a:lnTo>
                  <a:pt x="274" y="438"/>
                </a:lnTo>
                <a:lnTo>
                  <a:pt x="274" y="458"/>
                </a:lnTo>
                <a:lnTo>
                  <a:pt x="280" y="474"/>
                </a:lnTo>
                <a:lnTo>
                  <a:pt x="254" y="506"/>
                </a:lnTo>
                <a:lnTo>
                  <a:pt x="248" y="528"/>
                </a:lnTo>
                <a:lnTo>
                  <a:pt x="226" y="542"/>
                </a:lnTo>
                <a:lnTo>
                  <a:pt x="214" y="542"/>
                </a:lnTo>
                <a:lnTo>
                  <a:pt x="210" y="560"/>
                </a:lnTo>
                <a:lnTo>
                  <a:pt x="232" y="582"/>
                </a:lnTo>
                <a:lnTo>
                  <a:pt x="270" y="588"/>
                </a:lnTo>
                <a:lnTo>
                  <a:pt x="292" y="594"/>
                </a:lnTo>
                <a:lnTo>
                  <a:pt x="306" y="582"/>
                </a:lnTo>
                <a:lnTo>
                  <a:pt x="330" y="556"/>
                </a:lnTo>
                <a:lnTo>
                  <a:pt x="358" y="558"/>
                </a:lnTo>
                <a:lnTo>
                  <a:pt x="378" y="540"/>
                </a:lnTo>
                <a:lnTo>
                  <a:pt x="408" y="528"/>
                </a:lnTo>
                <a:lnTo>
                  <a:pt x="428" y="542"/>
                </a:lnTo>
                <a:lnTo>
                  <a:pt x="448" y="558"/>
                </a:lnTo>
                <a:lnTo>
                  <a:pt x="470" y="542"/>
                </a:lnTo>
                <a:lnTo>
                  <a:pt x="490" y="564"/>
                </a:lnTo>
                <a:lnTo>
                  <a:pt x="498" y="544"/>
                </a:lnTo>
                <a:lnTo>
                  <a:pt x="504" y="488"/>
                </a:lnTo>
                <a:lnTo>
                  <a:pt x="514" y="480"/>
                </a:lnTo>
                <a:lnTo>
                  <a:pt x="516" y="446"/>
                </a:lnTo>
                <a:lnTo>
                  <a:pt x="522" y="434"/>
                </a:lnTo>
                <a:lnTo>
                  <a:pt x="520" y="398"/>
                </a:lnTo>
                <a:lnTo>
                  <a:pt x="510" y="390"/>
                </a:lnTo>
                <a:lnTo>
                  <a:pt x="484" y="416"/>
                </a:lnTo>
                <a:lnTo>
                  <a:pt x="466" y="416"/>
                </a:lnTo>
                <a:lnTo>
                  <a:pt x="474" y="392"/>
                </a:lnTo>
                <a:lnTo>
                  <a:pt x="474" y="372"/>
                </a:lnTo>
                <a:lnTo>
                  <a:pt x="464" y="356"/>
                </a:lnTo>
                <a:lnTo>
                  <a:pt x="464" y="290"/>
                </a:lnTo>
                <a:lnTo>
                  <a:pt x="478" y="266"/>
                </a:lnTo>
                <a:lnTo>
                  <a:pt x="474" y="184"/>
                </a:lnTo>
                <a:lnTo>
                  <a:pt x="492" y="168"/>
                </a:lnTo>
                <a:lnTo>
                  <a:pt x="486" y="124"/>
                </a:lnTo>
                <a:lnTo>
                  <a:pt x="474" y="106"/>
                </a:lnTo>
                <a:lnTo>
                  <a:pt x="466" y="60"/>
                </a:lnTo>
                <a:lnTo>
                  <a:pt x="474" y="34"/>
                </a:lnTo>
                <a:lnTo>
                  <a:pt x="456" y="12"/>
                </a:lnTo>
                <a:lnTo>
                  <a:pt x="4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3" name="Freeform 21"/>
          <p:cNvSpPr>
            <a:spLocks/>
          </p:cNvSpPr>
          <p:nvPr/>
        </p:nvSpPr>
        <p:spPr bwMode="gray">
          <a:xfrm>
            <a:off x="2486016" y="3135774"/>
            <a:ext cx="1152644" cy="1311409"/>
          </a:xfrm>
          <a:custGeom>
            <a:avLst/>
            <a:gdLst>
              <a:gd name="T0" fmla="*/ 432 w 522"/>
              <a:gd name="T1" fmla="*/ 2 h 594"/>
              <a:gd name="T2" fmla="*/ 388 w 522"/>
              <a:gd name="T3" fmla="*/ 42 h 594"/>
              <a:gd name="T4" fmla="*/ 344 w 522"/>
              <a:gd name="T5" fmla="*/ 32 h 594"/>
              <a:gd name="T6" fmla="*/ 302 w 522"/>
              <a:gd name="T7" fmla="*/ 36 h 594"/>
              <a:gd name="T8" fmla="*/ 230 w 522"/>
              <a:gd name="T9" fmla="*/ 40 h 594"/>
              <a:gd name="T10" fmla="*/ 178 w 522"/>
              <a:gd name="T11" fmla="*/ 90 h 594"/>
              <a:gd name="T12" fmla="*/ 156 w 522"/>
              <a:gd name="T13" fmla="*/ 138 h 594"/>
              <a:gd name="T14" fmla="*/ 128 w 522"/>
              <a:gd name="T15" fmla="*/ 118 h 594"/>
              <a:gd name="T16" fmla="*/ 102 w 522"/>
              <a:gd name="T17" fmla="*/ 126 h 594"/>
              <a:gd name="T18" fmla="*/ 14 w 522"/>
              <a:gd name="T19" fmla="*/ 188 h 594"/>
              <a:gd name="T20" fmla="*/ 12 w 522"/>
              <a:gd name="T21" fmla="*/ 226 h 594"/>
              <a:gd name="T22" fmla="*/ 10 w 522"/>
              <a:gd name="T23" fmla="*/ 288 h 594"/>
              <a:gd name="T24" fmla="*/ 12 w 522"/>
              <a:gd name="T25" fmla="*/ 330 h 594"/>
              <a:gd name="T26" fmla="*/ 64 w 522"/>
              <a:gd name="T27" fmla="*/ 344 h 594"/>
              <a:gd name="T28" fmla="*/ 48 w 522"/>
              <a:gd name="T29" fmla="*/ 366 h 594"/>
              <a:gd name="T30" fmla="*/ 22 w 522"/>
              <a:gd name="T31" fmla="*/ 418 h 594"/>
              <a:gd name="T32" fmla="*/ 18 w 522"/>
              <a:gd name="T33" fmla="*/ 442 h 594"/>
              <a:gd name="T34" fmla="*/ 8 w 522"/>
              <a:gd name="T35" fmla="*/ 474 h 594"/>
              <a:gd name="T36" fmla="*/ 46 w 522"/>
              <a:gd name="T37" fmla="*/ 492 h 594"/>
              <a:gd name="T38" fmla="*/ 92 w 522"/>
              <a:gd name="T39" fmla="*/ 506 h 594"/>
              <a:gd name="T40" fmla="*/ 108 w 522"/>
              <a:gd name="T41" fmla="*/ 558 h 594"/>
              <a:gd name="T42" fmla="*/ 162 w 522"/>
              <a:gd name="T43" fmla="*/ 566 h 594"/>
              <a:gd name="T44" fmla="*/ 166 w 522"/>
              <a:gd name="T45" fmla="*/ 534 h 594"/>
              <a:gd name="T46" fmla="*/ 158 w 522"/>
              <a:gd name="T47" fmla="*/ 474 h 594"/>
              <a:gd name="T48" fmla="*/ 204 w 522"/>
              <a:gd name="T49" fmla="*/ 444 h 594"/>
              <a:gd name="T50" fmla="*/ 260 w 522"/>
              <a:gd name="T51" fmla="*/ 424 h 594"/>
              <a:gd name="T52" fmla="*/ 274 w 522"/>
              <a:gd name="T53" fmla="*/ 458 h 594"/>
              <a:gd name="T54" fmla="*/ 254 w 522"/>
              <a:gd name="T55" fmla="*/ 506 h 594"/>
              <a:gd name="T56" fmla="*/ 226 w 522"/>
              <a:gd name="T57" fmla="*/ 542 h 594"/>
              <a:gd name="T58" fmla="*/ 210 w 522"/>
              <a:gd name="T59" fmla="*/ 560 h 594"/>
              <a:gd name="T60" fmla="*/ 270 w 522"/>
              <a:gd name="T61" fmla="*/ 588 h 594"/>
              <a:gd name="T62" fmla="*/ 306 w 522"/>
              <a:gd name="T63" fmla="*/ 582 h 594"/>
              <a:gd name="T64" fmla="*/ 358 w 522"/>
              <a:gd name="T65" fmla="*/ 558 h 594"/>
              <a:gd name="T66" fmla="*/ 408 w 522"/>
              <a:gd name="T67" fmla="*/ 528 h 594"/>
              <a:gd name="T68" fmla="*/ 448 w 522"/>
              <a:gd name="T69" fmla="*/ 558 h 594"/>
              <a:gd name="T70" fmla="*/ 490 w 522"/>
              <a:gd name="T71" fmla="*/ 564 h 594"/>
              <a:gd name="T72" fmla="*/ 504 w 522"/>
              <a:gd name="T73" fmla="*/ 488 h 594"/>
              <a:gd name="T74" fmla="*/ 516 w 522"/>
              <a:gd name="T75" fmla="*/ 446 h 594"/>
              <a:gd name="T76" fmla="*/ 520 w 522"/>
              <a:gd name="T77" fmla="*/ 398 h 594"/>
              <a:gd name="T78" fmla="*/ 484 w 522"/>
              <a:gd name="T79" fmla="*/ 416 h 594"/>
              <a:gd name="T80" fmla="*/ 474 w 522"/>
              <a:gd name="T81" fmla="*/ 392 h 594"/>
              <a:gd name="T82" fmla="*/ 464 w 522"/>
              <a:gd name="T83" fmla="*/ 356 h 594"/>
              <a:gd name="T84" fmla="*/ 478 w 522"/>
              <a:gd name="T85" fmla="*/ 266 h 594"/>
              <a:gd name="T86" fmla="*/ 492 w 522"/>
              <a:gd name="T87" fmla="*/ 168 h 594"/>
              <a:gd name="T88" fmla="*/ 474 w 522"/>
              <a:gd name="T89" fmla="*/ 106 h 594"/>
              <a:gd name="T90" fmla="*/ 474 w 522"/>
              <a:gd name="T91" fmla="*/ 34 h 594"/>
              <a:gd name="T92" fmla="*/ 448 w 522"/>
              <a:gd name="T9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2" h="594">
                <a:moveTo>
                  <a:pt x="448" y="0"/>
                </a:moveTo>
                <a:lnTo>
                  <a:pt x="432" y="2"/>
                </a:lnTo>
                <a:lnTo>
                  <a:pt x="408" y="28"/>
                </a:lnTo>
                <a:lnTo>
                  <a:pt x="388" y="42"/>
                </a:lnTo>
                <a:lnTo>
                  <a:pt x="366" y="34"/>
                </a:lnTo>
                <a:lnTo>
                  <a:pt x="344" y="32"/>
                </a:lnTo>
                <a:lnTo>
                  <a:pt x="314" y="44"/>
                </a:lnTo>
                <a:lnTo>
                  <a:pt x="302" y="36"/>
                </a:lnTo>
                <a:lnTo>
                  <a:pt x="274" y="36"/>
                </a:lnTo>
                <a:lnTo>
                  <a:pt x="230" y="40"/>
                </a:lnTo>
                <a:lnTo>
                  <a:pt x="220" y="40"/>
                </a:lnTo>
                <a:lnTo>
                  <a:pt x="178" y="90"/>
                </a:lnTo>
                <a:lnTo>
                  <a:pt x="178" y="122"/>
                </a:lnTo>
                <a:lnTo>
                  <a:pt x="156" y="138"/>
                </a:lnTo>
                <a:lnTo>
                  <a:pt x="132" y="132"/>
                </a:lnTo>
                <a:lnTo>
                  <a:pt x="128" y="118"/>
                </a:lnTo>
                <a:lnTo>
                  <a:pt x="114" y="110"/>
                </a:lnTo>
                <a:lnTo>
                  <a:pt x="102" y="126"/>
                </a:lnTo>
                <a:lnTo>
                  <a:pt x="64" y="146"/>
                </a:lnTo>
                <a:lnTo>
                  <a:pt x="14" y="188"/>
                </a:lnTo>
                <a:lnTo>
                  <a:pt x="0" y="214"/>
                </a:lnTo>
                <a:lnTo>
                  <a:pt x="12" y="226"/>
                </a:lnTo>
                <a:lnTo>
                  <a:pt x="18" y="258"/>
                </a:lnTo>
                <a:lnTo>
                  <a:pt x="10" y="288"/>
                </a:lnTo>
                <a:lnTo>
                  <a:pt x="0" y="310"/>
                </a:lnTo>
                <a:lnTo>
                  <a:pt x="12" y="330"/>
                </a:lnTo>
                <a:lnTo>
                  <a:pt x="42" y="334"/>
                </a:lnTo>
                <a:lnTo>
                  <a:pt x="64" y="344"/>
                </a:lnTo>
                <a:lnTo>
                  <a:pt x="60" y="362"/>
                </a:lnTo>
                <a:lnTo>
                  <a:pt x="48" y="366"/>
                </a:lnTo>
                <a:lnTo>
                  <a:pt x="36" y="386"/>
                </a:lnTo>
                <a:lnTo>
                  <a:pt x="22" y="418"/>
                </a:lnTo>
                <a:lnTo>
                  <a:pt x="8" y="422"/>
                </a:lnTo>
                <a:lnTo>
                  <a:pt x="18" y="442"/>
                </a:lnTo>
                <a:lnTo>
                  <a:pt x="16" y="460"/>
                </a:lnTo>
                <a:lnTo>
                  <a:pt x="8" y="474"/>
                </a:lnTo>
                <a:lnTo>
                  <a:pt x="36" y="482"/>
                </a:lnTo>
                <a:lnTo>
                  <a:pt x="46" y="492"/>
                </a:lnTo>
                <a:lnTo>
                  <a:pt x="76" y="492"/>
                </a:lnTo>
                <a:lnTo>
                  <a:pt x="92" y="506"/>
                </a:lnTo>
                <a:lnTo>
                  <a:pt x="108" y="530"/>
                </a:lnTo>
                <a:lnTo>
                  <a:pt x="108" y="558"/>
                </a:lnTo>
                <a:lnTo>
                  <a:pt x="126" y="568"/>
                </a:lnTo>
                <a:lnTo>
                  <a:pt x="162" y="566"/>
                </a:lnTo>
                <a:lnTo>
                  <a:pt x="156" y="548"/>
                </a:lnTo>
                <a:lnTo>
                  <a:pt x="166" y="534"/>
                </a:lnTo>
                <a:lnTo>
                  <a:pt x="168" y="486"/>
                </a:lnTo>
                <a:lnTo>
                  <a:pt x="158" y="474"/>
                </a:lnTo>
                <a:lnTo>
                  <a:pt x="178" y="448"/>
                </a:lnTo>
                <a:lnTo>
                  <a:pt x="204" y="444"/>
                </a:lnTo>
                <a:lnTo>
                  <a:pt x="220" y="424"/>
                </a:lnTo>
                <a:lnTo>
                  <a:pt x="260" y="424"/>
                </a:lnTo>
                <a:lnTo>
                  <a:pt x="274" y="438"/>
                </a:lnTo>
                <a:lnTo>
                  <a:pt x="274" y="458"/>
                </a:lnTo>
                <a:lnTo>
                  <a:pt x="280" y="474"/>
                </a:lnTo>
                <a:lnTo>
                  <a:pt x="254" y="506"/>
                </a:lnTo>
                <a:lnTo>
                  <a:pt x="248" y="528"/>
                </a:lnTo>
                <a:lnTo>
                  <a:pt x="226" y="542"/>
                </a:lnTo>
                <a:lnTo>
                  <a:pt x="214" y="542"/>
                </a:lnTo>
                <a:lnTo>
                  <a:pt x="210" y="560"/>
                </a:lnTo>
                <a:lnTo>
                  <a:pt x="232" y="582"/>
                </a:lnTo>
                <a:lnTo>
                  <a:pt x="270" y="588"/>
                </a:lnTo>
                <a:lnTo>
                  <a:pt x="292" y="594"/>
                </a:lnTo>
                <a:lnTo>
                  <a:pt x="306" y="582"/>
                </a:lnTo>
                <a:lnTo>
                  <a:pt x="330" y="556"/>
                </a:lnTo>
                <a:lnTo>
                  <a:pt x="358" y="558"/>
                </a:lnTo>
                <a:lnTo>
                  <a:pt x="378" y="540"/>
                </a:lnTo>
                <a:lnTo>
                  <a:pt x="408" y="528"/>
                </a:lnTo>
                <a:lnTo>
                  <a:pt x="428" y="542"/>
                </a:lnTo>
                <a:lnTo>
                  <a:pt x="448" y="558"/>
                </a:lnTo>
                <a:lnTo>
                  <a:pt x="470" y="542"/>
                </a:lnTo>
                <a:lnTo>
                  <a:pt x="490" y="564"/>
                </a:lnTo>
                <a:lnTo>
                  <a:pt x="498" y="544"/>
                </a:lnTo>
                <a:lnTo>
                  <a:pt x="504" y="488"/>
                </a:lnTo>
                <a:lnTo>
                  <a:pt x="514" y="480"/>
                </a:lnTo>
                <a:lnTo>
                  <a:pt x="516" y="446"/>
                </a:lnTo>
                <a:lnTo>
                  <a:pt x="522" y="434"/>
                </a:lnTo>
                <a:lnTo>
                  <a:pt x="520" y="398"/>
                </a:lnTo>
                <a:lnTo>
                  <a:pt x="510" y="390"/>
                </a:lnTo>
                <a:lnTo>
                  <a:pt x="484" y="416"/>
                </a:lnTo>
                <a:lnTo>
                  <a:pt x="466" y="416"/>
                </a:lnTo>
                <a:lnTo>
                  <a:pt x="474" y="392"/>
                </a:lnTo>
                <a:lnTo>
                  <a:pt x="474" y="372"/>
                </a:lnTo>
                <a:lnTo>
                  <a:pt x="464" y="356"/>
                </a:lnTo>
                <a:lnTo>
                  <a:pt x="464" y="290"/>
                </a:lnTo>
                <a:lnTo>
                  <a:pt x="478" y="266"/>
                </a:lnTo>
                <a:lnTo>
                  <a:pt x="474" y="184"/>
                </a:lnTo>
                <a:lnTo>
                  <a:pt x="492" y="168"/>
                </a:lnTo>
                <a:lnTo>
                  <a:pt x="486" y="124"/>
                </a:lnTo>
                <a:lnTo>
                  <a:pt x="474" y="106"/>
                </a:lnTo>
                <a:lnTo>
                  <a:pt x="466" y="60"/>
                </a:lnTo>
                <a:lnTo>
                  <a:pt x="474" y="34"/>
                </a:lnTo>
                <a:lnTo>
                  <a:pt x="456" y="12"/>
                </a:lnTo>
                <a:lnTo>
                  <a:pt x="448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4" name="Freeform 22"/>
          <p:cNvSpPr>
            <a:spLocks/>
          </p:cNvSpPr>
          <p:nvPr/>
        </p:nvSpPr>
        <p:spPr bwMode="gray">
          <a:xfrm>
            <a:off x="1536520" y="3952645"/>
            <a:ext cx="989243" cy="710899"/>
          </a:xfrm>
          <a:custGeom>
            <a:avLst/>
            <a:gdLst>
              <a:gd name="T0" fmla="*/ 66 w 448"/>
              <a:gd name="T1" fmla="*/ 60 h 322"/>
              <a:gd name="T2" fmla="*/ 30 w 448"/>
              <a:gd name="T3" fmla="*/ 64 h 322"/>
              <a:gd name="T4" fmla="*/ 32 w 448"/>
              <a:gd name="T5" fmla="*/ 80 h 322"/>
              <a:gd name="T6" fmla="*/ 54 w 448"/>
              <a:gd name="T7" fmla="*/ 92 h 322"/>
              <a:gd name="T8" fmla="*/ 60 w 448"/>
              <a:gd name="T9" fmla="*/ 130 h 322"/>
              <a:gd name="T10" fmla="*/ 52 w 448"/>
              <a:gd name="T11" fmla="*/ 162 h 322"/>
              <a:gd name="T12" fmla="*/ 26 w 448"/>
              <a:gd name="T13" fmla="*/ 178 h 322"/>
              <a:gd name="T14" fmla="*/ 12 w 448"/>
              <a:gd name="T15" fmla="*/ 190 h 322"/>
              <a:gd name="T16" fmla="*/ 14 w 448"/>
              <a:gd name="T17" fmla="*/ 226 h 322"/>
              <a:gd name="T18" fmla="*/ 0 w 448"/>
              <a:gd name="T19" fmla="*/ 242 h 322"/>
              <a:gd name="T20" fmla="*/ 0 w 448"/>
              <a:gd name="T21" fmla="*/ 270 h 322"/>
              <a:gd name="T22" fmla="*/ 24 w 448"/>
              <a:gd name="T23" fmla="*/ 292 h 322"/>
              <a:gd name="T24" fmla="*/ 32 w 448"/>
              <a:gd name="T25" fmla="*/ 314 h 322"/>
              <a:gd name="T26" fmla="*/ 54 w 448"/>
              <a:gd name="T27" fmla="*/ 310 h 322"/>
              <a:gd name="T28" fmla="*/ 88 w 448"/>
              <a:gd name="T29" fmla="*/ 292 h 322"/>
              <a:gd name="T30" fmla="*/ 114 w 448"/>
              <a:gd name="T31" fmla="*/ 260 h 322"/>
              <a:gd name="T32" fmla="*/ 130 w 448"/>
              <a:gd name="T33" fmla="*/ 256 h 322"/>
              <a:gd name="T34" fmla="*/ 152 w 448"/>
              <a:gd name="T35" fmla="*/ 276 h 322"/>
              <a:gd name="T36" fmla="*/ 176 w 448"/>
              <a:gd name="T37" fmla="*/ 286 h 322"/>
              <a:gd name="T38" fmla="*/ 190 w 448"/>
              <a:gd name="T39" fmla="*/ 302 h 322"/>
              <a:gd name="T40" fmla="*/ 194 w 448"/>
              <a:gd name="T41" fmla="*/ 322 h 322"/>
              <a:gd name="T42" fmla="*/ 228 w 448"/>
              <a:gd name="T43" fmla="*/ 320 h 322"/>
              <a:gd name="T44" fmla="*/ 254 w 448"/>
              <a:gd name="T45" fmla="*/ 310 h 322"/>
              <a:gd name="T46" fmla="*/ 276 w 448"/>
              <a:gd name="T47" fmla="*/ 320 h 322"/>
              <a:gd name="T48" fmla="*/ 300 w 448"/>
              <a:gd name="T49" fmla="*/ 318 h 322"/>
              <a:gd name="T50" fmla="*/ 314 w 448"/>
              <a:gd name="T51" fmla="*/ 302 h 322"/>
              <a:gd name="T52" fmla="*/ 338 w 448"/>
              <a:gd name="T53" fmla="*/ 304 h 322"/>
              <a:gd name="T54" fmla="*/ 352 w 448"/>
              <a:gd name="T55" fmla="*/ 316 h 322"/>
              <a:gd name="T56" fmla="*/ 374 w 448"/>
              <a:gd name="T57" fmla="*/ 288 h 322"/>
              <a:gd name="T58" fmla="*/ 376 w 448"/>
              <a:gd name="T59" fmla="*/ 252 h 322"/>
              <a:gd name="T60" fmla="*/ 358 w 448"/>
              <a:gd name="T61" fmla="*/ 232 h 322"/>
              <a:gd name="T62" fmla="*/ 360 w 448"/>
              <a:gd name="T63" fmla="*/ 200 h 322"/>
              <a:gd name="T64" fmla="*/ 370 w 448"/>
              <a:gd name="T65" fmla="*/ 186 h 322"/>
              <a:gd name="T66" fmla="*/ 378 w 448"/>
              <a:gd name="T67" fmla="*/ 142 h 322"/>
              <a:gd name="T68" fmla="*/ 406 w 448"/>
              <a:gd name="T69" fmla="*/ 128 h 322"/>
              <a:gd name="T70" fmla="*/ 426 w 448"/>
              <a:gd name="T71" fmla="*/ 108 h 322"/>
              <a:gd name="T72" fmla="*/ 438 w 448"/>
              <a:gd name="T73" fmla="*/ 104 h 322"/>
              <a:gd name="T74" fmla="*/ 446 w 448"/>
              <a:gd name="T75" fmla="*/ 90 h 322"/>
              <a:gd name="T76" fmla="*/ 448 w 448"/>
              <a:gd name="T77" fmla="*/ 72 h 322"/>
              <a:gd name="T78" fmla="*/ 438 w 448"/>
              <a:gd name="T79" fmla="*/ 52 h 322"/>
              <a:gd name="T80" fmla="*/ 422 w 448"/>
              <a:gd name="T81" fmla="*/ 56 h 322"/>
              <a:gd name="T82" fmla="*/ 394 w 448"/>
              <a:gd name="T83" fmla="*/ 52 h 322"/>
              <a:gd name="T84" fmla="*/ 376 w 448"/>
              <a:gd name="T85" fmla="*/ 44 h 322"/>
              <a:gd name="T86" fmla="*/ 368 w 448"/>
              <a:gd name="T87" fmla="*/ 40 h 322"/>
              <a:gd name="T88" fmla="*/ 366 w 448"/>
              <a:gd name="T89" fmla="*/ 54 h 322"/>
              <a:gd name="T90" fmla="*/ 340 w 448"/>
              <a:gd name="T91" fmla="*/ 68 h 322"/>
              <a:gd name="T92" fmla="*/ 314 w 448"/>
              <a:gd name="T93" fmla="*/ 68 h 322"/>
              <a:gd name="T94" fmla="*/ 294 w 448"/>
              <a:gd name="T95" fmla="*/ 46 h 322"/>
              <a:gd name="T96" fmla="*/ 276 w 448"/>
              <a:gd name="T97" fmla="*/ 20 h 322"/>
              <a:gd name="T98" fmla="*/ 242 w 448"/>
              <a:gd name="T99" fmla="*/ 22 h 322"/>
              <a:gd name="T100" fmla="*/ 224 w 448"/>
              <a:gd name="T101" fmla="*/ 36 h 322"/>
              <a:gd name="T102" fmla="*/ 208 w 448"/>
              <a:gd name="T103" fmla="*/ 46 h 322"/>
              <a:gd name="T104" fmla="*/ 190 w 448"/>
              <a:gd name="T105" fmla="*/ 34 h 322"/>
              <a:gd name="T106" fmla="*/ 192 w 448"/>
              <a:gd name="T107" fmla="*/ 10 h 322"/>
              <a:gd name="T108" fmla="*/ 176 w 448"/>
              <a:gd name="T109" fmla="*/ 0 h 322"/>
              <a:gd name="T110" fmla="*/ 148 w 448"/>
              <a:gd name="T111" fmla="*/ 2 h 322"/>
              <a:gd name="T112" fmla="*/ 140 w 448"/>
              <a:gd name="T113" fmla="*/ 14 h 322"/>
              <a:gd name="T114" fmla="*/ 140 w 448"/>
              <a:gd name="T115" fmla="*/ 32 h 322"/>
              <a:gd name="T116" fmla="*/ 114 w 448"/>
              <a:gd name="T117" fmla="*/ 52 h 322"/>
              <a:gd name="T118" fmla="*/ 90 w 448"/>
              <a:gd name="T119" fmla="*/ 64 h 322"/>
              <a:gd name="T120" fmla="*/ 66 w 448"/>
              <a:gd name="T121" fmla="*/ 6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" h="322">
                <a:moveTo>
                  <a:pt x="66" y="60"/>
                </a:moveTo>
                <a:lnTo>
                  <a:pt x="30" y="64"/>
                </a:lnTo>
                <a:lnTo>
                  <a:pt x="32" y="80"/>
                </a:lnTo>
                <a:lnTo>
                  <a:pt x="54" y="92"/>
                </a:lnTo>
                <a:lnTo>
                  <a:pt x="60" y="130"/>
                </a:lnTo>
                <a:lnTo>
                  <a:pt x="52" y="162"/>
                </a:lnTo>
                <a:lnTo>
                  <a:pt x="26" y="178"/>
                </a:lnTo>
                <a:lnTo>
                  <a:pt x="12" y="190"/>
                </a:lnTo>
                <a:lnTo>
                  <a:pt x="14" y="226"/>
                </a:lnTo>
                <a:lnTo>
                  <a:pt x="0" y="242"/>
                </a:lnTo>
                <a:lnTo>
                  <a:pt x="0" y="270"/>
                </a:lnTo>
                <a:lnTo>
                  <a:pt x="24" y="292"/>
                </a:lnTo>
                <a:lnTo>
                  <a:pt x="32" y="314"/>
                </a:lnTo>
                <a:lnTo>
                  <a:pt x="54" y="310"/>
                </a:lnTo>
                <a:lnTo>
                  <a:pt x="88" y="292"/>
                </a:lnTo>
                <a:lnTo>
                  <a:pt x="114" y="260"/>
                </a:lnTo>
                <a:lnTo>
                  <a:pt x="130" y="256"/>
                </a:lnTo>
                <a:lnTo>
                  <a:pt x="152" y="276"/>
                </a:lnTo>
                <a:lnTo>
                  <a:pt x="176" y="286"/>
                </a:lnTo>
                <a:lnTo>
                  <a:pt x="190" y="302"/>
                </a:lnTo>
                <a:lnTo>
                  <a:pt x="194" y="322"/>
                </a:lnTo>
                <a:lnTo>
                  <a:pt x="228" y="320"/>
                </a:lnTo>
                <a:lnTo>
                  <a:pt x="254" y="310"/>
                </a:lnTo>
                <a:lnTo>
                  <a:pt x="276" y="320"/>
                </a:lnTo>
                <a:lnTo>
                  <a:pt x="300" y="318"/>
                </a:lnTo>
                <a:lnTo>
                  <a:pt x="314" y="302"/>
                </a:lnTo>
                <a:lnTo>
                  <a:pt x="338" y="304"/>
                </a:lnTo>
                <a:lnTo>
                  <a:pt x="352" y="316"/>
                </a:lnTo>
                <a:lnTo>
                  <a:pt x="374" y="288"/>
                </a:lnTo>
                <a:lnTo>
                  <a:pt x="376" y="252"/>
                </a:lnTo>
                <a:lnTo>
                  <a:pt x="358" y="232"/>
                </a:lnTo>
                <a:lnTo>
                  <a:pt x="360" y="200"/>
                </a:lnTo>
                <a:lnTo>
                  <a:pt x="370" y="186"/>
                </a:lnTo>
                <a:lnTo>
                  <a:pt x="378" y="142"/>
                </a:lnTo>
                <a:lnTo>
                  <a:pt x="406" y="128"/>
                </a:lnTo>
                <a:lnTo>
                  <a:pt x="426" y="108"/>
                </a:lnTo>
                <a:lnTo>
                  <a:pt x="438" y="104"/>
                </a:lnTo>
                <a:lnTo>
                  <a:pt x="446" y="90"/>
                </a:lnTo>
                <a:lnTo>
                  <a:pt x="448" y="72"/>
                </a:lnTo>
                <a:lnTo>
                  <a:pt x="438" y="52"/>
                </a:lnTo>
                <a:lnTo>
                  <a:pt x="422" y="56"/>
                </a:lnTo>
                <a:lnTo>
                  <a:pt x="394" y="52"/>
                </a:lnTo>
                <a:lnTo>
                  <a:pt x="376" y="44"/>
                </a:lnTo>
                <a:lnTo>
                  <a:pt x="368" y="40"/>
                </a:lnTo>
                <a:lnTo>
                  <a:pt x="366" y="54"/>
                </a:lnTo>
                <a:lnTo>
                  <a:pt x="340" y="68"/>
                </a:lnTo>
                <a:lnTo>
                  <a:pt x="314" y="68"/>
                </a:lnTo>
                <a:lnTo>
                  <a:pt x="294" y="46"/>
                </a:lnTo>
                <a:lnTo>
                  <a:pt x="276" y="20"/>
                </a:lnTo>
                <a:lnTo>
                  <a:pt x="242" y="22"/>
                </a:lnTo>
                <a:lnTo>
                  <a:pt x="224" y="36"/>
                </a:lnTo>
                <a:lnTo>
                  <a:pt x="208" y="46"/>
                </a:lnTo>
                <a:lnTo>
                  <a:pt x="190" y="34"/>
                </a:lnTo>
                <a:lnTo>
                  <a:pt x="192" y="10"/>
                </a:lnTo>
                <a:lnTo>
                  <a:pt x="176" y="0"/>
                </a:lnTo>
                <a:lnTo>
                  <a:pt x="148" y="2"/>
                </a:lnTo>
                <a:lnTo>
                  <a:pt x="140" y="14"/>
                </a:lnTo>
                <a:lnTo>
                  <a:pt x="140" y="32"/>
                </a:lnTo>
                <a:lnTo>
                  <a:pt x="114" y="52"/>
                </a:lnTo>
                <a:lnTo>
                  <a:pt x="90" y="64"/>
                </a:lnTo>
                <a:lnTo>
                  <a:pt x="66" y="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" name="Freeform 23"/>
          <p:cNvSpPr>
            <a:spLocks/>
          </p:cNvSpPr>
          <p:nvPr/>
        </p:nvSpPr>
        <p:spPr bwMode="gray">
          <a:xfrm>
            <a:off x="1536520" y="3952645"/>
            <a:ext cx="989243" cy="710899"/>
          </a:xfrm>
          <a:custGeom>
            <a:avLst/>
            <a:gdLst>
              <a:gd name="T0" fmla="*/ 66 w 448"/>
              <a:gd name="T1" fmla="*/ 60 h 322"/>
              <a:gd name="T2" fmla="*/ 30 w 448"/>
              <a:gd name="T3" fmla="*/ 64 h 322"/>
              <a:gd name="T4" fmla="*/ 32 w 448"/>
              <a:gd name="T5" fmla="*/ 80 h 322"/>
              <a:gd name="T6" fmla="*/ 54 w 448"/>
              <a:gd name="T7" fmla="*/ 92 h 322"/>
              <a:gd name="T8" fmla="*/ 60 w 448"/>
              <a:gd name="T9" fmla="*/ 130 h 322"/>
              <a:gd name="T10" fmla="*/ 52 w 448"/>
              <a:gd name="T11" fmla="*/ 162 h 322"/>
              <a:gd name="T12" fmla="*/ 26 w 448"/>
              <a:gd name="T13" fmla="*/ 178 h 322"/>
              <a:gd name="T14" fmla="*/ 12 w 448"/>
              <a:gd name="T15" fmla="*/ 190 h 322"/>
              <a:gd name="T16" fmla="*/ 14 w 448"/>
              <a:gd name="T17" fmla="*/ 226 h 322"/>
              <a:gd name="T18" fmla="*/ 0 w 448"/>
              <a:gd name="T19" fmla="*/ 242 h 322"/>
              <a:gd name="T20" fmla="*/ 0 w 448"/>
              <a:gd name="T21" fmla="*/ 270 h 322"/>
              <a:gd name="T22" fmla="*/ 24 w 448"/>
              <a:gd name="T23" fmla="*/ 292 h 322"/>
              <a:gd name="T24" fmla="*/ 32 w 448"/>
              <a:gd name="T25" fmla="*/ 314 h 322"/>
              <a:gd name="T26" fmla="*/ 54 w 448"/>
              <a:gd name="T27" fmla="*/ 310 h 322"/>
              <a:gd name="T28" fmla="*/ 88 w 448"/>
              <a:gd name="T29" fmla="*/ 292 h 322"/>
              <a:gd name="T30" fmla="*/ 114 w 448"/>
              <a:gd name="T31" fmla="*/ 260 h 322"/>
              <a:gd name="T32" fmla="*/ 130 w 448"/>
              <a:gd name="T33" fmla="*/ 256 h 322"/>
              <a:gd name="T34" fmla="*/ 152 w 448"/>
              <a:gd name="T35" fmla="*/ 276 h 322"/>
              <a:gd name="T36" fmla="*/ 176 w 448"/>
              <a:gd name="T37" fmla="*/ 286 h 322"/>
              <a:gd name="T38" fmla="*/ 190 w 448"/>
              <a:gd name="T39" fmla="*/ 302 h 322"/>
              <a:gd name="T40" fmla="*/ 194 w 448"/>
              <a:gd name="T41" fmla="*/ 322 h 322"/>
              <a:gd name="T42" fmla="*/ 228 w 448"/>
              <a:gd name="T43" fmla="*/ 320 h 322"/>
              <a:gd name="T44" fmla="*/ 254 w 448"/>
              <a:gd name="T45" fmla="*/ 310 h 322"/>
              <a:gd name="T46" fmla="*/ 276 w 448"/>
              <a:gd name="T47" fmla="*/ 320 h 322"/>
              <a:gd name="T48" fmla="*/ 300 w 448"/>
              <a:gd name="T49" fmla="*/ 318 h 322"/>
              <a:gd name="T50" fmla="*/ 314 w 448"/>
              <a:gd name="T51" fmla="*/ 302 h 322"/>
              <a:gd name="T52" fmla="*/ 338 w 448"/>
              <a:gd name="T53" fmla="*/ 304 h 322"/>
              <a:gd name="T54" fmla="*/ 352 w 448"/>
              <a:gd name="T55" fmla="*/ 316 h 322"/>
              <a:gd name="T56" fmla="*/ 374 w 448"/>
              <a:gd name="T57" fmla="*/ 288 h 322"/>
              <a:gd name="T58" fmla="*/ 376 w 448"/>
              <a:gd name="T59" fmla="*/ 252 h 322"/>
              <a:gd name="T60" fmla="*/ 358 w 448"/>
              <a:gd name="T61" fmla="*/ 232 h 322"/>
              <a:gd name="T62" fmla="*/ 360 w 448"/>
              <a:gd name="T63" fmla="*/ 200 h 322"/>
              <a:gd name="T64" fmla="*/ 370 w 448"/>
              <a:gd name="T65" fmla="*/ 186 h 322"/>
              <a:gd name="T66" fmla="*/ 378 w 448"/>
              <a:gd name="T67" fmla="*/ 142 h 322"/>
              <a:gd name="T68" fmla="*/ 406 w 448"/>
              <a:gd name="T69" fmla="*/ 128 h 322"/>
              <a:gd name="T70" fmla="*/ 426 w 448"/>
              <a:gd name="T71" fmla="*/ 108 h 322"/>
              <a:gd name="T72" fmla="*/ 438 w 448"/>
              <a:gd name="T73" fmla="*/ 104 h 322"/>
              <a:gd name="T74" fmla="*/ 446 w 448"/>
              <a:gd name="T75" fmla="*/ 90 h 322"/>
              <a:gd name="T76" fmla="*/ 448 w 448"/>
              <a:gd name="T77" fmla="*/ 72 h 322"/>
              <a:gd name="T78" fmla="*/ 438 w 448"/>
              <a:gd name="T79" fmla="*/ 52 h 322"/>
              <a:gd name="T80" fmla="*/ 422 w 448"/>
              <a:gd name="T81" fmla="*/ 56 h 322"/>
              <a:gd name="T82" fmla="*/ 394 w 448"/>
              <a:gd name="T83" fmla="*/ 52 h 322"/>
              <a:gd name="T84" fmla="*/ 376 w 448"/>
              <a:gd name="T85" fmla="*/ 44 h 322"/>
              <a:gd name="T86" fmla="*/ 368 w 448"/>
              <a:gd name="T87" fmla="*/ 40 h 322"/>
              <a:gd name="T88" fmla="*/ 366 w 448"/>
              <a:gd name="T89" fmla="*/ 54 h 322"/>
              <a:gd name="T90" fmla="*/ 340 w 448"/>
              <a:gd name="T91" fmla="*/ 68 h 322"/>
              <a:gd name="T92" fmla="*/ 314 w 448"/>
              <a:gd name="T93" fmla="*/ 68 h 322"/>
              <a:gd name="T94" fmla="*/ 294 w 448"/>
              <a:gd name="T95" fmla="*/ 46 h 322"/>
              <a:gd name="T96" fmla="*/ 276 w 448"/>
              <a:gd name="T97" fmla="*/ 20 h 322"/>
              <a:gd name="T98" fmla="*/ 242 w 448"/>
              <a:gd name="T99" fmla="*/ 22 h 322"/>
              <a:gd name="T100" fmla="*/ 224 w 448"/>
              <a:gd name="T101" fmla="*/ 36 h 322"/>
              <a:gd name="T102" fmla="*/ 208 w 448"/>
              <a:gd name="T103" fmla="*/ 46 h 322"/>
              <a:gd name="T104" fmla="*/ 190 w 448"/>
              <a:gd name="T105" fmla="*/ 34 h 322"/>
              <a:gd name="T106" fmla="*/ 192 w 448"/>
              <a:gd name="T107" fmla="*/ 10 h 322"/>
              <a:gd name="T108" fmla="*/ 176 w 448"/>
              <a:gd name="T109" fmla="*/ 0 h 322"/>
              <a:gd name="T110" fmla="*/ 148 w 448"/>
              <a:gd name="T111" fmla="*/ 2 h 322"/>
              <a:gd name="T112" fmla="*/ 140 w 448"/>
              <a:gd name="T113" fmla="*/ 14 h 322"/>
              <a:gd name="T114" fmla="*/ 140 w 448"/>
              <a:gd name="T115" fmla="*/ 32 h 322"/>
              <a:gd name="T116" fmla="*/ 114 w 448"/>
              <a:gd name="T117" fmla="*/ 52 h 322"/>
              <a:gd name="T118" fmla="*/ 90 w 448"/>
              <a:gd name="T119" fmla="*/ 64 h 322"/>
              <a:gd name="T120" fmla="*/ 66 w 448"/>
              <a:gd name="T121" fmla="*/ 6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" h="322">
                <a:moveTo>
                  <a:pt x="66" y="60"/>
                </a:moveTo>
                <a:lnTo>
                  <a:pt x="30" y="64"/>
                </a:lnTo>
                <a:lnTo>
                  <a:pt x="32" y="80"/>
                </a:lnTo>
                <a:lnTo>
                  <a:pt x="54" y="92"/>
                </a:lnTo>
                <a:lnTo>
                  <a:pt x="60" y="130"/>
                </a:lnTo>
                <a:lnTo>
                  <a:pt x="52" y="162"/>
                </a:lnTo>
                <a:lnTo>
                  <a:pt x="26" y="178"/>
                </a:lnTo>
                <a:lnTo>
                  <a:pt x="12" y="190"/>
                </a:lnTo>
                <a:lnTo>
                  <a:pt x="14" y="226"/>
                </a:lnTo>
                <a:lnTo>
                  <a:pt x="0" y="242"/>
                </a:lnTo>
                <a:lnTo>
                  <a:pt x="0" y="270"/>
                </a:lnTo>
                <a:lnTo>
                  <a:pt x="24" y="292"/>
                </a:lnTo>
                <a:lnTo>
                  <a:pt x="32" y="314"/>
                </a:lnTo>
                <a:lnTo>
                  <a:pt x="54" y="310"/>
                </a:lnTo>
                <a:lnTo>
                  <a:pt x="88" y="292"/>
                </a:lnTo>
                <a:lnTo>
                  <a:pt x="114" y="260"/>
                </a:lnTo>
                <a:lnTo>
                  <a:pt x="130" y="256"/>
                </a:lnTo>
                <a:lnTo>
                  <a:pt x="152" y="276"/>
                </a:lnTo>
                <a:lnTo>
                  <a:pt x="176" y="286"/>
                </a:lnTo>
                <a:lnTo>
                  <a:pt x="190" y="302"/>
                </a:lnTo>
                <a:lnTo>
                  <a:pt x="194" y="322"/>
                </a:lnTo>
                <a:lnTo>
                  <a:pt x="228" y="320"/>
                </a:lnTo>
                <a:lnTo>
                  <a:pt x="254" y="310"/>
                </a:lnTo>
                <a:lnTo>
                  <a:pt x="276" y="320"/>
                </a:lnTo>
                <a:lnTo>
                  <a:pt x="300" y="318"/>
                </a:lnTo>
                <a:lnTo>
                  <a:pt x="314" y="302"/>
                </a:lnTo>
                <a:lnTo>
                  <a:pt x="338" y="304"/>
                </a:lnTo>
                <a:lnTo>
                  <a:pt x="352" y="316"/>
                </a:lnTo>
                <a:lnTo>
                  <a:pt x="374" y="288"/>
                </a:lnTo>
                <a:lnTo>
                  <a:pt x="376" y="252"/>
                </a:lnTo>
                <a:lnTo>
                  <a:pt x="358" y="232"/>
                </a:lnTo>
                <a:lnTo>
                  <a:pt x="360" y="200"/>
                </a:lnTo>
                <a:lnTo>
                  <a:pt x="370" y="186"/>
                </a:lnTo>
                <a:lnTo>
                  <a:pt x="378" y="142"/>
                </a:lnTo>
                <a:lnTo>
                  <a:pt x="406" y="128"/>
                </a:lnTo>
                <a:lnTo>
                  <a:pt x="426" y="108"/>
                </a:lnTo>
                <a:lnTo>
                  <a:pt x="438" y="104"/>
                </a:lnTo>
                <a:lnTo>
                  <a:pt x="446" y="90"/>
                </a:lnTo>
                <a:lnTo>
                  <a:pt x="448" y="72"/>
                </a:lnTo>
                <a:lnTo>
                  <a:pt x="438" y="52"/>
                </a:lnTo>
                <a:lnTo>
                  <a:pt x="422" y="56"/>
                </a:lnTo>
                <a:lnTo>
                  <a:pt x="394" y="52"/>
                </a:lnTo>
                <a:lnTo>
                  <a:pt x="376" y="44"/>
                </a:lnTo>
                <a:lnTo>
                  <a:pt x="368" y="40"/>
                </a:lnTo>
                <a:lnTo>
                  <a:pt x="366" y="54"/>
                </a:lnTo>
                <a:lnTo>
                  <a:pt x="340" y="68"/>
                </a:lnTo>
                <a:lnTo>
                  <a:pt x="314" y="68"/>
                </a:lnTo>
                <a:lnTo>
                  <a:pt x="294" y="46"/>
                </a:lnTo>
                <a:lnTo>
                  <a:pt x="276" y="20"/>
                </a:lnTo>
                <a:lnTo>
                  <a:pt x="242" y="22"/>
                </a:lnTo>
                <a:lnTo>
                  <a:pt x="224" y="36"/>
                </a:lnTo>
                <a:lnTo>
                  <a:pt x="208" y="46"/>
                </a:lnTo>
                <a:lnTo>
                  <a:pt x="190" y="34"/>
                </a:lnTo>
                <a:lnTo>
                  <a:pt x="192" y="10"/>
                </a:lnTo>
                <a:lnTo>
                  <a:pt x="176" y="0"/>
                </a:lnTo>
                <a:lnTo>
                  <a:pt x="148" y="2"/>
                </a:lnTo>
                <a:lnTo>
                  <a:pt x="140" y="14"/>
                </a:lnTo>
                <a:lnTo>
                  <a:pt x="140" y="32"/>
                </a:lnTo>
                <a:lnTo>
                  <a:pt x="114" y="52"/>
                </a:lnTo>
                <a:lnTo>
                  <a:pt x="90" y="64"/>
                </a:lnTo>
                <a:lnTo>
                  <a:pt x="66" y="6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" name="Freeform 24"/>
          <p:cNvSpPr>
            <a:spLocks/>
          </p:cNvSpPr>
          <p:nvPr/>
        </p:nvSpPr>
        <p:spPr bwMode="gray">
          <a:xfrm>
            <a:off x="2313782" y="4182252"/>
            <a:ext cx="1077568" cy="997907"/>
          </a:xfrm>
          <a:custGeom>
            <a:avLst/>
            <a:gdLst>
              <a:gd name="T0" fmla="*/ 22 w 488"/>
              <a:gd name="T1" fmla="*/ 184 h 452"/>
              <a:gd name="T2" fmla="*/ 6 w 488"/>
              <a:gd name="T3" fmla="*/ 128 h 452"/>
              <a:gd name="T4" fmla="*/ 18 w 488"/>
              <a:gd name="T5" fmla="*/ 82 h 452"/>
              <a:gd name="T6" fmla="*/ 56 w 488"/>
              <a:gd name="T7" fmla="*/ 24 h 452"/>
              <a:gd name="T8" fmla="*/ 88 w 488"/>
              <a:gd name="T9" fmla="*/ 0 h 452"/>
              <a:gd name="T10" fmla="*/ 124 w 488"/>
              <a:gd name="T11" fmla="*/ 18 h 452"/>
              <a:gd name="T12" fmla="*/ 172 w 488"/>
              <a:gd name="T13" fmla="*/ 32 h 452"/>
              <a:gd name="T14" fmla="*/ 186 w 488"/>
              <a:gd name="T15" fmla="*/ 84 h 452"/>
              <a:gd name="T16" fmla="*/ 240 w 488"/>
              <a:gd name="T17" fmla="*/ 92 h 452"/>
              <a:gd name="T18" fmla="*/ 268 w 488"/>
              <a:gd name="T19" fmla="*/ 86 h 452"/>
              <a:gd name="T20" fmla="*/ 310 w 488"/>
              <a:gd name="T21" fmla="*/ 108 h 452"/>
              <a:gd name="T22" fmla="*/ 370 w 488"/>
              <a:gd name="T23" fmla="*/ 120 h 452"/>
              <a:gd name="T24" fmla="*/ 436 w 488"/>
              <a:gd name="T25" fmla="*/ 84 h 452"/>
              <a:gd name="T26" fmla="*/ 424 w 488"/>
              <a:gd name="T27" fmla="*/ 120 h 452"/>
              <a:gd name="T28" fmla="*/ 450 w 488"/>
              <a:gd name="T29" fmla="*/ 144 h 452"/>
              <a:gd name="T30" fmla="*/ 488 w 488"/>
              <a:gd name="T31" fmla="*/ 164 h 452"/>
              <a:gd name="T32" fmla="*/ 462 w 488"/>
              <a:gd name="T33" fmla="*/ 194 h 452"/>
              <a:gd name="T34" fmla="*/ 382 w 488"/>
              <a:gd name="T35" fmla="*/ 254 h 452"/>
              <a:gd name="T36" fmla="*/ 364 w 488"/>
              <a:gd name="T37" fmla="*/ 286 h 452"/>
              <a:gd name="T38" fmla="*/ 310 w 488"/>
              <a:gd name="T39" fmla="*/ 280 h 452"/>
              <a:gd name="T40" fmla="*/ 270 w 488"/>
              <a:gd name="T41" fmla="*/ 324 h 452"/>
              <a:gd name="T42" fmla="*/ 306 w 488"/>
              <a:gd name="T43" fmla="*/ 346 h 452"/>
              <a:gd name="T44" fmla="*/ 330 w 488"/>
              <a:gd name="T45" fmla="*/ 310 h 452"/>
              <a:gd name="T46" fmla="*/ 364 w 488"/>
              <a:gd name="T47" fmla="*/ 330 h 452"/>
              <a:gd name="T48" fmla="*/ 352 w 488"/>
              <a:gd name="T49" fmla="*/ 360 h 452"/>
              <a:gd name="T50" fmla="*/ 356 w 488"/>
              <a:gd name="T51" fmla="*/ 398 h 452"/>
              <a:gd name="T52" fmla="*/ 318 w 488"/>
              <a:gd name="T53" fmla="*/ 446 h 452"/>
              <a:gd name="T54" fmla="*/ 266 w 488"/>
              <a:gd name="T55" fmla="*/ 434 h 452"/>
              <a:gd name="T56" fmla="*/ 224 w 488"/>
              <a:gd name="T57" fmla="*/ 390 h 452"/>
              <a:gd name="T58" fmla="*/ 158 w 488"/>
              <a:gd name="T59" fmla="*/ 400 h 452"/>
              <a:gd name="T60" fmla="*/ 148 w 488"/>
              <a:gd name="T61" fmla="*/ 448 h 452"/>
              <a:gd name="T62" fmla="*/ 106 w 488"/>
              <a:gd name="T63" fmla="*/ 434 h 452"/>
              <a:gd name="T64" fmla="*/ 76 w 488"/>
              <a:gd name="T65" fmla="*/ 398 h 452"/>
              <a:gd name="T66" fmla="*/ 62 w 488"/>
              <a:gd name="T67" fmla="*/ 364 h 452"/>
              <a:gd name="T68" fmla="*/ 52 w 488"/>
              <a:gd name="T69" fmla="*/ 308 h 452"/>
              <a:gd name="T70" fmla="*/ 14 w 488"/>
              <a:gd name="T71" fmla="*/ 268 h 452"/>
              <a:gd name="T72" fmla="*/ 2 w 488"/>
              <a:gd name="T73" fmla="*/ 2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8" h="452">
                <a:moveTo>
                  <a:pt x="0" y="212"/>
                </a:moveTo>
                <a:lnTo>
                  <a:pt x="22" y="184"/>
                </a:lnTo>
                <a:lnTo>
                  <a:pt x="24" y="148"/>
                </a:lnTo>
                <a:lnTo>
                  <a:pt x="6" y="128"/>
                </a:lnTo>
                <a:lnTo>
                  <a:pt x="8" y="96"/>
                </a:lnTo>
                <a:lnTo>
                  <a:pt x="18" y="82"/>
                </a:lnTo>
                <a:lnTo>
                  <a:pt x="26" y="38"/>
                </a:lnTo>
                <a:lnTo>
                  <a:pt x="56" y="24"/>
                </a:lnTo>
                <a:lnTo>
                  <a:pt x="74" y="4"/>
                </a:lnTo>
                <a:lnTo>
                  <a:pt x="88" y="0"/>
                </a:lnTo>
                <a:lnTo>
                  <a:pt x="114" y="8"/>
                </a:lnTo>
                <a:lnTo>
                  <a:pt x="124" y="18"/>
                </a:lnTo>
                <a:lnTo>
                  <a:pt x="154" y="18"/>
                </a:lnTo>
                <a:lnTo>
                  <a:pt x="172" y="32"/>
                </a:lnTo>
                <a:lnTo>
                  <a:pt x="186" y="56"/>
                </a:lnTo>
                <a:lnTo>
                  <a:pt x="186" y="84"/>
                </a:lnTo>
                <a:lnTo>
                  <a:pt x="204" y="94"/>
                </a:lnTo>
                <a:lnTo>
                  <a:pt x="240" y="92"/>
                </a:lnTo>
                <a:lnTo>
                  <a:pt x="256" y="94"/>
                </a:lnTo>
                <a:lnTo>
                  <a:pt x="268" y="86"/>
                </a:lnTo>
                <a:lnTo>
                  <a:pt x="290" y="86"/>
                </a:lnTo>
                <a:lnTo>
                  <a:pt x="310" y="108"/>
                </a:lnTo>
                <a:lnTo>
                  <a:pt x="348" y="114"/>
                </a:lnTo>
                <a:lnTo>
                  <a:pt x="370" y="120"/>
                </a:lnTo>
                <a:lnTo>
                  <a:pt x="408" y="82"/>
                </a:lnTo>
                <a:lnTo>
                  <a:pt x="436" y="84"/>
                </a:lnTo>
                <a:lnTo>
                  <a:pt x="442" y="104"/>
                </a:lnTo>
                <a:lnTo>
                  <a:pt x="424" y="120"/>
                </a:lnTo>
                <a:lnTo>
                  <a:pt x="430" y="138"/>
                </a:lnTo>
                <a:lnTo>
                  <a:pt x="450" y="144"/>
                </a:lnTo>
                <a:lnTo>
                  <a:pt x="468" y="162"/>
                </a:lnTo>
                <a:lnTo>
                  <a:pt x="488" y="164"/>
                </a:lnTo>
                <a:lnTo>
                  <a:pt x="486" y="182"/>
                </a:lnTo>
                <a:lnTo>
                  <a:pt x="462" y="194"/>
                </a:lnTo>
                <a:lnTo>
                  <a:pt x="414" y="230"/>
                </a:lnTo>
                <a:lnTo>
                  <a:pt x="382" y="254"/>
                </a:lnTo>
                <a:lnTo>
                  <a:pt x="376" y="278"/>
                </a:lnTo>
                <a:lnTo>
                  <a:pt x="364" y="286"/>
                </a:lnTo>
                <a:lnTo>
                  <a:pt x="330" y="276"/>
                </a:lnTo>
                <a:lnTo>
                  <a:pt x="310" y="280"/>
                </a:lnTo>
                <a:lnTo>
                  <a:pt x="278" y="302"/>
                </a:lnTo>
                <a:lnTo>
                  <a:pt x="270" y="324"/>
                </a:lnTo>
                <a:lnTo>
                  <a:pt x="284" y="344"/>
                </a:lnTo>
                <a:lnTo>
                  <a:pt x="306" y="346"/>
                </a:lnTo>
                <a:lnTo>
                  <a:pt x="320" y="322"/>
                </a:lnTo>
                <a:lnTo>
                  <a:pt x="330" y="310"/>
                </a:lnTo>
                <a:lnTo>
                  <a:pt x="354" y="310"/>
                </a:lnTo>
                <a:lnTo>
                  <a:pt x="364" y="330"/>
                </a:lnTo>
                <a:lnTo>
                  <a:pt x="348" y="342"/>
                </a:lnTo>
                <a:lnTo>
                  <a:pt x="352" y="360"/>
                </a:lnTo>
                <a:lnTo>
                  <a:pt x="362" y="374"/>
                </a:lnTo>
                <a:lnTo>
                  <a:pt x="356" y="398"/>
                </a:lnTo>
                <a:lnTo>
                  <a:pt x="332" y="428"/>
                </a:lnTo>
                <a:lnTo>
                  <a:pt x="318" y="446"/>
                </a:lnTo>
                <a:lnTo>
                  <a:pt x="288" y="446"/>
                </a:lnTo>
                <a:lnTo>
                  <a:pt x="266" y="434"/>
                </a:lnTo>
                <a:lnTo>
                  <a:pt x="242" y="412"/>
                </a:lnTo>
                <a:lnTo>
                  <a:pt x="224" y="390"/>
                </a:lnTo>
                <a:lnTo>
                  <a:pt x="200" y="400"/>
                </a:lnTo>
                <a:lnTo>
                  <a:pt x="158" y="400"/>
                </a:lnTo>
                <a:lnTo>
                  <a:pt x="150" y="408"/>
                </a:lnTo>
                <a:lnTo>
                  <a:pt x="148" y="448"/>
                </a:lnTo>
                <a:lnTo>
                  <a:pt x="132" y="452"/>
                </a:lnTo>
                <a:lnTo>
                  <a:pt x="106" y="434"/>
                </a:lnTo>
                <a:lnTo>
                  <a:pt x="82" y="432"/>
                </a:lnTo>
                <a:lnTo>
                  <a:pt x="76" y="398"/>
                </a:lnTo>
                <a:lnTo>
                  <a:pt x="74" y="370"/>
                </a:lnTo>
                <a:lnTo>
                  <a:pt x="62" y="364"/>
                </a:lnTo>
                <a:lnTo>
                  <a:pt x="64" y="324"/>
                </a:lnTo>
                <a:lnTo>
                  <a:pt x="52" y="308"/>
                </a:lnTo>
                <a:lnTo>
                  <a:pt x="36" y="290"/>
                </a:lnTo>
                <a:lnTo>
                  <a:pt x="14" y="268"/>
                </a:lnTo>
                <a:lnTo>
                  <a:pt x="14" y="236"/>
                </a:lnTo>
                <a:lnTo>
                  <a:pt x="2" y="224"/>
                </a:lnTo>
                <a:lnTo>
                  <a:pt x="0" y="2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7" name="Freeform 25"/>
          <p:cNvSpPr>
            <a:spLocks/>
          </p:cNvSpPr>
          <p:nvPr/>
        </p:nvSpPr>
        <p:spPr bwMode="gray">
          <a:xfrm>
            <a:off x="2313782" y="4182252"/>
            <a:ext cx="1077568" cy="997907"/>
          </a:xfrm>
          <a:custGeom>
            <a:avLst/>
            <a:gdLst>
              <a:gd name="T0" fmla="*/ 22 w 488"/>
              <a:gd name="T1" fmla="*/ 184 h 452"/>
              <a:gd name="T2" fmla="*/ 6 w 488"/>
              <a:gd name="T3" fmla="*/ 128 h 452"/>
              <a:gd name="T4" fmla="*/ 18 w 488"/>
              <a:gd name="T5" fmla="*/ 82 h 452"/>
              <a:gd name="T6" fmla="*/ 56 w 488"/>
              <a:gd name="T7" fmla="*/ 24 h 452"/>
              <a:gd name="T8" fmla="*/ 88 w 488"/>
              <a:gd name="T9" fmla="*/ 0 h 452"/>
              <a:gd name="T10" fmla="*/ 124 w 488"/>
              <a:gd name="T11" fmla="*/ 18 h 452"/>
              <a:gd name="T12" fmla="*/ 172 w 488"/>
              <a:gd name="T13" fmla="*/ 32 h 452"/>
              <a:gd name="T14" fmla="*/ 186 w 488"/>
              <a:gd name="T15" fmla="*/ 84 h 452"/>
              <a:gd name="T16" fmla="*/ 240 w 488"/>
              <a:gd name="T17" fmla="*/ 92 h 452"/>
              <a:gd name="T18" fmla="*/ 268 w 488"/>
              <a:gd name="T19" fmla="*/ 86 h 452"/>
              <a:gd name="T20" fmla="*/ 310 w 488"/>
              <a:gd name="T21" fmla="*/ 108 h 452"/>
              <a:gd name="T22" fmla="*/ 370 w 488"/>
              <a:gd name="T23" fmla="*/ 120 h 452"/>
              <a:gd name="T24" fmla="*/ 436 w 488"/>
              <a:gd name="T25" fmla="*/ 84 h 452"/>
              <a:gd name="T26" fmla="*/ 424 w 488"/>
              <a:gd name="T27" fmla="*/ 120 h 452"/>
              <a:gd name="T28" fmla="*/ 450 w 488"/>
              <a:gd name="T29" fmla="*/ 144 h 452"/>
              <a:gd name="T30" fmla="*/ 488 w 488"/>
              <a:gd name="T31" fmla="*/ 164 h 452"/>
              <a:gd name="T32" fmla="*/ 462 w 488"/>
              <a:gd name="T33" fmla="*/ 194 h 452"/>
              <a:gd name="T34" fmla="*/ 382 w 488"/>
              <a:gd name="T35" fmla="*/ 254 h 452"/>
              <a:gd name="T36" fmla="*/ 364 w 488"/>
              <a:gd name="T37" fmla="*/ 286 h 452"/>
              <a:gd name="T38" fmla="*/ 310 w 488"/>
              <a:gd name="T39" fmla="*/ 280 h 452"/>
              <a:gd name="T40" fmla="*/ 270 w 488"/>
              <a:gd name="T41" fmla="*/ 324 h 452"/>
              <a:gd name="T42" fmla="*/ 306 w 488"/>
              <a:gd name="T43" fmla="*/ 346 h 452"/>
              <a:gd name="T44" fmla="*/ 330 w 488"/>
              <a:gd name="T45" fmla="*/ 310 h 452"/>
              <a:gd name="T46" fmla="*/ 364 w 488"/>
              <a:gd name="T47" fmla="*/ 330 h 452"/>
              <a:gd name="T48" fmla="*/ 352 w 488"/>
              <a:gd name="T49" fmla="*/ 360 h 452"/>
              <a:gd name="T50" fmla="*/ 356 w 488"/>
              <a:gd name="T51" fmla="*/ 398 h 452"/>
              <a:gd name="T52" fmla="*/ 318 w 488"/>
              <a:gd name="T53" fmla="*/ 446 h 452"/>
              <a:gd name="T54" fmla="*/ 266 w 488"/>
              <a:gd name="T55" fmla="*/ 434 h 452"/>
              <a:gd name="T56" fmla="*/ 224 w 488"/>
              <a:gd name="T57" fmla="*/ 390 h 452"/>
              <a:gd name="T58" fmla="*/ 158 w 488"/>
              <a:gd name="T59" fmla="*/ 400 h 452"/>
              <a:gd name="T60" fmla="*/ 148 w 488"/>
              <a:gd name="T61" fmla="*/ 448 h 452"/>
              <a:gd name="T62" fmla="*/ 106 w 488"/>
              <a:gd name="T63" fmla="*/ 434 h 452"/>
              <a:gd name="T64" fmla="*/ 76 w 488"/>
              <a:gd name="T65" fmla="*/ 398 h 452"/>
              <a:gd name="T66" fmla="*/ 62 w 488"/>
              <a:gd name="T67" fmla="*/ 364 h 452"/>
              <a:gd name="T68" fmla="*/ 52 w 488"/>
              <a:gd name="T69" fmla="*/ 308 h 452"/>
              <a:gd name="T70" fmla="*/ 14 w 488"/>
              <a:gd name="T71" fmla="*/ 268 h 452"/>
              <a:gd name="T72" fmla="*/ 2 w 488"/>
              <a:gd name="T73" fmla="*/ 2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8" h="452">
                <a:moveTo>
                  <a:pt x="0" y="212"/>
                </a:moveTo>
                <a:lnTo>
                  <a:pt x="22" y="184"/>
                </a:lnTo>
                <a:lnTo>
                  <a:pt x="24" y="148"/>
                </a:lnTo>
                <a:lnTo>
                  <a:pt x="6" y="128"/>
                </a:lnTo>
                <a:lnTo>
                  <a:pt x="8" y="96"/>
                </a:lnTo>
                <a:lnTo>
                  <a:pt x="18" y="82"/>
                </a:lnTo>
                <a:lnTo>
                  <a:pt x="26" y="38"/>
                </a:lnTo>
                <a:lnTo>
                  <a:pt x="56" y="24"/>
                </a:lnTo>
                <a:lnTo>
                  <a:pt x="74" y="4"/>
                </a:lnTo>
                <a:lnTo>
                  <a:pt x="88" y="0"/>
                </a:lnTo>
                <a:lnTo>
                  <a:pt x="114" y="8"/>
                </a:lnTo>
                <a:lnTo>
                  <a:pt x="124" y="18"/>
                </a:lnTo>
                <a:lnTo>
                  <a:pt x="154" y="18"/>
                </a:lnTo>
                <a:lnTo>
                  <a:pt x="172" y="32"/>
                </a:lnTo>
                <a:lnTo>
                  <a:pt x="186" y="56"/>
                </a:lnTo>
                <a:lnTo>
                  <a:pt x="186" y="84"/>
                </a:lnTo>
                <a:lnTo>
                  <a:pt x="204" y="94"/>
                </a:lnTo>
                <a:lnTo>
                  <a:pt x="240" y="92"/>
                </a:lnTo>
                <a:lnTo>
                  <a:pt x="256" y="94"/>
                </a:lnTo>
                <a:lnTo>
                  <a:pt x="268" y="86"/>
                </a:lnTo>
                <a:lnTo>
                  <a:pt x="290" y="86"/>
                </a:lnTo>
                <a:lnTo>
                  <a:pt x="310" y="108"/>
                </a:lnTo>
                <a:lnTo>
                  <a:pt x="348" y="114"/>
                </a:lnTo>
                <a:lnTo>
                  <a:pt x="370" y="120"/>
                </a:lnTo>
                <a:lnTo>
                  <a:pt x="408" y="82"/>
                </a:lnTo>
                <a:lnTo>
                  <a:pt x="436" y="84"/>
                </a:lnTo>
                <a:lnTo>
                  <a:pt x="442" y="104"/>
                </a:lnTo>
                <a:lnTo>
                  <a:pt x="424" y="120"/>
                </a:lnTo>
                <a:lnTo>
                  <a:pt x="430" y="138"/>
                </a:lnTo>
                <a:lnTo>
                  <a:pt x="450" y="144"/>
                </a:lnTo>
                <a:lnTo>
                  <a:pt x="468" y="162"/>
                </a:lnTo>
                <a:lnTo>
                  <a:pt x="488" y="164"/>
                </a:lnTo>
                <a:lnTo>
                  <a:pt x="486" y="182"/>
                </a:lnTo>
                <a:lnTo>
                  <a:pt x="462" y="194"/>
                </a:lnTo>
                <a:lnTo>
                  <a:pt x="414" y="230"/>
                </a:lnTo>
                <a:lnTo>
                  <a:pt x="382" y="254"/>
                </a:lnTo>
                <a:lnTo>
                  <a:pt x="376" y="278"/>
                </a:lnTo>
                <a:lnTo>
                  <a:pt x="364" y="286"/>
                </a:lnTo>
                <a:lnTo>
                  <a:pt x="330" y="276"/>
                </a:lnTo>
                <a:lnTo>
                  <a:pt x="310" y="280"/>
                </a:lnTo>
                <a:lnTo>
                  <a:pt x="278" y="302"/>
                </a:lnTo>
                <a:lnTo>
                  <a:pt x="270" y="324"/>
                </a:lnTo>
                <a:lnTo>
                  <a:pt x="284" y="344"/>
                </a:lnTo>
                <a:lnTo>
                  <a:pt x="306" y="346"/>
                </a:lnTo>
                <a:lnTo>
                  <a:pt x="320" y="322"/>
                </a:lnTo>
                <a:lnTo>
                  <a:pt x="330" y="310"/>
                </a:lnTo>
                <a:lnTo>
                  <a:pt x="354" y="310"/>
                </a:lnTo>
                <a:lnTo>
                  <a:pt x="364" y="330"/>
                </a:lnTo>
                <a:lnTo>
                  <a:pt x="348" y="342"/>
                </a:lnTo>
                <a:lnTo>
                  <a:pt x="352" y="360"/>
                </a:lnTo>
                <a:lnTo>
                  <a:pt x="362" y="374"/>
                </a:lnTo>
                <a:lnTo>
                  <a:pt x="356" y="398"/>
                </a:lnTo>
                <a:lnTo>
                  <a:pt x="332" y="428"/>
                </a:lnTo>
                <a:lnTo>
                  <a:pt x="318" y="446"/>
                </a:lnTo>
                <a:lnTo>
                  <a:pt x="288" y="446"/>
                </a:lnTo>
                <a:lnTo>
                  <a:pt x="266" y="434"/>
                </a:lnTo>
                <a:lnTo>
                  <a:pt x="242" y="412"/>
                </a:lnTo>
                <a:lnTo>
                  <a:pt x="224" y="390"/>
                </a:lnTo>
                <a:lnTo>
                  <a:pt x="200" y="400"/>
                </a:lnTo>
                <a:lnTo>
                  <a:pt x="158" y="400"/>
                </a:lnTo>
                <a:lnTo>
                  <a:pt x="150" y="408"/>
                </a:lnTo>
                <a:lnTo>
                  <a:pt x="148" y="448"/>
                </a:lnTo>
                <a:lnTo>
                  <a:pt x="132" y="452"/>
                </a:lnTo>
                <a:lnTo>
                  <a:pt x="106" y="434"/>
                </a:lnTo>
                <a:lnTo>
                  <a:pt x="82" y="432"/>
                </a:lnTo>
                <a:lnTo>
                  <a:pt x="76" y="398"/>
                </a:lnTo>
                <a:lnTo>
                  <a:pt x="74" y="370"/>
                </a:lnTo>
                <a:lnTo>
                  <a:pt x="62" y="364"/>
                </a:lnTo>
                <a:lnTo>
                  <a:pt x="64" y="324"/>
                </a:lnTo>
                <a:lnTo>
                  <a:pt x="52" y="308"/>
                </a:lnTo>
                <a:lnTo>
                  <a:pt x="36" y="290"/>
                </a:lnTo>
                <a:lnTo>
                  <a:pt x="14" y="268"/>
                </a:lnTo>
                <a:lnTo>
                  <a:pt x="14" y="236"/>
                </a:lnTo>
                <a:lnTo>
                  <a:pt x="2" y="224"/>
                </a:lnTo>
                <a:lnTo>
                  <a:pt x="0" y="212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" name="Freeform 26"/>
          <p:cNvSpPr>
            <a:spLocks/>
          </p:cNvSpPr>
          <p:nvPr/>
        </p:nvSpPr>
        <p:spPr bwMode="gray">
          <a:xfrm>
            <a:off x="2830484" y="4071864"/>
            <a:ext cx="273808" cy="317917"/>
          </a:xfrm>
          <a:custGeom>
            <a:avLst/>
            <a:gdLst>
              <a:gd name="T0" fmla="*/ 8 w 124"/>
              <a:gd name="T1" fmla="*/ 144 h 144"/>
              <a:gd name="T2" fmla="*/ 0 w 124"/>
              <a:gd name="T3" fmla="*/ 124 h 144"/>
              <a:gd name="T4" fmla="*/ 12 w 124"/>
              <a:gd name="T5" fmla="*/ 110 h 144"/>
              <a:gd name="T6" fmla="*/ 12 w 124"/>
              <a:gd name="T7" fmla="*/ 62 h 144"/>
              <a:gd name="T8" fmla="*/ 2 w 124"/>
              <a:gd name="T9" fmla="*/ 50 h 144"/>
              <a:gd name="T10" fmla="*/ 22 w 124"/>
              <a:gd name="T11" fmla="*/ 26 h 144"/>
              <a:gd name="T12" fmla="*/ 48 w 124"/>
              <a:gd name="T13" fmla="*/ 20 h 144"/>
              <a:gd name="T14" fmla="*/ 66 w 124"/>
              <a:gd name="T15" fmla="*/ 0 h 144"/>
              <a:gd name="T16" fmla="*/ 104 w 124"/>
              <a:gd name="T17" fmla="*/ 0 h 144"/>
              <a:gd name="T18" fmla="*/ 120 w 124"/>
              <a:gd name="T19" fmla="*/ 16 h 144"/>
              <a:gd name="T20" fmla="*/ 118 w 124"/>
              <a:gd name="T21" fmla="*/ 34 h 144"/>
              <a:gd name="T22" fmla="*/ 124 w 124"/>
              <a:gd name="T23" fmla="*/ 50 h 144"/>
              <a:gd name="T24" fmla="*/ 98 w 124"/>
              <a:gd name="T25" fmla="*/ 82 h 144"/>
              <a:gd name="T26" fmla="*/ 92 w 124"/>
              <a:gd name="T27" fmla="*/ 104 h 144"/>
              <a:gd name="T28" fmla="*/ 68 w 124"/>
              <a:gd name="T29" fmla="*/ 118 h 144"/>
              <a:gd name="T30" fmla="*/ 58 w 124"/>
              <a:gd name="T31" fmla="*/ 118 h 144"/>
              <a:gd name="T32" fmla="*/ 52 w 124"/>
              <a:gd name="T33" fmla="*/ 138 h 144"/>
              <a:gd name="T34" fmla="*/ 34 w 124"/>
              <a:gd name="T35" fmla="*/ 136 h 144"/>
              <a:gd name="T36" fmla="*/ 22 w 124"/>
              <a:gd name="T37" fmla="*/ 144 h 144"/>
              <a:gd name="T38" fmla="*/ 8 w 124"/>
              <a:gd name="T3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144">
                <a:moveTo>
                  <a:pt x="8" y="144"/>
                </a:moveTo>
                <a:lnTo>
                  <a:pt x="0" y="124"/>
                </a:lnTo>
                <a:lnTo>
                  <a:pt x="12" y="110"/>
                </a:lnTo>
                <a:lnTo>
                  <a:pt x="12" y="62"/>
                </a:lnTo>
                <a:lnTo>
                  <a:pt x="2" y="50"/>
                </a:lnTo>
                <a:lnTo>
                  <a:pt x="22" y="26"/>
                </a:lnTo>
                <a:lnTo>
                  <a:pt x="48" y="20"/>
                </a:lnTo>
                <a:lnTo>
                  <a:pt x="66" y="0"/>
                </a:lnTo>
                <a:lnTo>
                  <a:pt x="104" y="0"/>
                </a:lnTo>
                <a:lnTo>
                  <a:pt x="120" y="16"/>
                </a:lnTo>
                <a:lnTo>
                  <a:pt x="118" y="34"/>
                </a:lnTo>
                <a:lnTo>
                  <a:pt x="124" y="50"/>
                </a:lnTo>
                <a:lnTo>
                  <a:pt x="98" y="82"/>
                </a:lnTo>
                <a:lnTo>
                  <a:pt x="92" y="104"/>
                </a:lnTo>
                <a:lnTo>
                  <a:pt x="68" y="118"/>
                </a:lnTo>
                <a:lnTo>
                  <a:pt x="58" y="118"/>
                </a:lnTo>
                <a:lnTo>
                  <a:pt x="52" y="138"/>
                </a:lnTo>
                <a:lnTo>
                  <a:pt x="34" y="136"/>
                </a:lnTo>
                <a:lnTo>
                  <a:pt x="22" y="144"/>
                </a:lnTo>
                <a:lnTo>
                  <a:pt x="8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" name="Freeform 27"/>
          <p:cNvSpPr>
            <a:spLocks/>
          </p:cNvSpPr>
          <p:nvPr/>
        </p:nvSpPr>
        <p:spPr bwMode="gray">
          <a:xfrm>
            <a:off x="2830484" y="4071864"/>
            <a:ext cx="273808" cy="317917"/>
          </a:xfrm>
          <a:custGeom>
            <a:avLst/>
            <a:gdLst>
              <a:gd name="T0" fmla="*/ 8 w 124"/>
              <a:gd name="T1" fmla="*/ 144 h 144"/>
              <a:gd name="T2" fmla="*/ 0 w 124"/>
              <a:gd name="T3" fmla="*/ 124 h 144"/>
              <a:gd name="T4" fmla="*/ 12 w 124"/>
              <a:gd name="T5" fmla="*/ 110 h 144"/>
              <a:gd name="T6" fmla="*/ 12 w 124"/>
              <a:gd name="T7" fmla="*/ 62 h 144"/>
              <a:gd name="T8" fmla="*/ 2 w 124"/>
              <a:gd name="T9" fmla="*/ 50 h 144"/>
              <a:gd name="T10" fmla="*/ 22 w 124"/>
              <a:gd name="T11" fmla="*/ 26 h 144"/>
              <a:gd name="T12" fmla="*/ 48 w 124"/>
              <a:gd name="T13" fmla="*/ 20 h 144"/>
              <a:gd name="T14" fmla="*/ 66 w 124"/>
              <a:gd name="T15" fmla="*/ 0 h 144"/>
              <a:gd name="T16" fmla="*/ 104 w 124"/>
              <a:gd name="T17" fmla="*/ 0 h 144"/>
              <a:gd name="T18" fmla="*/ 120 w 124"/>
              <a:gd name="T19" fmla="*/ 16 h 144"/>
              <a:gd name="T20" fmla="*/ 118 w 124"/>
              <a:gd name="T21" fmla="*/ 34 h 144"/>
              <a:gd name="T22" fmla="*/ 124 w 124"/>
              <a:gd name="T23" fmla="*/ 50 h 144"/>
              <a:gd name="T24" fmla="*/ 98 w 124"/>
              <a:gd name="T25" fmla="*/ 82 h 144"/>
              <a:gd name="T26" fmla="*/ 92 w 124"/>
              <a:gd name="T27" fmla="*/ 104 h 144"/>
              <a:gd name="T28" fmla="*/ 68 w 124"/>
              <a:gd name="T29" fmla="*/ 118 h 144"/>
              <a:gd name="T30" fmla="*/ 58 w 124"/>
              <a:gd name="T31" fmla="*/ 118 h 144"/>
              <a:gd name="T32" fmla="*/ 52 w 124"/>
              <a:gd name="T33" fmla="*/ 138 h 144"/>
              <a:gd name="T34" fmla="*/ 34 w 124"/>
              <a:gd name="T35" fmla="*/ 136 h 144"/>
              <a:gd name="T36" fmla="*/ 22 w 124"/>
              <a:gd name="T37" fmla="*/ 144 h 144"/>
              <a:gd name="T38" fmla="*/ 8 w 124"/>
              <a:gd name="T3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144">
                <a:moveTo>
                  <a:pt x="8" y="144"/>
                </a:moveTo>
                <a:lnTo>
                  <a:pt x="0" y="124"/>
                </a:lnTo>
                <a:lnTo>
                  <a:pt x="12" y="110"/>
                </a:lnTo>
                <a:lnTo>
                  <a:pt x="12" y="62"/>
                </a:lnTo>
                <a:lnTo>
                  <a:pt x="2" y="50"/>
                </a:lnTo>
                <a:lnTo>
                  <a:pt x="22" y="26"/>
                </a:lnTo>
                <a:lnTo>
                  <a:pt x="48" y="20"/>
                </a:lnTo>
                <a:lnTo>
                  <a:pt x="66" y="0"/>
                </a:lnTo>
                <a:lnTo>
                  <a:pt x="104" y="0"/>
                </a:lnTo>
                <a:lnTo>
                  <a:pt x="120" y="16"/>
                </a:lnTo>
                <a:lnTo>
                  <a:pt x="118" y="34"/>
                </a:lnTo>
                <a:lnTo>
                  <a:pt x="124" y="50"/>
                </a:lnTo>
                <a:lnTo>
                  <a:pt x="98" y="82"/>
                </a:lnTo>
                <a:lnTo>
                  <a:pt x="92" y="104"/>
                </a:lnTo>
                <a:lnTo>
                  <a:pt x="68" y="118"/>
                </a:lnTo>
                <a:lnTo>
                  <a:pt x="58" y="118"/>
                </a:lnTo>
                <a:lnTo>
                  <a:pt x="52" y="138"/>
                </a:lnTo>
                <a:lnTo>
                  <a:pt x="34" y="136"/>
                </a:lnTo>
                <a:lnTo>
                  <a:pt x="22" y="144"/>
                </a:lnTo>
                <a:lnTo>
                  <a:pt x="8" y="144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0" name="Freeform 28"/>
          <p:cNvSpPr>
            <a:spLocks/>
          </p:cNvSpPr>
          <p:nvPr/>
        </p:nvSpPr>
        <p:spPr bwMode="gray">
          <a:xfrm>
            <a:off x="3254445" y="4301471"/>
            <a:ext cx="317971" cy="339995"/>
          </a:xfrm>
          <a:custGeom>
            <a:avLst/>
            <a:gdLst>
              <a:gd name="T0" fmla="*/ 10 w 144"/>
              <a:gd name="T1" fmla="*/ 30 h 154"/>
              <a:gd name="T2" fmla="*/ 16 w 144"/>
              <a:gd name="T3" fmla="*/ 50 h 154"/>
              <a:gd name="T4" fmla="*/ 0 w 144"/>
              <a:gd name="T5" fmla="*/ 66 h 154"/>
              <a:gd name="T6" fmla="*/ 2 w 144"/>
              <a:gd name="T7" fmla="*/ 86 h 154"/>
              <a:gd name="T8" fmla="*/ 24 w 144"/>
              <a:gd name="T9" fmla="*/ 90 h 154"/>
              <a:gd name="T10" fmla="*/ 42 w 144"/>
              <a:gd name="T11" fmla="*/ 108 h 154"/>
              <a:gd name="T12" fmla="*/ 62 w 144"/>
              <a:gd name="T13" fmla="*/ 110 h 154"/>
              <a:gd name="T14" fmla="*/ 60 w 144"/>
              <a:gd name="T15" fmla="*/ 128 h 154"/>
              <a:gd name="T16" fmla="*/ 74 w 144"/>
              <a:gd name="T17" fmla="*/ 142 h 154"/>
              <a:gd name="T18" fmla="*/ 94 w 144"/>
              <a:gd name="T19" fmla="*/ 154 h 154"/>
              <a:gd name="T20" fmla="*/ 118 w 144"/>
              <a:gd name="T21" fmla="*/ 138 h 154"/>
              <a:gd name="T22" fmla="*/ 118 w 144"/>
              <a:gd name="T23" fmla="*/ 104 h 154"/>
              <a:gd name="T24" fmla="*/ 144 w 144"/>
              <a:gd name="T25" fmla="*/ 92 h 154"/>
              <a:gd name="T26" fmla="*/ 142 w 144"/>
              <a:gd name="T27" fmla="*/ 32 h 154"/>
              <a:gd name="T28" fmla="*/ 122 w 144"/>
              <a:gd name="T29" fmla="*/ 16 h 154"/>
              <a:gd name="T30" fmla="*/ 100 w 144"/>
              <a:gd name="T31" fmla="*/ 28 h 154"/>
              <a:gd name="T32" fmla="*/ 80 w 144"/>
              <a:gd name="T33" fmla="*/ 14 h 154"/>
              <a:gd name="T34" fmla="*/ 60 w 144"/>
              <a:gd name="T35" fmla="*/ 0 h 154"/>
              <a:gd name="T36" fmla="*/ 30 w 144"/>
              <a:gd name="T37" fmla="*/ 12 h 154"/>
              <a:gd name="T38" fmla="*/ 10 w 144"/>
              <a:gd name="T39" fmla="*/ 3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54">
                <a:moveTo>
                  <a:pt x="10" y="30"/>
                </a:moveTo>
                <a:lnTo>
                  <a:pt x="16" y="50"/>
                </a:lnTo>
                <a:lnTo>
                  <a:pt x="0" y="66"/>
                </a:lnTo>
                <a:lnTo>
                  <a:pt x="2" y="86"/>
                </a:lnTo>
                <a:lnTo>
                  <a:pt x="24" y="90"/>
                </a:lnTo>
                <a:lnTo>
                  <a:pt x="42" y="108"/>
                </a:lnTo>
                <a:lnTo>
                  <a:pt x="62" y="110"/>
                </a:lnTo>
                <a:lnTo>
                  <a:pt x="60" y="128"/>
                </a:lnTo>
                <a:lnTo>
                  <a:pt x="74" y="142"/>
                </a:lnTo>
                <a:lnTo>
                  <a:pt x="94" y="154"/>
                </a:lnTo>
                <a:lnTo>
                  <a:pt x="118" y="138"/>
                </a:lnTo>
                <a:lnTo>
                  <a:pt x="118" y="104"/>
                </a:lnTo>
                <a:lnTo>
                  <a:pt x="144" y="92"/>
                </a:lnTo>
                <a:lnTo>
                  <a:pt x="142" y="32"/>
                </a:lnTo>
                <a:lnTo>
                  <a:pt x="122" y="16"/>
                </a:lnTo>
                <a:lnTo>
                  <a:pt x="100" y="28"/>
                </a:lnTo>
                <a:lnTo>
                  <a:pt x="80" y="14"/>
                </a:lnTo>
                <a:lnTo>
                  <a:pt x="60" y="0"/>
                </a:lnTo>
                <a:lnTo>
                  <a:pt x="30" y="12"/>
                </a:lnTo>
                <a:lnTo>
                  <a:pt x="1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1" name="Freeform 29"/>
          <p:cNvSpPr>
            <a:spLocks/>
          </p:cNvSpPr>
          <p:nvPr/>
        </p:nvSpPr>
        <p:spPr bwMode="gray">
          <a:xfrm>
            <a:off x="3254445" y="4301471"/>
            <a:ext cx="317971" cy="339995"/>
          </a:xfrm>
          <a:custGeom>
            <a:avLst/>
            <a:gdLst>
              <a:gd name="T0" fmla="*/ 10 w 144"/>
              <a:gd name="T1" fmla="*/ 30 h 154"/>
              <a:gd name="T2" fmla="*/ 16 w 144"/>
              <a:gd name="T3" fmla="*/ 50 h 154"/>
              <a:gd name="T4" fmla="*/ 0 w 144"/>
              <a:gd name="T5" fmla="*/ 66 h 154"/>
              <a:gd name="T6" fmla="*/ 2 w 144"/>
              <a:gd name="T7" fmla="*/ 86 h 154"/>
              <a:gd name="T8" fmla="*/ 24 w 144"/>
              <a:gd name="T9" fmla="*/ 90 h 154"/>
              <a:gd name="T10" fmla="*/ 42 w 144"/>
              <a:gd name="T11" fmla="*/ 108 h 154"/>
              <a:gd name="T12" fmla="*/ 62 w 144"/>
              <a:gd name="T13" fmla="*/ 110 h 154"/>
              <a:gd name="T14" fmla="*/ 60 w 144"/>
              <a:gd name="T15" fmla="*/ 128 h 154"/>
              <a:gd name="T16" fmla="*/ 74 w 144"/>
              <a:gd name="T17" fmla="*/ 142 h 154"/>
              <a:gd name="T18" fmla="*/ 94 w 144"/>
              <a:gd name="T19" fmla="*/ 154 h 154"/>
              <a:gd name="T20" fmla="*/ 118 w 144"/>
              <a:gd name="T21" fmla="*/ 138 h 154"/>
              <a:gd name="T22" fmla="*/ 118 w 144"/>
              <a:gd name="T23" fmla="*/ 104 h 154"/>
              <a:gd name="T24" fmla="*/ 144 w 144"/>
              <a:gd name="T25" fmla="*/ 92 h 154"/>
              <a:gd name="T26" fmla="*/ 142 w 144"/>
              <a:gd name="T27" fmla="*/ 32 h 154"/>
              <a:gd name="T28" fmla="*/ 122 w 144"/>
              <a:gd name="T29" fmla="*/ 16 h 154"/>
              <a:gd name="T30" fmla="*/ 100 w 144"/>
              <a:gd name="T31" fmla="*/ 28 h 154"/>
              <a:gd name="T32" fmla="*/ 80 w 144"/>
              <a:gd name="T33" fmla="*/ 14 h 154"/>
              <a:gd name="T34" fmla="*/ 60 w 144"/>
              <a:gd name="T35" fmla="*/ 0 h 154"/>
              <a:gd name="T36" fmla="*/ 30 w 144"/>
              <a:gd name="T37" fmla="*/ 12 h 154"/>
              <a:gd name="T38" fmla="*/ 10 w 144"/>
              <a:gd name="T39" fmla="*/ 3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54">
                <a:moveTo>
                  <a:pt x="10" y="30"/>
                </a:moveTo>
                <a:lnTo>
                  <a:pt x="16" y="50"/>
                </a:lnTo>
                <a:lnTo>
                  <a:pt x="0" y="66"/>
                </a:lnTo>
                <a:lnTo>
                  <a:pt x="2" y="86"/>
                </a:lnTo>
                <a:lnTo>
                  <a:pt x="24" y="90"/>
                </a:lnTo>
                <a:lnTo>
                  <a:pt x="42" y="108"/>
                </a:lnTo>
                <a:lnTo>
                  <a:pt x="62" y="110"/>
                </a:lnTo>
                <a:lnTo>
                  <a:pt x="60" y="128"/>
                </a:lnTo>
                <a:lnTo>
                  <a:pt x="74" y="142"/>
                </a:lnTo>
                <a:lnTo>
                  <a:pt x="94" y="154"/>
                </a:lnTo>
                <a:lnTo>
                  <a:pt x="118" y="138"/>
                </a:lnTo>
                <a:lnTo>
                  <a:pt x="118" y="104"/>
                </a:lnTo>
                <a:lnTo>
                  <a:pt x="144" y="92"/>
                </a:lnTo>
                <a:lnTo>
                  <a:pt x="142" y="32"/>
                </a:lnTo>
                <a:lnTo>
                  <a:pt x="122" y="16"/>
                </a:lnTo>
                <a:lnTo>
                  <a:pt x="100" y="28"/>
                </a:lnTo>
                <a:lnTo>
                  <a:pt x="80" y="14"/>
                </a:lnTo>
                <a:lnTo>
                  <a:pt x="60" y="0"/>
                </a:lnTo>
                <a:lnTo>
                  <a:pt x="30" y="12"/>
                </a:lnTo>
                <a:lnTo>
                  <a:pt x="10" y="3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30"/>
          <p:cNvSpPr>
            <a:spLocks/>
          </p:cNvSpPr>
          <p:nvPr/>
        </p:nvSpPr>
        <p:spPr bwMode="gray">
          <a:xfrm>
            <a:off x="2909977" y="4584065"/>
            <a:ext cx="547616" cy="362073"/>
          </a:xfrm>
          <a:custGeom>
            <a:avLst/>
            <a:gdLst>
              <a:gd name="T0" fmla="*/ 216 w 248"/>
              <a:gd name="T1" fmla="*/ 0 h 164"/>
              <a:gd name="T2" fmla="*/ 192 w 248"/>
              <a:gd name="T3" fmla="*/ 12 h 164"/>
              <a:gd name="T4" fmla="*/ 112 w 248"/>
              <a:gd name="T5" fmla="*/ 72 h 164"/>
              <a:gd name="T6" fmla="*/ 106 w 248"/>
              <a:gd name="T7" fmla="*/ 96 h 164"/>
              <a:gd name="T8" fmla="*/ 94 w 248"/>
              <a:gd name="T9" fmla="*/ 104 h 164"/>
              <a:gd name="T10" fmla="*/ 60 w 248"/>
              <a:gd name="T11" fmla="*/ 94 h 164"/>
              <a:gd name="T12" fmla="*/ 40 w 248"/>
              <a:gd name="T13" fmla="*/ 98 h 164"/>
              <a:gd name="T14" fmla="*/ 8 w 248"/>
              <a:gd name="T15" fmla="*/ 120 h 164"/>
              <a:gd name="T16" fmla="*/ 0 w 248"/>
              <a:gd name="T17" fmla="*/ 142 h 164"/>
              <a:gd name="T18" fmla="*/ 14 w 248"/>
              <a:gd name="T19" fmla="*/ 162 h 164"/>
              <a:gd name="T20" fmla="*/ 36 w 248"/>
              <a:gd name="T21" fmla="*/ 164 h 164"/>
              <a:gd name="T22" fmla="*/ 50 w 248"/>
              <a:gd name="T23" fmla="*/ 140 h 164"/>
              <a:gd name="T24" fmla="*/ 62 w 248"/>
              <a:gd name="T25" fmla="*/ 130 h 164"/>
              <a:gd name="T26" fmla="*/ 84 w 248"/>
              <a:gd name="T27" fmla="*/ 128 h 164"/>
              <a:gd name="T28" fmla="*/ 94 w 248"/>
              <a:gd name="T29" fmla="*/ 148 h 164"/>
              <a:gd name="T30" fmla="*/ 120 w 248"/>
              <a:gd name="T31" fmla="*/ 144 h 164"/>
              <a:gd name="T32" fmla="*/ 132 w 248"/>
              <a:gd name="T33" fmla="*/ 122 h 164"/>
              <a:gd name="T34" fmla="*/ 152 w 248"/>
              <a:gd name="T35" fmla="*/ 130 h 164"/>
              <a:gd name="T36" fmla="*/ 172 w 248"/>
              <a:gd name="T37" fmla="*/ 122 h 164"/>
              <a:gd name="T38" fmla="*/ 202 w 248"/>
              <a:gd name="T39" fmla="*/ 90 h 164"/>
              <a:gd name="T40" fmla="*/ 226 w 248"/>
              <a:gd name="T41" fmla="*/ 86 h 164"/>
              <a:gd name="T42" fmla="*/ 234 w 248"/>
              <a:gd name="T43" fmla="*/ 78 h 164"/>
              <a:gd name="T44" fmla="*/ 236 w 248"/>
              <a:gd name="T45" fmla="*/ 54 h 164"/>
              <a:gd name="T46" fmla="*/ 244 w 248"/>
              <a:gd name="T47" fmla="*/ 44 h 164"/>
              <a:gd name="T48" fmla="*/ 248 w 248"/>
              <a:gd name="T49" fmla="*/ 24 h 164"/>
              <a:gd name="T50" fmla="*/ 230 w 248"/>
              <a:gd name="T51" fmla="*/ 14 h 164"/>
              <a:gd name="T52" fmla="*/ 216 w 248"/>
              <a:gd name="T5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8" h="164">
                <a:moveTo>
                  <a:pt x="216" y="0"/>
                </a:moveTo>
                <a:lnTo>
                  <a:pt x="192" y="12"/>
                </a:lnTo>
                <a:lnTo>
                  <a:pt x="112" y="72"/>
                </a:lnTo>
                <a:lnTo>
                  <a:pt x="106" y="96"/>
                </a:lnTo>
                <a:lnTo>
                  <a:pt x="94" y="104"/>
                </a:lnTo>
                <a:lnTo>
                  <a:pt x="60" y="94"/>
                </a:lnTo>
                <a:lnTo>
                  <a:pt x="40" y="98"/>
                </a:lnTo>
                <a:lnTo>
                  <a:pt x="8" y="120"/>
                </a:lnTo>
                <a:lnTo>
                  <a:pt x="0" y="142"/>
                </a:lnTo>
                <a:lnTo>
                  <a:pt x="14" y="162"/>
                </a:lnTo>
                <a:lnTo>
                  <a:pt x="36" y="164"/>
                </a:lnTo>
                <a:lnTo>
                  <a:pt x="50" y="140"/>
                </a:lnTo>
                <a:lnTo>
                  <a:pt x="62" y="130"/>
                </a:lnTo>
                <a:lnTo>
                  <a:pt x="84" y="128"/>
                </a:lnTo>
                <a:lnTo>
                  <a:pt x="94" y="148"/>
                </a:lnTo>
                <a:lnTo>
                  <a:pt x="120" y="144"/>
                </a:lnTo>
                <a:lnTo>
                  <a:pt x="132" y="122"/>
                </a:lnTo>
                <a:lnTo>
                  <a:pt x="152" y="130"/>
                </a:lnTo>
                <a:lnTo>
                  <a:pt x="172" y="122"/>
                </a:lnTo>
                <a:lnTo>
                  <a:pt x="202" y="90"/>
                </a:lnTo>
                <a:lnTo>
                  <a:pt x="226" y="86"/>
                </a:lnTo>
                <a:lnTo>
                  <a:pt x="234" y="78"/>
                </a:lnTo>
                <a:lnTo>
                  <a:pt x="236" y="54"/>
                </a:lnTo>
                <a:lnTo>
                  <a:pt x="244" y="44"/>
                </a:lnTo>
                <a:lnTo>
                  <a:pt x="248" y="24"/>
                </a:lnTo>
                <a:lnTo>
                  <a:pt x="230" y="14"/>
                </a:lnTo>
                <a:lnTo>
                  <a:pt x="2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31"/>
          <p:cNvSpPr>
            <a:spLocks/>
          </p:cNvSpPr>
          <p:nvPr/>
        </p:nvSpPr>
        <p:spPr bwMode="gray">
          <a:xfrm>
            <a:off x="2909977" y="4584065"/>
            <a:ext cx="547616" cy="362073"/>
          </a:xfrm>
          <a:custGeom>
            <a:avLst/>
            <a:gdLst>
              <a:gd name="T0" fmla="*/ 216 w 248"/>
              <a:gd name="T1" fmla="*/ 0 h 164"/>
              <a:gd name="T2" fmla="*/ 192 w 248"/>
              <a:gd name="T3" fmla="*/ 12 h 164"/>
              <a:gd name="T4" fmla="*/ 112 w 248"/>
              <a:gd name="T5" fmla="*/ 72 h 164"/>
              <a:gd name="T6" fmla="*/ 106 w 248"/>
              <a:gd name="T7" fmla="*/ 96 h 164"/>
              <a:gd name="T8" fmla="*/ 94 w 248"/>
              <a:gd name="T9" fmla="*/ 104 h 164"/>
              <a:gd name="T10" fmla="*/ 60 w 248"/>
              <a:gd name="T11" fmla="*/ 94 h 164"/>
              <a:gd name="T12" fmla="*/ 40 w 248"/>
              <a:gd name="T13" fmla="*/ 98 h 164"/>
              <a:gd name="T14" fmla="*/ 8 w 248"/>
              <a:gd name="T15" fmla="*/ 120 h 164"/>
              <a:gd name="T16" fmla="*/ 0 w 248"/>
              <a:gd name="T17" fmla="*/ 142 h 164"/>
              <a:gd name="T18" fmla="*/ 14 w 248"/>
              <a:gd name="T19" fmla="*/ 162 h 164"/>
              <a:gd name="T20" fmla="*/ 36 w 248"/>
              <a:gd name="T21" fmla="*/ 164 h 164"/>
              <a:gd name="T22" fmla="*/ 50 w 248"/>
              <a:gd name="T23" fmla="*/ 140 h 164"/>
              <a:gd name="T24" fmla="*/ 62 w 248"/>
              <a:gd name="T25" fmla="*/ 130 h 164"/>
              <a:gd name="T26" fmla="*/ 84 w 248"/>
              <a:gd name="T27" fmla="*/ 128 h 164"/>
              <a:gd name="T28" fmla="*/ 94 w 248"/>
              <a:gd name="T29" fmla="*/ 148 h 164"/>
              <a:gd name="T30" fmla="*/ 120 w 248"/>
              <a:gd name="T31" fmla="*/ 144 h 164"/>
              <a:gd name="T32" fmla="*/ 132 w 248"/>
              <a:gd name="T33" fmla="*/ 122 h 164"/>
              <a:gd name="T34" fmla="*/ 152 w 248"/>
              <a:gd name="T35" fmla="*/ 130 h 164"/>
              <a:gd name="T36" fmla="*/ 172 w 248"/>
              <a:gd name="T37" fmla="*/ 122 h 164"/>
              <a:gd name="T38" fmla="*/ 202 w 248"/>
              <a:gd name="T39" fmla="*/ 90 h 164"/>
              <a:gd name="T40" fmla="*/ 226 w 248"/>
              <a:gd name="T41" fmla="*/ 86 h 164"/>
              <a:gd name="T42" fmla="*/ 234 w 248"/>
              <a:gd name="T43" fmla="*/ 78 h 164"/>
              <a:gd name="T44" fmla="*/ 236 w 248"/>
              <a:gd name="T45" fmla="*/ 54 h 164"/>
              <a:gd name="T46" fmla="*/ 244 w 248"/>
              <a:gd name="T47" fmla="*/ 44 h 164"/>
              <a:gd name="T48" fmla="*/ 248 w 248"/>
              <a:gd name="T49" fmla="*/ 24 h 164"/>
              <a:gd name="T50" fmla="*/ 230 w 248"/>
              <a:gd name="T51" fmla="*/ 14 h 164"/>
              <a:gd name="T52" fmla="*/ 216 w 248"/>
              <a:gd name="T5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8" h="164">
                <a:moveTo>
                  <a:pt x="216" y="0"/>
                </a:moveTo>
                <a:lnTo>
                  <a:pt x="192" y="12"/>
                </a:lnTo>
                <a:lnTo>
                  <a:pt x="112" y="72"/>
                </a:lnTo>
                <a:lnTo>
                  <a:pt x="106" y="96"/>
                </a:lnTo>
                <a:lnTo>
                  <a:pt x="94" y="104"/>
                </a:lnTo>
                <a:lnTo>
                  <a:pt x="60" y="94"/>
                </a:lnTo>
                <a:lnTo>
                  <a:pt x="40" y="98"/>
                </a:lnTo>
                <a:lnTo>
                  <a:pt x="8" y="120"/>
                </a:lnTo>
                <a:lnTo>
                  <a:pt x="0" y="142"/>
                </a:lnTo>
                <a:lnTo>
                  <a:pt x="14" y="162"/>
                </a:lnTo>
                <a:lnTo>
                  <a:pt x="36" y="164"/>
                </a:lnTo>
                <a:lnTo>
                  <a:pt x="50" y="140"/>
                </a:lnTo>
                <a:lnTo>
                  <a:pt x="62" y="130"/>
                </a:lnTo>
                <a:lnTo>
                  <a:pt x="84" y="128"/>
                </a:lnTo>
                <a:lnTo>
                  <a:pt x="94" y="148"/>
                </a:lnTo>
                <a:lnTo>
                  <a:pt x="120" y="144"/>
                </a:lnTo>
                <a:lnTo>
                  <a:pt x="132" y="122"/>
                </a:lnTo>
                <a:lnTo>
                  <a:pt x="152" y="130"/>
                </a:lnTo>
                <a:lnTo>
                  <a:pt x="172" y="122"/>
                </a:lnTo>
                <a:lnTo>
                  <a:pt x="202" y="90"/>
                </a:lnTo>
                <a:lnTo>
                  <a:pt x="226" y="86"/>
                </a:lnTo>
                <a:lnTo>
                  <a:pt x="234" y="78"/>
                </a:lnTo>
                <a:lnTo>
                  <a:pt x="236" y="54"/>
                </a:lnTo>
                <a:lnTo>
                  <a:pt x="244" y="44"/>
                </a:lnTo>
                <a:lnTo>
                  <a:pt x="248" y="24"/>
                </a:lnTo>
                <a:lnTo>
                  <a:pt x="230" y="14"/>
                </a:lnTo>
                <a:lnTo>
                  <a:pt x="216" y="0"/>
                </a:lnTo>
              </a:path>
            </a:pathLst>
          </a:custGeom>
          <a:solidFill>
            <a:srgbClr val="017143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Freeform 32"/>
          <p:cNvSpPr>
            <a:spLocks/>
          </p:cNvSpPr>
          <p:nvPr/>
        </p:nvSpPr>
        <p:spPr bwMode="gray">
          <a:xfrm>
            <a:off x="1121391" y="4517832"/>
            <a:ext cx="1373457" cy="1090633"/>
          </a:xfrm>
          <a:custGeom>
            <a:avLst/>
            <a:gdLst>
              <a:gd name="T0" fmla="*/ 614 w 622"/>
              <a:gd name="T1" fmla="*/ 218 h 494"/>
              <a:gd name="T2" fmla="*/ 604 w 622"/>
              <a:gd name="T3" fmla="*/ 172 h 494"/>
              <a:gd name="T4" fmla="*/ 554 w 622"/>
              <a:gd name="T5" fmla="*/ 116 h 494"/>
              <a:gd name="T6" fmla="*/ 542 w 622"/>
              <a:gd name="T7" fmla="*/ 72 h 494"/>
              <a:gd name="T8" fmla="*/ 526 w 622"/>
              <a:gd name="T9" fmla="*/ 48 h 494"/>
              <a:gd name="T10" fmla="*/ 486 w 622"/>
              <a:gd name="T11" fmla="*/ 62 h 494"/>
              <a:gd name="T12" fmla="*/ 442 w 622"/>
              <a:gd name="T13" fmla="*/ 54 h 494"/>
              <a:gd name="T14" fmla="*/ 382 w 622"/>
              <a:gd name="T15" fmla="*/ 64 h 494"/>
              <a:gd name="T16" fmla="*/ 364 w 622"/>
              <a:gd name="T17" fmla="*/ 30 h 494"/>
              <a:gd name="T18" fmla="*/ 318 w 622"/>
              <a:gd name="T19" fmla="*/ 0 h 494"/>
              <a:gd name="T20" fmla="*/ 274 w 622"/>
              <a:gd name="T21" fmla="*/ 38 h 494"/>
              <a:gd name="T22" fmla="*/ 220 w 622"/>
              <a:gd name="T23" fmla="*/ 56 h 494"/>
              <a:gd name="T24" fmla="*/ 188 w 622"/>
              <a:gd name="T25" fmla="*/ 16 h 494"/>
              <a:gd name="T26" fmla="*/ 164 w 622"/>
              <a:gd name="T27" fmla="*/ 70 h 494"/>
              <a:gd name="T28" fmla="*/ 154 w 622"/>
              <a:gd name="T29" fmla="*/ 116 h 494"/>
              <a:gd name="T30" fmla="*/ 98 w 622"/>
              <a:gd name="T31" fmla="*/ 108 h 494"/>
              <a:gd name="T32" fmla="*/ 56 w 622"/>
              <a:gd name="T33" fmla="*/ 118 h 494"/>
              <a:gd name="T34" fmla="*/ 68 w 622"/>
              <a:gd name="T35" fmla="*/ 160 h 494"/>
              <a:gd name="T36" fmla="*/ 82 w 622"/>
              <a:gd name="T37" fmla="*/ 192 h 494"/>
              <a:gd name="T38" fmla="*/ 44 w 622"/>
              <a:gd name="T39" fmla="*/ 216 h 494"/>
              <a:gd name="T40" fmla="*/ 18 w 622"/>
              <a:gd name="T41" fmla="*/ 254 h 494"/>
              <a:gd name="T42" fmla="*/ 38 w 622"/>
              <a:gd name="T43" fmla="*/ 304 h 494"/>
              <a:gd name="T44" fmla="*/ 42 w 622"/>
              <a:gd name="T45" fmla="*/ 338 h 494"/>
              <a:gd name="T46" fmla="*/ 36 w 622"/>
              <a:gd name="T47" fmla="*/ 388 h 494"/>
              <a:gd name="T48" fmla="*/ 0 w 622"/>
              <a:gd name="T49" fmla="*/ 458 h 494"/>
              <a:gd name="T50" fmla="*/ 44 w 622"/>
              <a:gd name="T51" fmla="*/ 494 h 494"/>
              <a:gd name="T52" fmla="*/ 94 w 622"/>
              <a:gd name="T53" fmla="*/ 466 h 494"/>
              <a:gd name="T54" fmla="*/ 120 w 622"/>
              <a:gd name="T55" fmla="*/ 450 h 494"/>
              <a:gd name="T56" fmla="*/ 120 w 622"/>
              <a:gd name="T57" fmla="*/ 422 h 494"/>
              <a:gd name="T58" fmla="*/ 182 w 622"/>
              <a:gd name="T59" fmla="*/ 404 h 494"/>
              <a:gd name="T60" fmla="*/ 224 w 622"/>
              <a:gd name="T61" fmla="*/ 442 h 494"/>
              <a:gd name="T62" fmla="*/ 288 w 622"/>
              <a:gd name="T63" fmla="*/ 454 h 494"/>
              <a:gd name="T64" fmla="*/ 362 w 622"/>
              <a:gd name="T65" fmla="*/ 440 h 494"/>
              <a:gd name="T66" fmla="*/ 404 w 622"/>
              <a:gd name="T67" fmla="*/ 436 h 494"/>
              <a:gd name="T68" fmla="*/ 430 w 622"/>
              <a:gd name="T69" fmla="*/ 412 h 494"/>
              <a:gd name="T70" fmla="*/ 484 w 622"/>
              <a:gd name="T71" fmla="*/ 374 h 494"/>
              <a:gd name="T72" fmla="*/ 504 w 622"/>
              <a:gd name="T73" fmla="*/ 400 h 494"/>
              <a:gd name="T74" fmla="*/ 534 w 622"/>
              <a:gd name="T75" fmla="*/ 378 h 494"/>
              <a:gd name="T76" fmla="*/ 524 w 622"/>
              <a:gd name="T77" fmla="*/ 322 h 494"/>
              <a:gd name="T78" fmla="*/ 570 w 622"/>
              <a:gd name="T79" fmla="*/ 328 h 494"/>
              <a:gd name="T80" fmla="*/ 604 w 622"/>
              <a:gd name="T81" fmla="*/ 314 h 494"/>
              <a:gd name="T82" fmla="*/ 622 w 622"/>
              <a:gd name="T83" fmla="*/ 28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2" h="494">
                <a:moveTo>
                  <a:pt x="622" y="280"/>
                </a:moveTo>
                <a:lnTo>
                  <a:pt x="614" y="218"/>
                </a:lnTo>
                <a:lnTo>
                  <a:pt x="602" y="212"/>
                </a:lnTo>
                <a:lnTo>
                  <a:pt x="604" y="172"/>
                </a:lnTo>
                <a:lnTo>
                  <a:pt x="580" y="144"/>
                </a:lnTo>
                <a:lnTo>
                  <a:pt x="554" y="116"/>
                </a:lnTo>
                <a:lnTo>
                  <a:pt x="554" y="84"/>
                </a:lnTo>
                <a:lnTo>
                  <a:pt x="542" y="72"/>
                </a:lnTo>
                <a:lnTo>
                  <a:pt x="540" y="60"/>
                </a:lnTo>
                <a:lnTo>
                  <a:pt x="526" y="48"/>
                </a:lnTo>
                <a:lnTo>
                  <a:pt x="502" y="46"/>
                </a:lnTo>
                <a:lnTo>
                  <a:pt x="486" y="62"/>
                </a:lnTo>
                <a:lnTo>
                  <a:pt x="462" y="64"/>
                </a:lnTo>
                <a:lnTo>
                  <a:pt x="442" y="54"/>
                </a:lnTo>
                <a:lnTo>
                  <a:pt x="416" y="64"/>
                </a:lnTo>
                <a:lnTo>
                  <a:pt x="382" y="64"/>
                </a:lnTo>
                <a:lnTo>
                  <a:pt x="378" y="46"/>
                </a:lnTo>
                <a:lnTo>
                  <a:pt x="364" y="30"/>
                </a:lnTo>
                <a:lnTo>
                  <a:pt x="344" y="20"/>
                </a:lnTo>
                <a:lnTo>
                  <a:pt x="318" y="0"/>
                </a:lnTo>
                <a:lnTo>
                  <a:pt x="302" y="4"/>
                </a:lnTo>
                <a:lnTo>
                  <a:pt x="274" y="38"/>
                </a:lnTo>
                <a:lnTo>
                  <a:pt x="242" y="54"/>
                </a:lnTo>
                <a:lnTo>
                  <a:pt x="220" y="56"/>
                </a:lnTo>
                <a:lnTo>
                  <a:pt x="210" y="36"/>
                </a:lnTo>
                <a:lnTo>
                  <a:pt x="188" y="16"/>
                </a:lnTo>
                <a:lnTo>
                  <a:pt x="174" y="46"/>
                </a:lnTo>
                <a:lnTo>
                  <a:pt x="164" y="70"/>
                </a:lnTo>
                <a:lnTo>
                  <a:pt x="144" y="90"/>
                </a:lnTo>
                <a:lnTo>
                  <a:pt x="154" y="116"/>
                </a:lnTo>
                <a:lnTo>
                  <a:pt x="118" y="118"/>
                </a:lnTo>
                <a:lnTo>
                  <a:pt x="98" y="108"/>
                </a:lnTo>
                <a:lnTo>
                  <a:pt x="82" y="120"/>
                </a:lnTo>
                <a:lnTo>
                  <a:pt x="56" y="118"/>
                </a:lnTo>
                <a:lnTo>
                  <a:pt x="48" y="138"/>
                </a:lnTo>
                <a:lnTo>
                  <a:pt x="68" y="160"/>
                </a:lnTo>
                <a:lnTo>
                  <a:pt x="86" y="174"/>
                </a:lnTo>
                <a:lnTo>
                  <a:pt x="82" y="192"/>
                </a:lnTo>
                <a:lnTo>
                  <a:pt x="56" y="198"/>
                </a:lnTo>
                <a:lnTo>
                  <a:pt x="44" y="216"/>
                </a:lnTo>
                <a:lnTo>
                  <a:pt x="50" y="234"/>
                </a:lnTo>
                <a:lnTo>
                  <a:pt x="18" y="254"/>
                </a:lnTo>
                <a:lnTo>
                  <a:pt x="22" y="278"/>
                </a:lnTo>
                <a:lnTo>
                  <a:pt x="38" y="304"/>
                </a:lnTo>
                <a:lnTo>
                  <a:pt x="24" y="326"/>
                </a:lnTo>
                <a:lnTo>
                  <a:pt x="42" y="338"/>
                </a:lnTo>
                <a:lnTo>
                  <a:pt x="66" y="344"/>
                </a:lnTo>
                <a:lnTo>
                  <a:pt x="36" y="388"/>
                </a:lnTo>
                <a:lnTo>
                  <a:pt x="20" y="426"/>
                </a:lnTo>
                <a:lnTo>
                  <a:pt x="0" y="458"/>
                </a:lnTo>
                <a:lnTo>
                  <a:pt x="22" y="482"/>
                </a:lnTo>
                <a:lnTo>
                  <a:pt x="44" y="494"/>
                </a:lnTo>
                <a:lnTo>
                  <a:pt x="74" y="480"/>
                </a:lnTo>
                <a:lnTo>
                  <a:pt x="94" y="466"/>
                </a:lnTo>
                <a:lnTo>
                  <a:pt x="120" y="466"/>
                </a:lnTo>
                <a:lnTo>
                  <a:pt x="120" y="450"/>
                </a:lnTo>
                <a:lnTo>
                  <a:pt x="108" y="434"/>
                </a:lnTo>
                <a:lnTo>
                  <a:pt x="120" y="422"/>
                </a:lnTo>
                <a:lnTo>
                  <a:pt x="150" y="422"/>
                </a:lnTo>
                <a:lnTo>
                  <a:pt x="182" y="404"/>
                </a:lnTo>
                <a:lnTo>
                  <a:pt x="210" y="432"/>
                </a:lnTo>
                <a:lnTo>
                  <a:pt x="224" y="442"/>
                </a:lnTo>
                <a:lnTo>
                  <a:pt x="268" y="440"/>
                </a:lnTo>
                <a:lnTo>
                  <a:pt x="288" y="454"/>
                </a:lnTo>
                <a:lnTo>
                  <a:pt x="308" y="442"/>
                </a:lnTo>
                <a:lnTo>
                  <a:pt x="362" y="440"/>
                </a:lnTo>
                <a:lnTo>
                  <a:pt x="386" y="450"/>
                </a:lnTo>
                <a:lnTo>
                  <a:pt x="404" y="436"/>
                </a:lnTo>
                <a:lnTo>
                  <a:pt x="406" y="416"/>
                </a:lnTo>
                <a:lnTo>
                  <a:pt x="430" y="412"/>
                </a:lnTo>
                <a:lnTo>
                  <a:pt x="462" y="390"/>
                </a:lnTo>
                <a:lnTo>
                  <a:pt x="484" y="374"/>
                </a:lnTo>
                <a:lnTo>
                  <a:pt x="500" y="386"/>
                </a:lnTo>
                <a:lnTo>
                  <a:pt x="504" y="400"/>
                </a:lnTo>
                <a:lnTo>
                  <a:pt x="524" y="396"/>
                </a:lnTo>
                <a:lnTo>
                  <a:pt x="534" y="378"/>
                </a:lnTo>
                <a:lnTo>
                  <a:pt x="522" y="354"/>
                </a:lnTo>
                <a:lnTo>
                  <a:pt x="524" y="322"/>
                </a:lnTo>
                <a:lnTo>
                  <a:pt x="548" y="318"/>
                </a:lnTo>
                <a:lnTo>
                  <a:pt x="570" y="328"/>
                </a:lnTo>
                <a:lnTo>
                  <a:pt x="598" y="326"/>
                </a:lnTo>
                <a:lnTo>
                  <a:pt x="604" y="314"/>
                </a:lnTo>
                <a:lnTo>
                  <a:pt x="606" y="288"/>
                </a:lnTo>
                <a:lnTo>
                  <a:pt x="622" y="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5" name="Freeform 33"/>
          <p:cNvSpPr>
            <a:spLocks/>
          </p:cNvSpPr>
          <p:nvPr/>
        </p:nvSpPr>
        <p:spPr bwMode="gray">
          <a:xfrm>
            <a:off x="1121391" y="4517832"/>
            <a:ext cx="1373457" cy="1090633"/>
          </a:xfrm>
          <a:custGeom>
            <a:avLst/>
            <a:gdLst>
              <a:gd name="T0" fmla="*/ 614 w 622"/>
              <a:gd name="T1" fmla="*/ 218 h 494"/>
              <a:gd name="T2" fmla="*/ 604 w 622"/>
              <a:gd name="T3" fmla="*/ 172 h 494"/>
              <a:gd name="T4" fmla="*/ 554 w 622"/>
              <a:gd name="T5" fmla="*/ 116 h 494"/>
              <a:gd name="T6" fmla="*/ 542 w 622"/>
              <a:gd name="T7" fmla="*/ 72 h 494"/>
              <a:gd name="T8" fmla="*/ 526 w 622"/>
              <a:gd name="T9" fmla="*/ 48 h 494"/>
              <a:gd name="T10" fmla="*/ 486 w 622"/>
              <a:gd name="T11" fmla="*/ 62 h 494"/>
              <a:gd name="T12" fmla="*/ 442 w 622"/>
              <a:gd name="T13" fmla="*/ 54 h 494"/>
              <a:gd name="T14" fmla="*/ 382 w 622"/>
              <a:gd name="T15" fmla="*/ 64 h 494"/>
              <a:gd name="T16" fmla="*/ 364 w 622"/>
              <a:gd name="T17" fmla="*/ 30 h 494"/>
              <a:gd name="T18" fmla="*/ 318 w 622"/>
              <a:gd name="T19" fmla="*/ 0 h 494"/>
              <a:gd name="T20" fmla="*/ 274 w 622"/>
              <a:gd name="T21" fmla="*/ 38 h 494"/>
              <a:gd name="T22" fmla="*/ 220 w 622"/>
              <a:gd name="T23" fmla="*/ 56 h 494"/>
              <a:gd name="T24" fmla="*/ 188 w 622"/>
              <a:gd name="T25" fmla="*/ 16 h 494"/>
              <a:gd name="T26" fmla="*/ 164 w 622"/>
              <a:gd name="T27" fmla="*/ 70 h 494"/>
              <a:gd name="T28" fmla="*/ 154 w 622"/>
              <a:gd name="T29" fmla="*/ 116 h 494"/>
              <a:gd name="T30" fmla="*/ 98 w 622"/>
              <a:gd name="T31" fmla="*/ 108 h 494"/>
              <a:gd name="T32" fmla="*/ 56 w 622"/>
              <a:gd name="T33" fmla="*/ 118 h 494"/>
              <a:gd name="T34" fmla="*/ 68 w 622"/>
              <a:gd name="T35" fmla="*/ 160 h 494"/>
              <a:gd name="T36" fmla="*/ 82 w 622"/>
              <a:gd name="T37" fmla="*/ 192 h 494"/>
              <a:gd name="T38" fmla="*/ 44 w 622"/>
              <a:gd name="T39" fmla="*/ 216 h 494"/>
              <a:gd name="T40" fmla="*/ 18 w 622"/>
              <a:gd name="T41" fmla="*/ 254 h 494"/>
              <a:gd name="T42" fmla="*/ 38 w 622"/>
              <a:gd name="T43" fmla="*/ 304 h 494"/>
              <a:gd name="T44" fmla="*/ 42 w 622"/>
              <a:gd name="T45" fmla="*/ 338 h 494"/>
              <a:gd name="T46" fmla="*/ 36 w 622"/>
              <a:gd name="T47" fmla="*/ 388 h 494"/>
              <a:gd name="T48" fmla="*/ 0 w 622"/>
              <a:gd name="T49" fmla="*/ 458 h 494"/>
              <a:gd name="T50" fmla="*/ 44 w 622"/>
              <a:gd name="T51" fmla="*/ 494 h 494"/>
              <a:gd name="T52" fmla="*/ 94 w 622"/>
              <a:gd name="T53" fmla="*/ 466 h 494"/>
              <a:gd name="T54" fmla="*/ 120 w 622"/>
              <a:gd name="T55" fmla="*/ 450 h 494"/>
              <a:gd name="T56" fmla="*/ 120 w 622"/>
              <a:gd name="T57" fmla="*/ 422 h 494"/>
              <a:gd name="T58" fmla="*/ 182 w 622"/>
              <a:gd name="T59" fmla="*/ 404 h 494"/>
              <a:gd name="T60" fmla="*/ 224 w 622"/>
              <a:gd name="T61" fmla="*/ 442 h 494"/>
              <a:gd name="T62" fmla="*/ 288 w 622"/>
              <a:gd name="T63" fmla="*/ 454 h 494"/>
              <a:gd name="T64" fmla="*/ 362 w 622"/>
              <a:gd name="T65" fmla="*/ 440 h 494"/>
              <a:gd name="T66" fmla="*/ 404 w 622"/>
              <a:gd name="T67" fmla="*/ 436 h 494"/>
              <a:gd name="T68" fmla="*/ 430 w 622"/>
              <a:gd name="T69" fmla="*/ 412 h 494"/>
              <a:gd name="T70" fmla="*/ 484 w 622"/>
              <a:gd name="T71" fmla="*/ 374 h 494"/>
              <a:gd name="T72" fmla="*/ 504 w 622"/>
              <a:gd name="T73" fmla="*/ 400 h 494"/>
              <a:gd name="T74" fmla="*/ 534 w 622"/>
              <a:gd name="T75" fmla="*/ 378 h 494"/>
              <a:gd name="T76" fmla="*/ 524 w 622"/>
              <a:gd name="T77" fmla="*/ 322 h 494"/>
              <a:gd name="T78" fmla="*/ 570 w 622"/>
              <a:gd name="T79" fmla="*/ 328 h 494"/>
              <a:gd name="T80" fmla="*/ 604 w 622"/>
              <a:gd name="T81" fmla="*/ 314 h 494"/>
              <a:gd name="T82" fmla="*/ 622 w 622"/>
              <a:gd name="T83" fmla="*/ 28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2" h="494">
                <a:moveTo>
                  <a:pt x="622" y="280"/>
                </a:moveTo>
                <a:lnTo>
                  <a:pt x="614" y="218"/>
                </a:lnTo>
                <a:lnTo>
                  <a:pt x="602" y="212"/>
                </a:lnTo>
                <a:lnTo>
                  <a:pt x="604" y="172"/>
                </a:lnTo>
                <a:lnTo>
                  <a:pt x="580" y="144"/>
                </a:lnTo>
                <a:lnTo>
                  <a:pt x="554" y="116"/>
                </a:lnTo>
                <a:lnTo>
                  <a:pt x="554" y="84"/>
                </a:lnTo>
                <a:lnTo>
                  <a:pt x="542" y="72"/>
                </a:lnTo>
                <a:lnTo>
                  <a:pt x="540" y="60"/>
                </a:lnTo>
                <a:lnTo>
                  <a:pt x="526" y="48"/>
                </a:lnTo>
                <a:lnTo>
                  <a:pt x="502" y="46"/>
                </a:lnTo>
                <a:lnTo>
                  <a:pt x="486" y="62"/>
                </a:lnTo>
                <a:lnTo>
                  <a:pt x="462" y="64"/>
                </a:lnTo>
                <a:lnTo>
                  <a:pt x="442" y="54"/>
                </a:lnTo>
                <a:lnTo>
                  <a:pt x="416" y="64"/>
                </a:lnTo>
                <a:lnTo>
                  <a:pt x="382" y="64"/>
                </a:lnTo>
                <a:lnTo>
                  <a:pt x="378" y="46"/>
                </a:lnTo>
                <a:lnTo>
                  <a:pt x="364" y="30"/>
                </a:lnTo>
                <a:lnTo>
                  <a:pt x="344" y="20"/>
                </a:lnTo>
                <a:lnTo>
                  <a:pt x="318" y="0"/>
                </a:lnTo>
                <a:lnTo>
                  <a:pt x="302" y="4"/>
                </a:lnTo>
                <a:lnTo>
                  <a:pt x="274" y="38"/>
                </a:lnTo>
                <a:lnTo>
                  <a:pt x="242" y="54"/>
                </a:lnTo>
                <a:lnTo>
                  <a:pt x="220" y="56"/>
                </a:lnTo>
                <a:lnTo>
                  <a:pt x="210" y="36"/>
                </a:lnTo>
                <a:lnTo>
                  <a:pt x="188" y="16"/>
                </a:lnTo>
                <a:lnTo>
                  <a:pt x="174" y="46"/>
                </a:lnTo>
                <a:lnTo>
                  <a:pt x="164" y="70"/>
                </a:lnTo>
                <a:lnTo>
                  <a:pt x="144" y="90"/>
                </a:lnTo>
                <a:lnTo>
                  <a:pt x="154" y="116"/>
                </a:lnTo>
                <a:lnTo>
                  <a:pt x="118" y="118"/>
                </a:lnTo>
                <a:lnTo>
                  <a:pt x="98" y="108"/>
                </a:lnTo>
                <a:lnTo>
                  <a:pt x="82" y="120"/>
                </a:lnTo>
                <a:lnTo>
                  <a:pt x="56" y="118"/>
                </a:lnTo>
                <a:lnTo>
                  <a:pt x="48" y="138"/>
                </a:lnTo>
                <a:lnTo>
                  <a:pt x="68" y="160"/>
                </a:lnTo>
                <a:lnTo>
                  <a:pt x="86" y="174"/>
                </a:lnTo>
                <a:lnTo>
                  <a:pt x="82" y="192"/>
                </a:lnTo>
                <a:lnTo>
                  <a:pt x="56" y="198"/>
                </a:lnTo>
                <a:lnTo>
                  <a:pt x="44" y="216"/>
                </a:lnTo>
                <a:lnTo>
                  <a:pt x="50" y="234"/>
                </a:lnTo>
                <a:lnTo>
                  <a:pt x="18" y="254"/>
                </a:lnTo>
                <a:lnTo>
                  <a:pt x="22" y="278"/>
                </a:lnTo>
                <a:lnTo>
                  <a:pt x="38" y="304"/>
                </a:lnTo>
                <a:lnTo>
                  <a:pt x="24" y="326"/>
                </a:lnTo>
                <a:lnTo>
                  <a:pt x="42" y="338"/>
                </a:lnTo>
                <a:lnTo>
                  <a:pt x="66" y="344"/>
                </a:lnTo>
                <a:lnTo>
                  <a:pt x="36" y="388"/>
                </a:lnTo>
                <a:lnTo>
                  <a:pt x="20" y="426"/>
                </a:lnTo>
                <a:lnTo>
                  <a:pt x="0" y="458"/>
                </a:lnTo>
                <a:lnTo>
                  <a:pt x="22" y="482"/>
                </a:lnTo>
                <a:lnTo>
                  <a:pt x="44" y="494"/>
                </a:lnTo>
                <a:lnTo>
                  <a:pt x="74" y="480"/>
                </a:lnTo>
                <a:lnTo>
                  <a:pt x="94" y="466"/>
                </a:lnTo>
                <a:lnTo>
                  <a:pt x="120" y="466"/>
                </a:lnTo>
                <a:lnTo>
                  <a:pt x="120" y="450"/>
                </a:lnTo>
                <a:lnTo>
                  <a:pt x="108" y="434"/>
                </a:lnTo>
                <a:lnTo>
                  <a:pt x="120" y="422"/>
                </a:lnTo>
                <a:lnTo>
                  <a:pt x="150" y="422"/>
                </a:lnTo>
                <a:lnTo>
                  <a:pt x="182" y="404"/>
                </a:lnTo>
                <a:lnTo>
                  <a:pt x="210" y="432"/>
                </a:lnTo>
                <a:lnTo>
                  <a:pt x="224" y="442"/>
                </a:lnTo>
                <a:lnTo>
                  <a:pt x="268" y="440"/>
                </a:lnTo>
                <a:lnTo>
                  <a:pt x="288" y="454"/>
                </a:lnTo>
                <a:lnTo>
                  <a:pt x="308" y="442"/>
                </a:lnTo>
                <a:lnTo>
                  <a:pt x="362" y="440"/>
                </a:lnTo>
                <a:lnTo>
                  <a:pt x="386" y="450"/>
                </a:lnTo>
                <a:lnTo>
                  <a:pt x="404" y="436"/>
                </a:lnTo>
                <a:lnTo>
                  <a:pt x="406" y="416"/>
                </a:lnTo>
                <a:lnTo>
                  <a:pt x="430" y="412"/>
                </a:lnTo>
                <a:lnTo>
                  <a:pt x="462" y="390"/>
                </a:lnTo>
                <a:lnTo>
                  <a:pt x="484" y="374"/>
                </a:lnTo>
                <a:lnTo>
                  <a:pt x="500" y="386"/>
                </a:lnTo>
                <a:lnTo>
                  <a:pt x="504" y="400"/>
                </a:lnTo>
                <a:lnTo>
                  <a:pt x="524" y="396"/>
                </a:lnTo>
                <a:lnTo>
                  <a:pt x="534" y="378"/>
                </a:lnTo>
                <a:lnTo>
                  <a:pt x="522" y="354"/>
                </a:lnTo>
                <a:lnTo>
                  <a:pt x="524" y="322"/>
                </a:lnTo>
                <a:lnTo>
                  <a:pt x="548" y="318"/>
                </a:lnTo>
                <a:lnTo>
                  <a:pt x="570" y="328"/>
                </a:lnTo>
                <a:lnTo>
                  <a:pt x="598" y="326"/>
                </a:lnTo>
                <a:lnTo>
                  <a:pt x="604" y="314"/>
                </a:lnTo>
                <a:lnTo>
                  <a:pt x="606" y="288"/>
                </a:lnTo>
                <a:lnTo>
                  <a:pt x="622" y="28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34"/>
          <p:cNvSpPr>
            <a:spLocks/>
          </p:cNvSpPr>
          <p:nvPr/>
        </p:nvSpPr>
        <p:spPr bwMode="gray">
          <a:xfrm>
            <a:off x="1337788" y="5692360"/>
            <a:ext cx="556449" cy="331164"/>
          </a:xfrm>
          <a:custGeom>
            <a:avLst/>
            <a:gdLst>
              <a:gd name="T0" fmla="*/ 0 w 252"/>
              <a:gd name="T1" fmla="*/ 110 h 150"/>
              <a:gd name="T2" fmla="*/ 2 w 252"/>
              <a:gd name="T3" fmla="*/ 80 h 150"/>
              <a:gd name="T4" fmla="*/ 22 w 252"/>
              <a:gd name="T5" fmla="*/ 64 h 150"/>
              <a:gd name="T6" fmla="*/ 46 w 252"/>
              <a:gd name="T7" fmla="*/ 58 h 150"/>
              <a:gd name="T8" fmla="*/ 70 w 252"/>
              <a:gd name="T9" fmla="*/ 30 h 150"/>
              <a:gd name="T10" fmla="*/ 102 w 252"/>
              <a:gd name="T11" fmla="*/ 22 h 150"/>
              <a:gd name="T12" fmla="*/ 134 w 252"/>
              <a:gd name="T13" fmla="*/ 18 h 150"/>
              <a:gd name="T14" fmla="*/ 142 w 252"/>
              <a:gd name="T15" fmla="*/ 10 h 150"/>
              <a:gd name="T16" fmla="*/ 186 w 252"/>
              <a:gd name="T17" fmla="*/ 10 h 150"/>
              <a:gd name="T18" fmla="*/ 200 w 252"/>
              <a:gd name="T19" fmla="*/ 0 h 150"/>
              <a:gd name="T20" fmla="*/ 220 w 252"/>
              <a:gd name="T21" fmla="*/ 4 h 150"/>
              <a:gd name="T22" fmla="*/ 240 w 252"/>
              <a:gd name="T23" fmla="*/ 22 h 150"/>
              <a:gd name="T24" fmla="*/ 252 w 252"/>
              <a:gd name="T25" fmla="*/ 46 h 150"/>
              <a:gd name="T26" fmla="*/ 240 w 252"/>
              <a:gd name="T27" fmla="*/ 76 h 150"/>
              <a:gd name="T28" fmla="*/ 198 w 252"/>
              <a:gd name="T29" fmla="*/ 112 h 150"/>
              <a:gd name="T30" fmla="*/ 156 w 252"/>
              <a:gd name="T31" fmla="*/ 130 h 150"/>
              <a:gd name="T32" fmla="*/ 120 w 252"/>
              <a:gd name="T33" fmla="*/ 140 h 150"/>
              <a:gd name="T34" fmla="*/ 88 w 252"/>
              <a:gd name="T35" fmla="*/ 130 h 150"/>
              <a:gd name="T36" fmla="*/ 62 w 252"/>
              <a:gd name="T37" fmla="*/ 144 h 150"/>
              <a:gd name="T38" fmla="*/ 38 w 252"/>
              <a:gd name="T39" fmla="*/ 150 h 150"/>
              <a:gd name="T40" fmla="*/ 12 w 252"/>
              <a:gd name="T41" fmla="*/ 126 h 150"/>
              <a:gd name="T42" fmla="*/ 0 w 252"/>
              <a:gd name="T4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2" h="150">
                <a:moveTo>
                  <a:pt x="0" y="110"/>
                </a:moveTo>
                <a:lnTo>
                  <a:pt x="2" y="80"/>
                </a:lnTo>
                <a:lnTo>
                  <a:pt x="22" y="64"/>
                </a:lnTo>
                <a:lnTo>
                  <a:pt x="46" y="58"/>
                </a:lnTo>
                <a:lnTo>
                  <a:pt x="70" y="30"/>
                </a:lnTo>
                <a:lnTo>
                  <a:pt x="102" y="22"/>
                </a:lnTo>
                <a:lnTo>
                  <a:pt x="134" y="18"/>
                </a:lnTo>
                <a:lnTo>
                  <a:pt x="142" y="10"/>
                </a:lnTo>
                <a:lnTo>
                  <a:pt x="186" y="10"/>
                </a:lnTo>
                <a:lnTo>
                  <a:pt x="200" y="0"/>
                </a:lnTo>
                <a:lnTo>
                  <a:pt x="220" y="4"/>
                </a:lnTo>
                <a:lnTo>
                  <a:pt x="240" y="22"/>
                </a:lnTo>
                <a:lnTo>
                  <a:pt x="252" y="46"/>
                </a:lnTo>
                <a:lnTo>
                  <a:pt x="240" y="76"/>
                </a:lnTo>
                <a:lnTo>
                  <a:pt x="198" y="112"/>
                </a:lnTo>
                <a:lnTo>
                  <a:pt x="156" y="130"/>
                </a:lnTo>
                <a:lnTo>
                  <a:pt x="120" y="140"/>
                </a:lnTo>
                <a:lnTo>
                  <a:pt x="88" y="130"/>
                </a:lnTo>
                <a:lnTo>
                  <a:pt x="62" y="144"/>
                </a:lnTo>
                <a:lnTo>
                  <a:pt x="38" y="150"/>
                </a:lnTo>
                <a:lnTo>
                  <a:pt x="12" y="126"/>
                </a:lnTo>
                <a:lnTo>
                  <a:pt x="0" y="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Freeform 35"/>
          <p:cNvSpPr>
            <a:spLocks/>
          </p:cNvSpPr>
          <p:nvPr/>
        </p:nvSpPr>
        <p:spPr bwMode="gray">
          <a:xfrm>
            <a:off x="1337788" y="5692360"/>
            <a:ext cx="556449" cy="331164"/>
          </a:xfrm>
          <a:custGeom>
            <a:avLst/>
            <a:gdLst>
              <a:gd name="T0" fmla="*/ 0 w 252"/>
              <a:gd name="T1" fmla="*/ 110 h 150"/>
              <a:gd name="T2" fmla="*/ 2 w 252"/>
              <a:gd name="T3" fmla="*/ 80 h 150"/>
              <a:gd name="T4" fmla="*/ 22 w 252"/>
              <a:gd name="T5" fmla="*/ 64 h 150"/>
              <a:gd name="T6" fmla="*/ 46 w 252"/>
              <a:gd name="T7" fmla="*/ 58 h 150"/>
              <a:gd name="T8" fmla="*/ 70 w 252"/>
              <a:gd name="T9" fmla="*/ 30 h 150"/>
              <a:gd name="T10" fmla="*/ 102 w 252"/>
              <a:gd name="T11" fmla="*/ 22 h 150"/>
              <a:gd name="T12" fmla="*/ 134 w 252"/>
              <a:gd name="T13" fmla="*/ 18 h 150"/>
              <a:gd name="T14" fmla="*/ 142 w 252"/>
              <a:gd name="T15" fmla="*/ 10 h 150"/>
              <a:gd name="T16" fmla="*/ 186 w 252"/>
              <a:gd name="T17" fmla="*/ 10 h 150"/>
              <a:gd name="T18" fmla="*/ 200 w 252"/>
              <a:gd name="T19" fmla="*/ 0 h 150"/>
              <a:gd name="T20" fmla="*/ 220 w 252"/>
              <a:gd name="T21" fmla="*/ 4 h 150"/>
              <a:gd name="T22" fmla="*/ 240 w 252"/>
              <a:gd name="T23" fmla="*/ 22 h 150"/>
              <a:gd name="T24" fmla="*/ 252 w 252"/>
              <a:gd name="T25" fmla="*/ 46 h 150"/>
              <a:gd name="T26" fmla="*/ 240 w 252"/>
              <a:gd name="T27" fmla="*/ 76 h 150"/>
              <a:gd name="T28" fmla="*/ 198 w 252"/>
              <a:gd name="T29" fmla="*/ 112 h 150"/>
              <a:gd name="T30" fmla="*/ 156 w 252"/>
              <a:gd name="T31" fmla="*/ 130 h 150"/>
              <a:gd name="T32" fmla="*/ 120 w 252"/>
              <a:gd name="T33" fmla="*/ 140 h 150"/>
              <a:gd name="T34" fmla="*/ 88 w 252"/>
              <a:gd name="T35" fmla="*/ 130 h 150"/>
              <a:gd name="T36" fmla="*/ 62 w 252"/>
              <a:gd name="T37" fmla="*/ 144 h 150"/>
              <a:gd name="T38" fmla="*/ 38 w 252"/>
              <a:gd name="T39" fmla="*/ 150 h 150"/>
              <a:gd name="T40" fmla="*/ 12 w 252"/>
              <a:gd name="T41" fmla="*/ 126 h 150"/>
              <a:gd name="T42" fmla="*/ 0 w 252"/>
              <a:gd name="T4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2" h="150">
                <a:moveTo>
                  <a:pt x="0" y="110"/>
                </a:moveTo>
                <a:lnTo>
                  <a:pt x="2" y="80"/>
                </a:lnTo>
                <a:lnTo>
                  <a:pt x="22" y="64"/>
                </a:lnTo>
                <a:lnTo>
                  <a:pt x="46" y="58"/>
                </a:lnTo>
                <a:lnTo>
                  <a:pt x="70" y="30"/>
                </a:lnTo>
                <a:lnTo>
                  <a:pt x="102" y="22"/>
                </a:lnTo>
                <a:lnTo>
                  <a:pt x="134" y="18"/>
                </a:lnTo>
                <a:lnTo>
                  <a:pt x="142" y="10"/>
                </a:lnTo>
                <a:lnTo>
                  <a:pt x="186" y="10"/>
                </a:lnTo>
                <a:lnTo>
                  <a:pt x="200" y="0"/>
                </a:lnTo>
                <a:lnTo>
                  <a:pt x="220" y="4"/>
                </a:lnTo>
                <a:lnTo>
                  <a:pt x="240" y="22"/>
                </a:lnTo>
                <a:lnTo>
                  <a:pt x="252" y="46"/>
                </a:lnTo>
                <a:lnTo>
                  <a:pt x="240" y="76"/>
                </a:lnTo>
                <a:lnTo>
                  <a:pt x="198" y="112"/>
                </a:lnTo>
                <a:lnTo>
                  <a:pt x="156" y="130"/>
                </a:lnTo>
                <a:lnTo>
                  <a:pt x="120" y="140"/>
                </a:lnTo>
                <a:lnTo>
                  <a:pt x="88" y="130"/>
                </a:lnTo>
                <a:lnTo>
                  <a:pt x="62" y="144"/>
                </a:lnTo>
                <a:lnTo>
                  <a:pt x="38" y="150"/>
                </a:lnTo>
                <a:lnTo>
                  <a:pt x="12" y="126"/>
                </a:lnTo>
                <a:lnTo>
                  <a:pt x="0" y="11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Freeform 37"/>
          <p:cNvSpPr>
            <a:spLocks/>
          </p:cNvSpPr>
          <p:nvPr/>
        </p:nvSpPr>
        <p:spPr bwMode="gray">
          <a:xfrm>
            <a:off x="1334661" y="2503794"/>
            <a:ext cx="446043" cy="406228"/>
          </a:xfrm>
          <a:custGeom>
            <a:avLst/>
            <a:gdLst>
              <a:gd name="T0" fmla="*/ 0 w 202"/>
              <a:gd name="T1" fmla="*/ 76 h 184"/>
              <a:gd name="T2" fmla="*/ 2 w 202"/>
              <a:gd name="T3" fmla="*/ 60 h 184"/>
              <a:gd name="T4" fmla="*/ 20 w 202"/>
              <a:gd name="T5" fmla="*/ 50 h 184"/>
              <a:gd name="T6" fmla="*/ 28 w 202"/>
              <a:gd name="T7" fmla="*/ 28 h 184"/>
              <a:gd name="T8" fmla="*/ 38 w 202"/>
              <a:gd name="T9" fmla="*/ 18 h 184"/>
              <a:gd name="T10" fmla="*/ 62 w 202"/>
              <a:gd name="T11" fmla="*/ 18 h 184"/>
              <a:gd name="T12" fmla="*/ 76 w 202"/>
              <a:gd name="T13" fmla="*/ 0 h 184"/>
              <a:gd name="T14" fmla="*/ 98 w 202"/>
              <a:gd name="T15" fmla="*/ 10 h 184"/>
              <a:gd name="T16" fmla="*/ 118 w 202"/>
              <a:gd name="T17" fmla="*/ 32 h 184"/>
              <a:gd name="T18" fmla="*/ 118 w 202"/>
              <a:gd name="T19" fmla="*/ 48 h 184"/>
              <a:gd name="T20" fmla="*/ 116 w 202"/>
              <a:gd name="T21" fmla="*/ 72 h 184"/>
              <a:gd name="T22" fmla="*/ 122 w 202"/>
              <a:gd name="T23" fmla="*/ 98 h 184"/>
              <a:gd name="T24" fmla="*/ 136 w 202"/>
              <a:gd name="T25" fmla="*/ 98 h 184"/>
              <a:gd name="T26" fmla="*/ 156 w 202"/>
              <a:gd name="T27" fmla="*/ 80 h 184"/>
              <a:gd name="T28" fmla="*/ 180 w 202"/>
              <a:gd name="T29" fmla="*/ 100 h 184"/>
              <a:gd name="T30" fmla="*/ 192 w 202"/>
              <a:gd name="T31" fmla="*/ 112 h 184"/>
              <a:gd name="T32" fmla="*/ 202 w 202"/>
              <a:gd name="T33" fmla="*/ 134 h 184"/>
              <a:gd name="T34" fmla="*/ 202 w 202"/>
              <a:gd name="T35" fmla="*/ 146 h 184"/>
              <a:gd name="T36" fmla="*/ 182 w 202"/>
              <a:gd name="T37" fmla="*/ 168 h 184"/>
              <a:gd name="T38" fmla="*/ 164 w 202"/>
              <a:gd name="T39" fmla="*/ 180 h 184"/>
              <a:gd name="T40" fmla="*/ 146 w 202"/>
              <a:gd name="T41" fmla="*/ 166 h 184"/>
              <a:gd name="T42" fmla="*/ 126 w 202"/>
              <a:gd name="T43" fmla="*/ 154 h 184"/>
              <a:gd name="T44" fmla="*/ 118 w 202"/>
              <a:gd name="T45" fmla="*/ 164 h 184"/>
              <a:gd name="T46" fmla="*/ 94 w 202"/>
              <a:gd name="T47" fmla="*/ 164 h 184"/>
              <a:gd name="T48" fmla="*/ 84 w 202"/>
              <a:gd name="T49" fmla="*/ 184 h 184"/>
              <a:gd name="T50" fmla="*/ 68 w 202"/>
              <a:gd name="T51" fmla="*/ 170 h 184"/>
              <a:gd name="T52" fmla="*/ 56 w 202"/>
              <a:gd name="T53" fmla="*/ 142 h 184"/>
              <a:gd name="T54" fmla="*/ 46 w 202"/>
              <a:gd name="T55" fmla="*/ 132 h 184"/>
              <a:gd name="T56" fmla="*/ 48 w 202"/>
              <a:gd name="T57" fmla="*/ 100 h 184"/>
              <a:gd name="T58" fmla="*/ 22 w 202"/>
              <a:gd name="T59" fmla="*/ 98 h 184"/>
              <a:gd name="T60" fmla="*/ 8 w 202"/>
              <a:gd name="T61" fmla="*/ 86 h 184"/>
              <a:gd name="T62" fmla="*/ 0 w 202"/>
              <a:gd name="T63" fmla="*/ 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184">
                <a:moveTo>
                  <a:pt x="0" y="76"/>
                </a:moveTo>
                <a:lnTo>
                  <a:pt x="2" y="60"/>
                </a:lnTo>
                <a:lnTo>
                  <a:pt x="20" y="50"/>
                </a:lnTo>
                <a:lnTo>
                  <a:pt x="28" y="28"/>
                </a:lnTo>
                <a:lnTo>
                  <a:pt x="38" y="18"/>
                </a:lnTo>
                <a:lnTo>
                  <a:pt x="62" y="18"/>
                </a:lnTo>
                <a:lnTo>
                  <a:pt x="76" y="0"/>
                </a:lnTo>
                <a:lnTo>
                  <a:pt x="98" y="10"/>
                </a:lnTo>
                <a:lnTo>
                  <a:pt x="118" y="32"/>
                </a:lnTo>
                <a:lnTo>
                  <a:pt x="118" y="48"/>
                </a:lnTo>
                <a:lnTo>
                  <a:pt x="116" y="72"/>
                </a:lnTo>
                <a:lnTo>
                  <a:pt x="122" y="98"/>
                </a:lnTo>
                <a:lnTo>
                  <a:pt x="136" y="98"/>
                </a:lnTo>
                <a:lnTo>
                  <a:pt x="156" y="80"/>
                </a:lnTo>
                <a:lnTo>
                  <a:pt x="180" y="100"/>
                </a:lnTo>
                <a:lnTo>
                  <a:pt x="192" y="112"/>
                </a:lnTo>
                <a:lnTo>
                  <a:pt x="202" y="134"/>
                </a:lnTo>
                <a:lnTo>
                  <a:pt x="202" y="146"/>
                </a:lnTo>
                <a:lnTo>
                  <a:pt x="182" y="168"/>
                </a:lnTo>
                <a:lnTo>
                  <a:pt x="164" y="180"/>
                </a:lnTo>
                <a:lnTo>
                  <a:pt x="146" y="166"/>
                </a:lnTo>
                <a:lnTo>
                  <a:pt x="126" y="154"/>
                </a:lnTo>
                <a:lnTo>
                  <a:pt x="118" y="164"/>
                </a:lnTo>
                <a:lnTo>
                  <a:pt x="94" y="164"/>
                </a:lnTo>
                <a:lnTo>
                  <a:pt x="84" y="184"/>
                </a:lnTo>
                <a:lnTo>
                  <a:pt x="68" y="170"/>
                </a:lnTo>
                <a:lnTo>
                  <a:pt x="56" y="142"/>
                </a:lnTo>
                <a:lnTo>
                  <a:pt x="46" y="132"/>
                </a:lnTo>
                <a:lnTo>
                  <a:pt x="48" y="100"/>
                </a:lnTo>
                <a:lnTo>
                  <a:pt x="22" y="98"/>
                </a:lnTo>
                <a:lnTo>
                  <a:pt x="8" y="86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Freeform 38"/>
          <p:cNvSpPr>
            <a:spLocks/>
          </p:cNvSpPr>
          <p:nvPr/>
        </p:nvSpPr>
        <p:spPr bwMode="gray">
          <a:xfrm>
            <a:off x="1334661" y="2503794"/>
            <a:ext cx="446043" cy="406228"/>
          </a:xfrm>
          <a:custGeom>
            <a:avLst/>
            <a:gdLst>
              <a:gd name="T0" fmla="*/ 0 w 202"/>
              <a:gd name="T1" fmla="*/ 76 h 184"/>
              <a:gd name="T2" fmla="*/ 2 w 202"/>
              <a:gd name="T3" fmla="*/ 60 h 184"/>
              <a:gd name="T4" fmla="*/ 20 w 202"/>
              <a:gd name="T5" fmla="*/ 50 h 184"/>
              <a:gd name="T6" fmla="*/ 28 w 202"/>
              <a:gd name="T7" fmla="*/ 28 h 184"/>
              <a:gd name="T8" fmla="*/ 38 w 202"/>
              <a:gd name="T9" fmla="*/ 18 h 184"/>
              <a:gd name="T10" fmla="*/ 62 w 202"/>
              <a:gd name="T11" fmla="*/ 18 h 184"/>
              <a:gd name="T12" fmla="*/ 76 w 202"/>
              <a:gd name="T13" fmla="*/ 0 h 184"/>
              <a:gd name="T14" fmla="*/ 98 w 202"/>
              <a:gd name="T15" fmla="*/ 10 h 184"/>
              <a:gd name="T16" fmla="*/ 118 w 202"/>
              <a:gd name="T17" fmla="*/ 32 h 184"/>
              <a:gd name="T18" fmla="*/ 118 w 202"/>
              <a:gd name="T19" fmla="*/ 48 h 184"/>
              <a:gd name="T20" fmla="*/ 116 w 202"/>
              <a:gd name="T21" fmla="*/ 72 h 184"/>
              <a:gd name="T22" fmla="*/ 122 w 202"/>
              <a:gd name="T23" fmla="*/ 98 h 184"/>
              <a:gd name="T24" fmla="*/ 136 w 202"/>
              <a:gd name="T25" fmla="*/ 98 h 184"/>
              <a:gd name="T26" fmla="*/ 156 w 202"/>
              <a:gd name="T27" fmla="*/ 80 h 184"/>
              <a:gd name="T28" fmla="*/ 180 w 202"/>
              <a:gd name="T29" fmla="*/ 100 h 184"/>
              <a:gd name="T30" fmla="*/ 192 w 202"/>
              <a:gd name="T31" fmla="*/ 112 h 184"/>
              <a:gd name="T32" fmla="*/ 202 w 202"/>
              <a:gd name="T33" fmla="*/ 134 h 184"/>
              <a:gd name="T34" fmla="*/ 202 w 202"/>
              <a:gd name="T35" fmla="*/ 146 h 184"/>
              <a:gd name="T36" fmla="*/ 182 w 202"/>
              <a:gd name="T37" fmla="*/ 168 h 184"/>
              <a:gd name="T38" fmla="*/ 164 w 202"/>
              <a:gd name="T39" fmla="*/ 180 h 184"/>
              <a:gd name="T40" fmla="*/ 146 w 202"/>
              <a:gd name="T41" fmla="*/ 166 h 184"/>
              <a:gd name="T42" fmla="*/ 126 w 202"/>
              <a:gd name="T43" fmla="*/ 154 h 184"/>
              <a:gd name="T44" fmla="*/ 118 w 202"/>
              <a:gd name="T45" fmla="*/ 164 h 184"/>
              <a:gd name="T46" fmla="*/ 94 w 202"/>
              <a:gd name="T47" fmla="*/ 164 h 184"/>
              <a:gd name="T48" fmla="*/ 84 w 202"/>
              <a:gd name="T49" fmla="*/ 184 h 184"/>
              <a:gd name="T50" fmla="*/ 68 w 202"/>
              <a:gd name="T51" fmla="*/ 170 h 184"/>
              <a:gd name="T52" fmla="*/ 56 w 202"/>
              <a:gd name="T53" fmla="*/ 142 h 184"/>
              <a:gd name="T54" fmla="*/ 46 w 202"/>
              <a:gd name="T55" fmla="*/ 132 h 184"/>
              <a:gd name="T56" fmla="*/ 48 w 202"/>
              <a:gd name="T57" fmla="*/ 100 h 184"/>
              <a:gd name="T58" fmla="*/ 22 w 202"/>
              <a:gd name="T59" fmla="*/ 98 h 184"/>
              <a:gd name="T60" fmla="*/ 8 w 202"/>
              <a:gd name="T61" fmla="*/ 86 h 184"/>
              <a:gd name="T62" fmla="*/ 0 w 202"/>
              <a:gd name="T63" fmla="*/ 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184">
                <a:moveTo>
                  <a:pt x="0" y="76"/>
                </a:moveTo>
                <a:lnTo>
                  <a:pt x="2" y="60"/>
                </a:lnTo>
                <a:lnTo>
                  <a:pt x="20" y="50"/>
                </a:lnTo>
                <a:lnTo>
                  <a:pt x="28" y="28"/>
                </a:lnTo>
                <a:lnTo>
                  <a:pt x="38" y="18"/>
                </a:lnTo>
                <a:lnTo>
                  <a:pt x="62" y="18"/>
                </a:lnTo>
                <a:lnTo>
                  <a:pt x="76" y="0"/>
                </a:lnTo>
                <a:lnTo>
                  <a:pt x="98" y="10"/>
                </a:lnTo>
                <a:lnTo>
                  <a:pt x="118" y="32"/>
                </a:lnTo>
                <a:lnTo>
                  <a:pt x="118" y="48"/>
                </a:lnTo>
                <a:lnTo>
                  <a:pt x="116" y="72"/>
                </a:lnTo>
                <a:lnTo>
                  <a:pt x="122" y="98"/>
                </a:lnTo>
                <a:lnTo>
                  <a:pt x="136" y="98"/>
                </a:lnTo>
                <a:lnTo>
                  <a:pt x="156" y="80"/>
                </a:lnTo>
                <a:lnTo>
                  <a:pt x="180" y="100"/>
                </a:lnTo>
                <a:lnTo>
                  <a:pt x="192" y="112"/>
                </a:lnTo>
                <a:lnTo>
                  <a:pt x="202" y="134"/>
                </a:lnTo>
                <a:lnTo>
                  <a:pt x="202" y="146"/>
                </a:lnTo>
                <a:lnTo>
                  <a:pt x="182" y="168"/>
                </a:lnTo>
                <a:lnTo>
                  <a:pt x="164" y="180"/>
                </a:lnTo>
                <a:lnTo>
                  <a:pt x="146" y="166"/>
                </a:lnTo>
                <a:lnTo>
                  <a:pt x="126" y="154"/>
                </a:lnTo>
                <a:lnTo>
                  <a:pt x="118" y="164"/>
                </a:lnTo>
                <a:lnTo>
                  <a:pt x="94" y="164"/>
                </a:lnTo>
                <a:lnTo>
                  <a:pt x="84" y="184"/>
                </a:lnTo>
                <a:lnTo>
                  <a:pt x="68" y="170"/>
                </a:lnTo>
                <a:lnTo>
                  <a:pt x="56" y="142"/>
                </a:lnTo>
                <a:lnTo>
                  <a:pt x="46" y="132"/>
                </a:lnTo>
                <a:lnTo>
                  <a:pt x="48" y="100"/>
                </a:lnTo>
                <a:lnTo>
                  <a:pt x="22" y="98"/>
                </a:lnTo>
                <a:lnTo>
                  <a:pt x="8" y="86"/>
                </a:lnTo>
                <a:lnTo>
                  <a:pt x="0" y="76"/>
                </a:lnTo>
              </a:path>
            </a:pathLst>
          </a:custGeom>
          <a:solidFill>
            <a:srgbClr val="017143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Freeform 39"/>
          <p:cNvSpPr>
            <a:spLocks/>
          </p:cNvSpPr>
          <p:nvPr/>
        </p:nvSpPr>
        <p:spPr bwMode="gray">
          <a:xfrm>
            <a:off x="1754205" y="2636259"/>
            <a:ext cx="278224" cy="225191"/>
          </a:xfrm>
          <a:custGeom>
            <a:avLst/>
            <a:gdLst>
              <a:gd name="T0" fmla="*/ 0 w 126"/>
              <a:gd name="T1" fmla="*/ 50 h 102"/>
              <a:gd name="T2" fmla="*/ 28 w 126"/>
              <a:gd name="T3" fmla="*/ 46 h 102"/>
              <a:gd name="T4" fmla="*/ 38 w 126"/>
              <a:gd name="T5" fmla="*/ 28 h 102"/>
              <a:gd name="T6" fmla="*/ 54 w 126"/>
              <a:gd name="T7" fmla="*/ 18 h 102"/>
              <a:gd name="T8" fmla="*/ 64 w 126"/>
              <a:gd name="T9" fmla="*/ 0 h 102"/>
              <a:gd name="T10" fmla="*/ 92 w 126"/>
              <a:gd name="T11" fmla="*/ 0 h 102"/>
              <a:gd name="T12" fmla="*/ 104 w 126"/>
              <a:gd name="T13" fmla="*/ 26 h 102"/>
              <a:gd name="T14" fmla="*/ 112 w 126"/>
              <a:gd name="T15" fmla="*/ 40 h 102"/>
              <a:gd name="T16" fmla="*/ 126 w 126"/>
              <a:gd name="T17" fmla="*/ 46 h 102"/>
              <a:gd name="T18" fmla="*/ 122 w 126"/>
              <a:gd name="T19" fmla="*/ 68 h 102"/>
              <a:gd name="T20" fmla="*/ 102 w 126"/>
              <a:gd name="T21" fmla="*/ 92 h 102"/>
              <a:gd name="T22" fmla="*/ 80 w 126"/>
              <a:gd name="T23" fmla="*/ 102 h 102"/>
              <a:gd name="T24" fmla="*/ 46 w 126"/>
              <a:gd name="T25" fmla="*/ 96 h 102"/>
              <a:gd name="T26" fmla="*/ 22 w 126"/>
              <a:gd name="T27" fmla="*/ 90 h 102"/>
              <a:gd name="T28" fmla="*/ 12 w 126"/>
              <a:gd name="T29" fmla="*/ 84 h 102"/>
              <a:gd name="T30" fmla="*/ 12 w 126"/>
              <a:gd name="T31" fmla="*/ 74 h 102"/>
              <a:gd name="T32" fmla="*/ 0 w 126"/>
              <a:gd name="T33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" h="102">
                <a:moveTo>
                  <a:pt x="0" y="50"/>
                </a:moveTo>
                <a:lnTo>
                  <a:pt x="28" y="46"/>
                </a:lnTo>
                <a:lnTo>
                  <a:pt x="38" y="28"/>
                </a:lnTo>
                <a:lnTo>
                  <a:pt x="54" y="18"/>
                </a:lnTo>
                <a:lnTo>
                  <a:pt x="64" y="0"/>
                </a:lnTo>
                <a:lnTo>
                  <a:pt x="92" y="0"/>
                </a:lnTo>
                <a:lnTo>
                  <a:pt x="104" y="26"/>
                </a:lnTo>
                <a:lnTo>
                  <a:pt x="112" y="40"/>
                </a:lnTo>
                <a:lnTo>
                  <a:pt x="126" y="46"/>
                </a:lnTo>
                <a:lnTo>
                  <a:pt x="122" y="68"/>
                </a:lnTo>
                <a:lnTo>
                  <a:pt x="102" y="92"/>
                </a:lnTo>
                <a:lnTo>
                  <a:pt x="80" y="102"/>
                </a:lnTo>
                <a:lnTo>
                  <a:pt x="46" y="96"/>
                </a:lnTo>
                <a:lnTo>
                  <a:pt x="22" y="90"/>
                </a:lnTo>
                <a:lnTo>
                  <a:pt x="12" y="84"/>
                </a:lnTo>
                <a:lnTo>
                  <a:pt x="12" y="74"/>
                </a:lnTo>
                <a:lnTo>
                  <a:pt x="0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Freeform 40"/>
          <p:cNvSpPr>
            <a:spLocks/>
          </p:cNvSpPr>
          <p:nvPr/>
        </p:nvSpPr>
        <p:spPr bwMode="gray">
          <a:xfrm>
            <a:off x="1754205" y="2636259"/>
            <a:ext cx="278224" cy="225191"/>
          </a:xfrm>
          <a:custGeom>
            <a:avLst/>
            <a:gdLst>
              <a:gd name="T0" fmla="*/ 0 w 126"/>
              <a:gd name="T1" fmla="*/ 50 h 102"/>
              <a:gd name="T2" fmla="*/ 28 w 126"/>
              <a:gd name="T3" fmla="*/ 46 h 102"/>
              <a:gd name="T4" fmla="*/ 38 w 126"/>
              <a:gd name="T5" fmla="*/ 28 h 102"/>
              <a:gd name="T6" fmla="*/ 54 w 126"/>
              <a:gd name="T7" fmla="*/ 18 h 102"/>
              <a:gd name="T8" fmla="*/ 64 w 126"/>
              <a:gd name="T9" fmla="*/ 0 h 102"/>
              <a:gd name="T10" fmla="*/ 92 w 126"/>
              <a:gd name="T11" fmla="*/ 0 h 102"/>
              <a:gd name="T12" fmla="*/ 104 w 126"/>
              <a:gd name="T13" fmla="*/ 26 h 102"/>
              <a:gd name="T14" fmla="*/ 112 w 126"/>
              <a:gd name="T15" fmla="*/ 40 h 102"/>
              <a:gd name="T16" fmla="*/ 126 w 126"/>
              <a:gd name="T17" fmla="*/ 46 h 102"/>
              <a:gd name="T18" fmla="*/ 122 w 126"/>
              <a:gd name="T19" fmla="*/ 68 h 102"/>
              <a:gd name="T20" fmla="*/ 102 w 126"/>
              <a:gd name="T21" fmla="*/ 92 h 102"/>
              <a:gd name="T22" fmla="*/ 80 w 126"/>
              <a:gd name="T23" fmla="*/ 102 h 102"/>
              <a:gd name="T24" fmla="*/ 46 w 126"/>
              <a:gd name="T25" fmla="*/ 96 h 102"/>
              <a:gd name="T26" fmla="*/ 22 w 126"/>
              <a:gd name="T27" fmla="*/ 90 h 102"/>
              <a:gd name="T28" fmla="*/ 12 w 126"/>
              <a:gd name="T29" fmla="*/ 84 h 102"/>
              <a:gd name="T30" fmla="*/ 12 w 126"/>
              <a:gd name="T31" fmla="*/ 74 h 102"/>
              <a:gd name="T32" fmla="*/ 0 w 126"/>
              <a:gd name="T33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" h="102">
                <a:moveTo>
                  <a:pt x="0" y="50"/>
                </a:moveTo>
                <a:lnTo>
                  <a:pt x="28" y="46"/>
                </a:lnTo>
                <a:lnTo>
                  <a:pt x="38" y="28"/>
                </a:lnTo>
                <a:lnTo>
                  <a:pt x="54" y="18"/>
                </a:lnTo>
                <a:lnTo>
                  <a:pt x="64" y="0"/>
                </a:lnTo>
                <a:lnTo>
                  <a:pt x="92" y="0"/>
                </a:lnTo>
                <a:lnTo>
                  <a:pt x="104" y="26"/>
                </a:lnTo>
                <a:lnTo>
                  <a:pt x="112" y="40"/>
                </a:lnTo>
                <a:lnTo>
                  <a:pt x="126" y="46"/>
                </a:lnTo>
                <a:lnTo>
                  <a:pt x="122" y="68"/>
                </a:lnTo>
                <a:lnTo>
                  <a:pt x="102" y="92"/>
                </a:lnTo>
                <a:lnTo>
                  <a:pt x="80" y="102"/>
                </a:lnTo>
                <a:lnTo>
                  <a:pt x="46" y="96"/>
                </a:lnTo>
                <a:lnTo>
                  <a:pt x="22" y="90"/>
                </a:lnTo>
                <a:lnTo>
                  <a:pt x="12" y="84"/>
                </a:lnTo>
                <a:lnTo>
                  <a:pt x="12" y="74"/>
                </a:lnTo>
                <a:lnTo>
                  <a:pt x="0" y="50"/>
                </a:lnTo>
              </a:path>
            </a:pathLst>
          </a:custGeom>
          <a:solidFill>
            <a:srgbClr val="017143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Freeform 41"/>
          <p:cNvSpPr>
            <a:spLocks/>
          </p:cNvSpPr>
          <p:nvPr/>
        </p:nvSpPr>
        <p:spPr bwMode="gray">
          <a:xfrm>
            <a:off x="1590804" y="2190292"/>
            <a:ext cx="847922" cy="1103880"/>
          </a:xfrm>
          <a:custGeom>
            <a:avLst/>
            <a:gdLst>
              <a:gd name="T0" fmla="*/ 2 w 384"/>
              <a:gd name="T1" fmla="*/ 190 h 500"/>
              <a:gd name="T2" fmla="*/ 6 w 384"/>
              <a:gd name="T3" fmla="*/ 240 h 500"/>
              <a:gd name="T4" fmla="*/ 40 w 384"/>
              <a:gd name="T5" fmla="*/ 222 h 500"/>
              <a:gd name="T6" fmla="*/ 76 w 384"/>
              <a:gd name="T7" fmla="*/ 254 h 500"/>
              <a:gd name="T8" fmla="*/ 112 w 384"/>
              <a:gd name="T9" fmla="*/ 230 h 500"/>
              <a:gd name="T10" fmla="*/ 138 w 384"/>
              <a:gd name="T11" fmla="*/ 202 h 500"/>
              <a:gd name="T12" fmla="*/ 178 w 384"/>
              <a:gd name="T13" fmla="*/ 228 h 500"/>
              <a:gd name="T14" fmla="*/ 200 w 384"/>
              <a:gd name="T15" fmla="*/ 248 h 500"/>
              <a:gd name="T16" fmla="*/ 176 w 384"/>
              <a:gd name="T17" fmla="*/ 294 h 500"/>
              <a:gd name="T18" fmla="*/ 118 w 384"/>
              <a:gd name="T19" fmla="*/ 298 h 500"/>
              <a:gd name="T20" fmla="*/ 86 w 384"/>
              <a:gd name="T21" fmla="*/ 288 h 500"/>
              <a:gd name="T22" fmla="*/ 46 w 384"/>
              <a:gd name="T23" fmla="*/ 324 h 500"/>
              <a:gd name="T24" fmla="*/ 36 w 384"/>
              <a:gd name="T25" fmla="*/ 362 h 500"/>
              <a:gd name="T26" fmla="*/ 22 w 384"/>
              <a:gd name="T27" fmla="*/ 388 h 500"/>
              <a:gd name="T28" fmla="*/ 20 w 384"/>
              <a:gd name="T29" fmla="*/ 418 h 500"/>
              <a:gd name="T30" fmla="*/ 50 w 384"/>
              <a:gd name="T31" fmla="*/ 430 h 500"/>
              <a:gd name="T32" fmla="*/ 90 w 384"/>
              <a:gd name="T33" fmla="*/ 496 h 500"/>
              <a:gd name="T34" fmla="*/ 140 w 384"/>
              <a:gd name="T35" fmla="*/ 488 h 500"/>
              <a:gd name="T36" fmla="*/ 196 w 384"/>
              <a:gd name="T37" fmla="*/ 482 h 500"/>
              <a:gd name="T38" fmla="*/ 222 w 384"/>
              <a:gd name="T39" fmla="*/ 498 h 500"/>
              <a:gd name="T40" fmla="*/ 272 w 384"/>
              <a:gd name="T41" fmla="*/ 462 h 500"/>
              <a:gd name="T42" fmla="*/ 334 w 384"/>
              <a:gd name="T43" fmla="*/ 422 h 500"/>
              <a:gd name="T44" fmla="*/ 364 w 384"/>
              <a:gd name="T45" fmla="*/ 334 h 500"/>
              <a:gd name="T46" fmla="*/ 374 w 384"/>
              <a:gd name="T47" fmla="*/ 312 h 500"/>
              <a:gd name="T48" fmla="*/ 372 w 384"/>
              <a:gd name="T49" fmla="*/ 292 h 500"/>
              <a:gd name="T50" fmla="*/ 384 w 384"/>
              <a:gd name="T51" fmla="*/ 266 h 500"/>
              <a:gd name="T52" fmla="*/ 344 w 384"/>
              <a:gd name="T53" fmla="*/ 240 h 500"/>
              <a:gd name="T54" fmla="*/ 306 w 384"/>
              <a:gd name="T55" fmla="*/ 232 h 500"/>
              <a:gd name="T56" fmla="*/ 300 w 384"/>
              <a:gd name="T57" fmla="*/ 194 h 500"/>
              <a:gd name="T58" fmla="*/ 294 w 384"/>
              <a:gd name="T59" fmla="*/ 168 h 500"/>
              <a:gd name="T60" fmla="*/ 314 w 384"/>
              <a:gd name="T61" fmla="*/ 136 h 500"/>
              <a:gd name="T62" fmla="*/ 288 w 384"/>
              <a:gd name="T63" fmla="*/ 98 h 500"/>
              <a:gd name="T64" fmla="*/ 254 w 384"/>
              <a:gd name="T65" fmla="*/ 60 h 500"/>
              <a:gd name="T66" fmla="*/ 206 w 384"/>
              <a:gd name="T67" fmla="*/ 40 h 500"/>
              <a:gd name="T68" fmla="*/ 184 w 384"/>
              <a:gd name="T69" fmla="*/ 8 h 500"/>
              <a:gd name="T70" fmla="*/ 146 w 384"/>
              <a:gd name="T71" fmla="*/ 0 h 500"/>
              <a:gd name="T72" fmla="*/ 102 w 384"/>
              <a:gd name="T73" fmla="*/ 16 h 500"/>
              <a:gd name="T74" fmla="*/ 70 w 384"/>
              <a:gd name="T75" fmla="*/ 42 h 500"/>
              <a:gd name="T76" fmla="*/ 100 w 384"/>
              <a:gd name="T77" fmla="*/ 60 h 500"/>
              <a:gd name="T78" fmla="*/ 92 w 384"/>
              <a:gd name="T79" fmla="*/ 92 h 500"/>
              <a:gd name="T80" fmla="*/ 60 w 384"/>
              <a:gd name="T81" fmla="*/ 106 h 500"/>
              <a:gd name="T82" fmla="*/ 52 w 384"/>
              <a:gd name="T83" fmla="*/ 132 h 500"/>
              <a:gd name="T84" fmla="*/ 60 w 384"/>
              <a:gd name="T85" fmla="*/ 158 h 500"/>
              <a:gd name="T86" fmla="*/ 42 w 384"/>
              <a:gd name="T87" fmla="*/ 174 h 500"/>
              <a:gd name="T88" fmla="*/ 2 w 384"/>
              <a:gd name="T89" fmla="*/ 176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4" h="500">
                <a:moveTo>
                  <a:pt x="2" y="176"/>
                </a:moveTo>
                <a:lnTo>
                  <a:pt x="2" y="190"/>
                </a:lnTo>
                <a:lnTo>
                  <a:pt x="0" y="214"/>
                </a:lnTo>
                <a:lnTo>
                  <a:pt x="6" y="240"/>
                </a:lnTo>
                <a:lnTo>
                  <a:pt x="20" y="240"/>
                </a:lnTo>
                <a:lnTo>
                  <a:pt x="40" y="222"/>
                </a:lnTo>
                <a:lnTo>
                  <a:pt x="64" y="242"/>
                </a:lnTo>
                <a:lnTo>
                  <a:pt x="76" y="254"/>
                </a:lnTo>
                <a:lnTo>
                  <a:pt x="100" y="248"/>
                </a:lnTo>
                <a:lnTo>
                  <a:pt x="112" y="230"/>
                </a:lnTo>
                <a:lnTo>
                  <a:pt x="128" y="220"/>
                </a:lnTo>
                <a:lnTo>
                  <a:pt x="138" y="202"/>
                </a:lnTo>
                <a:lnTo>
                  <a:pt x="166" y="202"/>
                </a:lnTo>
                <a:lnTo>
                  <a:pt x="178" y="228"/>
                </a:lnTo>
                <a:lnTo>
                  <a:pt x="186" y="242"/>
                </a:lnTo>
                <a:lnTo>
                  <a:pt x="200" y="248"/>
                </a:lnTo>
                <a:lnTo>
                  <a:pt x="196" y="270"/>
                </a:lnTo>
                <a:lnTo>
                  <a:pt x="176" y="294"/>
                </a:lnTo>
                <a:lnTo>
                  <a:pt x="152" y="304"/>
                </a:lnTo>
                <a:lnTo>
                  <a:pt x="118" y="298"/>
                </a:lnTo>
                <a:lnTo>
                  <a:pt x="98" y="292"/>
                </a:lnTo>
                <a:lnTo>
                  <a:pt x="86" y="288"/>
                </a:lnTo>
                <a:lnTo>
                  <a:pt x="66" y="310"/>
                </a:lnTo>
                <a:lnTo>
                  <a:pt x="46" y="324"/>
                </a:lnTo>
                <a:lnTo>
                  <a:pt x="44" y="354"/>
                </a:lnTo>
                <a:lnTo>
                  <a:pt x="36" y="362"/>
                </a:lnTo>
                <a:lnTo>
                  <a:pt x="36" y="382"/>
                </a:lnTo>
                <a:lnTo>
                  <a:pt x="22" y="388"/>
                </a:lnTo>
                <a:lnTo>
                  <a:pt x="16" y="402"/>
                </a:lnTo>
                <a:lnTo>
                  <a:pt x="20" y="418"/>
                </a:lnTo>
                <a:lnTo>
                  <a:pt x="34" y="428"/>
                </a:lnTo>
                <a:lnTo>
                  <a:pt x="50" y="430"/>
                </a:lnTo>
                <a:lnTo>
                  <a:pt x="54" y="462"/>
                </a:lnTo>
                <a:lnTo>
                  <a:pt x="90" y="496"/>
                </a:lnTo>
                <a:lnTo>
                  <a:pt x="112" y="500"/>
                </a:lnTo>
                <a:lnTo>
                  <a:pt x="140" y="488"/>
                </a:lnTo>
                <a:lnTo>
                  <a:pt x="170" y="482"/>
                </a:lnTo>
                <a:lnTo>
                  <a:pt x="196" y="482"/>
                </a:lnTo>
                <a:lnTo>
                  <a:pt x="214" y="494"/>
                </a:lnTo>
                <a:lnTo>
                  <a:pt x="222" y="498"/>
                </a:lnTo>
                <a:lnTo>
                  <a:pt x="236" y="496"/>
                </a:lnTo>
                <a:lnTo>
                  <a:pt x="272" y="462"/>
                </a:lnTo>
                <a:lnTo>
                  <a:pt x="306" y="446"/>
                </a:lnTo>
                <a:lnTo>
                  <a:pt x="334" y="422"/>
                </a:lnTo>
                <a:lnTo>
                  <a:pt x="364" y="400"/>
                </a:lnTo>
                <a:lnTo>
                  <a:pt x="364" y="334"/>
                </a:lnTo>
                <a:lnTo>
                  <a:pt x="374" y="326"/>
                </a:lnTo>
                <a:lnTo>
                  <a:pt x="374" y="312"/>
                </a:lnTo>
                <a:lnTo>
                  <a:pt x="384" y="304"/>
                </a:lnTo>
                <a:lnTo>
                  <a:pt x="372" y="292"/>
                </a:lnTo>
                <a:lnTo>
                  <a:pt x="368" y="280"/>
                </a:lnTo>
                <a:lnTo>
                  <a:pt x="384" y="266"/>
                </a:lnTo>
                <a:lnTo>
                  <a:pt x="364" y="238"/>
                </a:lnTo>
                <a:lnTo>
                  <a:pt x="344" y="240"/>
                </a:lnTo>
                <a:lnTo>
                  <a:pt x="324" y="232"/>
                </a:lnTo>
                <a:lnTo>
                  <a:pt x="306" y="232"/>
                </a:lnTo>
                <a:lnTo>
                  <a:pt x="300" y="222"/>
                </a:lnTo>
                <a:lnTo>
                  <a:pt x="300" y="194"/>
                </a:lnTo>
                <a:lnTo>
                  <a:pt x="292" y="184"/>
                </a:lnTo>
                <a:lnTo>
                  <a:pt x="294" y="168"/>
                </a:lnTo>
                <a:lnTo>
                  <a:pt x="306" y="150"/>
                </a:lnTo>
                <a:lnTo>
                  <a:pt x="314" y="136"/>
                </a:lnTo>
                <a:lnTo>
                  <a:pt x="308" y="116"/>
                </a:lnTo>
                <a:lnTo>
                  <a:pt x="288" y="98"/>
                </a:lnTo>
                <a:lnTo>
                  <a:pt x="274" y="76"/>
                </a:lnTo>
                <a:lnTo>
                  <a:pt x="254" y="60"/>
                </a:lnTo>
                <a:lnTo>
                  <a:pt x="232" y="56"/>
                </a:lnTo>
                <a:lnTo>
                  <a:pt x="206" y="40"/>
                </a:lnTo>
                <a:lnTo>
                  <a:pt x="192" y="22"/>
                </a:lnTo>
                <a:lnTo>
                  <a:pt x="184" y="8"/>
                </a:lnTo>
                <a:lnTo>
                  <a:pt x="182" y="0"/>
                </a:lnTo>
                <a:lnTo>
                  <a:pt x="146" y="0"/>
                </a:lnTo>
                <a:lnTo>
                  <a:pt x="134" y="16"/>
                </a:lnTo>
                <a:lnTo>
                  <a:pt x="102" y="16"/>
                </a:lnTo>
                <a:lnTo>
                  <a:pt x="96" y="38"/>
                </a:lnTo>
                <a:lnTo>
                  <a:pt x="70" y="42"/>
                </a:lnTo>
                <a:lnTo>
                  <a:pt x="66" y="58"/>
                </a:lnTo>
                <a:lnTo>
                  <a:pt x="100" y="60"/>
                </a:lnTo>
                <a:lnTo>
                  <a:pt x="104" y="76"/>
                </a:lnTo>
                <a:lnTo>
                  <a:pt x="92" y="92"/>
                </a:lnTo>
                <a:lnTo>
                  <a:pt x="84" y="106"/>
                </a:lnTo>
                <a:lnTo>
                  <a:pt x="60" y="106"/>
                </a:lnTo>
                <a:lnTo>
                  <a:pt x="46" y="120"/>
                </a:lnTo>
                <a:lnTo>
                  <a:pt x="52" y="132"/>
                </a:lnTo>
                <a:lnTo>
                  <a:pt x="64" y="140"/>
                </a:lnTo>
                <a:lnTo>
                  <a:pt x="60" y="158"/>
                </a:lnTo>
                <a:lnTo>
                  <a:pt x="44" y="156"/>
                </a:lnTo>
                <a:lnTo>
                  <a:pt x="42" y="174"/>
                </a:lnTo>
                <a:lnTo>
                  <a:pt x="30" y="180"/>
                </a:lnTo>
                <a:lnTo>
                  <a:pt x="2" y="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42"/>
          <p:cNvSpPr>
            <a:spLocks/>
          </p:cNvSpPr>
          <p:nvPr/>
        </p:nvSpPr>
        <p:spPr bwMode="gray">
          <a:xfrm>
            <a:off x="1590804" y="2190292"/>
            <a:ext cx="847922" cy="1103880"/>
          </a:xfrm>
          <a:custGeom>
            <a:avLst/>
            <a:gdLst>
              <a:gd name="T0" fmla="*/ 2 w 384"/>
              <a:gd name="T1" fmla="*/ 190 h 500"/>
              <a:gd name="T2" fmla="*/ 6 w 384"/>
              <a:gd name="T3" fmla="*/ 240 h 500"/>
              <a:gd name="T4" fmla="*/ 40 w 384"/>
              <a:gd name="T5" fmla="*/ 222 h 500"/>
              <a:gd name="T6" fmla="*/ 76 w 384"/>
              <a:gd name="T7" fmla="*/ 254 h 500"/>
              <a:gd name="T8" fmla="*/ 112 w 384"/>
              <a:gd name="T9" fmla="*/ 230 h 500"/>
              <a:gd name="T10" fmla="*/ 138 w 384"/>
              <a:gd name="T11" fmla="*/ 202 h 500"/>
              <a:gd name="T12" fmla="*/ 178 w 384"/>
              <a:gd name="T13" fmla="*/ 228 h 500"/>
              <a:gd name="T14" fmla="*/ 200 w 384"/>
              <a:gd name="T15" fmla="*/ 248 h 500"/>
              <a:gd name="T16" fmla="*/ 176 w 384"/>
              <a:gd name="T17" fmla="*/ 294 h 500"/>
              <a:gd name="T18" fmla="*/ 118 w 384"/>
              <a:gd name="T19" fmla="*/ 298 h 500"/>
              <a:gd name="T20" fmla="*/ 86 w 384"/>
              <a:gd name="T21" fmla="*/ 288 h 500"/>
              <a:gd name="T22" fmla="*/ 46 w 384"/>
              <a:gd name="T23" fmla="*/ 324 h 500"/>
              <a:gd name="T24" fmla="*/ 36 w 384"/>
              <a:gd name="T25" fmla="*/ 362 h 500"/>
              <a:gd name="T26" fmla="*/ 22 w 384"/>
              <a:gd name="T27" fmla="*/ 388 h 500"/>
              <a:gd name="T28" fmla="*/ 20 w 384"/>
              <a:gd name="T29" fmla="*/ 418 h 500"/>
              <a:gd name="T30" fmla="*/ 50 w 384"/>
              <a:gd name="T31" fmla="*/ 430 h 500"/>
              <a:gd name="T32" fmla="*/ 90 w 384"/>
              <a:gd name="T33" fmla="*/ 496 h 500"/>
              <a:gd name="T34" fmla="*/ 140 w 384"/>
              <a:gd name="T35" fmla="*/ 488 h 500"/>
              <a:gd name="T36" fmla="*/ 196 w 384"/>
              <a:gd name="T37" fmla="*/ 482 h 500"/>
              <a:gd name="T38" fmla="*/ 222 w 384"/>
              <a:gd name="T39" fmla="*/ 498 h 500"/>
              <a:gd name="T40" fmla="*/ 272 w 384"/>
              <a:gd name="T41" fmla="*/ 462 h 500"/>
              <a:gd name="T42" fmla="*/ 334 w 384"/>
              <a:gd name="T43" fmla="*/ 422 h 500"/>
              <a:gd name="T44" fmla="*/ 364 w 384"/>
              <a:gd name="T45" fmla="*/ 334 h 500"/>
              <a:gd name="T46" fmla="*/ 374 w 384"/>
              <a:gd name="T47" fmla="*/ 312 h 500"/>
              <a:gd name="T48" fmla="*/ 372 w 384"/>
              <a:gd name="T49" fmla="*/ 292 h 500"/>
              <a:gd name="T50" fmla="*/ 384 w 384"/>
              <a:gd name="T51" fmla="*/ 266 h 500"/>
              <a:gd name="T52" fmla="*/ 344 w 384"/>
              <a:gd name="T53" fmla="*/ 240 h 500"/>
              <a:gd name="T54" fmla="*/ 306 w 384"/>
              <a:gd name="T55" fmla="*/ 232 h 500"/>
              <a:gd name="T56" fmla="*/ 300 w 384"/>
              <a:gd name="T57" fmla="*/ 194 h 500"/>
              <a:gd name="T58" fmla="*/ 294 w 384"/>
              <a:gd name="T59" fmla="*/ 168 h 500"/>
              <a:gd name="T60" fmla="*/ 314 w 384"/>
              <a:gd name="T61" fmla="*/ 136 h 500"/>
              <a:gd name="T62" fmla="*/ 288 w 384"/>
              <a:gd name="T63" fmla="*/ 98 h 500"/>
              <a:gd name="T64" fmla="*/ 254 w 384"/>
              <a:gd name="T65" fmla="*/ 60 h 500"/>
              <a:gd name="T66" fmla="*/ 206 w 384"/>
              <a:gd name="T67" fmla="*/ 40 h 500"/>
              <a:gd name="T68" fmla="*/ 184 w 384"/>
              <a:gd name="T69" fmla="*/ 8 h 500"/>
              <a:gd name="T70" fmla="*/ 146 w 384"/>
              <a:gd name="T71" fmla="*/ 0 h 500"/>
              <a:gd name="T72" fmla="*/ 102 w 384"/>
              <a:gd name="T73" fmla="*/ 16 h 500"/>
              <a:gd name="T74" fmla="*/ 70 w 384"/>
              <a:gd name="T75" fmla="*/ 42 h 500"/>
              <a:gd name="T76" fmla="*/ 100 w 384"/>
              <a:gd name="T77" fmla="*/ 60 h 500"/>
              <a:gd name="T78" fmla="*/ 92 w 384"/>
              <a:gd name="T79" fmla="*/ 92 h 500"/>
              <a:gd name="T80" fmla="*/ 60 w 384"/>
              <a:gd name="T81" fmla="*/ 106 h 500"/>
              <a:gd name="T82" fmla="*/ 52 w 384"/>
              <a:gd name="T83" fmla="*/ 132 h 500"/>
              <a:gd name="T84" fmla="*/ 60 w 384"/>
              <a:gd name="T85" fmla="*/ 158 h 500"/>
              <a:gd name="T86" fmla="*/ 42 w 384"/>
              <a:gd name="T87" fmla="*/ 174 h 500"/>
              <a:gd name="T88" fmla="*/ 2 w 384"/>
              <a:gd name="T89" fmla="*/ 176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4" h="500">
                <a:moveTo>
                  <a:pt x="2" y="176"/>
                </a:moveTo>
                <a:lnTo>
                  <a:pt x="2" y="190"/>
                </a:lnTo>
                <a:lnTo>
                  <a:pt x="0" y="214"/>
                </a:lnTo>
                <a:lnTo>
                  <a:pt x="6" y="240"/>
                </a:lnTo>
                <a:lnTo>
                  <a:pt x="20" y="240"/>
                </a:lnTo>
                <a:lnTo>
                  <a:pt x="40" y="222"/>
                </a:lnTo>
                <a:lnTo>
                  <a:pt x="64" y="242"/>
                </a:lnTo>
                <a:lnTo>
                  <a:pt x="76" y="254"/>
                </a:lnTo>
                <a:lnTo>
                  <a:pt x="100" y="248"/>
                </a:lnTo>
                <a:lnTo>
                  <a:pt x="112" y="230"/>
                </a:lnTo>
                <a:lnTo>
                  <a:pt x="128" y="220"/>
                </a:lnTo>
                <a:lnTo>
                  <a:pt x="138" y="202"/>
                </a:lnTo>
                <a:lnTo>
                  <a:pt x="166" y="202"/>
                </a:lnTo>
                <a:lnTo>
                  <a:pt x="178" y="228"/>
                </a:lnTo>
                <a:lnTo>
                  <a:pt x="186" y="242"/>
                </a:lnTo>
                <a:lnTo>
                  <a:pt x="200" y="248"/>
                </a:lnTo>
                <a:lnTo>
                  <a:pt x="196" y="270"/>
                </a:lnTo>
                <a:lnTo>
                  <a:pt x="176" y="294"/>
                </a:lnTo>
                <a:lnTo>
                  <a:pt x="152" y="304"/>
                </a:lnTo>
                <a:lnTo>
                  <a:pt x="118" y="298"/>
                </a:lnTo>
                <a:lnTo>
                  <a:pt x="98" y="292"/>
                </a:lnTo>
                <a:lnTo>
                  <a:pt x="86" y="288"/>
                </a:lnTo>
                <a:lnTo>
                  <a:pt x="66" y="310"/>
                </a:lnTo>
                <a:lnTo>
                  <a:pt x="46" y="324"/>
                </a:lnTo>
                <a:lnTo>
                  <a:pt x="44" y="354"/>
                </a:lnTo>
                <a:lnTo>
                  <a:pt x="36" y="362"/>
                </a:lnTo>
                <a:lnTo>
                  <a:pt x="36" y="382"/>
                </a:lnTo>
                <a:lnTo>
                  <a:pt x="22" y="388"/>
                </a:lnTo>
                <a:lnTo>
                  <a:pt x="16" y="402"/>
                </a:lnTo>
                <a:lnTo>
                  <a:pt x="20" y="418"/>
                </a:lnTo>
                <a:lnTo>
                  <a:pt x="34" y="428"/>
                </a:lnTo>
                <a:lnTo>
                  <a:pt x="50" y="430"/>
                </a:lnTo>
                <a:lnTo>
                  <a:pt x="54" y="462"/>
                </a:lnTo>
                <a:lnTo>
                  <a:pt x="90" y="496"/>
                </a:lnTo>
                <a:lnTo>
                  <a:pt x="112" y="500"/>
                </a:lnTo>
                <a:lnTo>
                  <a:pt x="140" y="488"/>
                </a:lnTo>
                <a:lnTo>
                  <a:pt x="170" y="482"/>
                </a:lnTo>
                <a:lnTo>
                  <a:pt x="196" y="482"/>
                </a:lnTo>
                <a:lnTo>
                  <a:pt x="214" y="494"/>
                </a:lnTo>
                <a:lnTo>
                  <a:pt x="222" y="498"/>
                </a:lnTo>
                <a:lnTo>
                  <a:pt x="236" y="496"/>
                </a:lnTo>
                <a:lnTo>
                  <a:pt x="272" y="462"/>
                </a:lnTo>
                <a:lnTo>
                  <a:pt x="306" y="446"/>
                </a:lnTo>
                <a:lnTo>
                  <a:pt x="334" y="422"/>
                </a:lnTo>
                <a:lnTo>
                  <a:pt x="364" y="400"/>
                </a:lnTo>
                <a:lnTo>
                  <a:pt x="364" y="334"/>
                </a:lnTo>
                <a:lnTo>
                  <a:pt x="374" y="326"/>
                </a:lnTo>
                <a:lnTo>
                  <a:pt x="374" y="312"/>
                </a:lnTo>
                <a:lnTo>
                  <a:pt x="384" y="304"/>
                </a:lnTo>
                <a:lnTo>
                  <a:pt x="372" y="292"/>
                </a:lnTo>
                <a:lnTo>
                  <a:pt x="368" y="280"/>
                </a:lnTo>
                <a:lnTo>
                  <a:pt x="384" y="266"/>
                </a:lnTo>
                <a:lnTo>
                  <a:pt x="364" y="238"/>
                </a:lnTo>
                <a:lnTo>
                  <a:pt x="344" y="240"/>
                </a:lnTo>
                <a:lnTo>
                  <a:pt x="324" y="232"/>
                </a:lnTo>
                <a:lnTo>
                  <a:pt x="306" y="232"/>
                </a:lnTo>
                <a:lnTo>
                  <a:pt x="300" y="222"/>
                </a:lnTo>
                <a:lnTo>
                  <a:pt x="300" y="194"/>
                </a:lnTo>
                <a:lnTo>
                  <a:pt x="292" y="184"/>
                </a:lnTo>
                <a:lnTo>
                  <a:pt x="294" y="168"/>
                </a:lnTo>
                <a:lnTo>
                  <a:pt x="306" y="150"/>
                </a:lnTo>
                <a:lnTo>
                  <a:pt x="314" y="136"/>
                </a:lnTo>
                <a:lnTo>
                  <a:pt x="308" y="116"/>
                </a:lnTo>
                <a:lnTo>
                  <a:pt x="288" y="98"/>
                </a:lnTo>
                <a:lnTo>
                  <a:pt x="274" y="76"/>
                </a:lnTo>
                <a:lnTo>
                  <a:pt x="254" y="60"/>
                </a:lnTo>
                <a:lnTo>
                  <a:pt x="232" y="56"/>
                </a:lnTo>
                <a:lnTo>
                  <a:pt x="206" y="40"/>
                </a:lnTo>
                <a:lnTo>
                  <a:pt x="192" y="22"/>
                </a:lnTo>
                <a:lnTo>
                  <a:pt x="184" y="8"/>
                </a:lnTo>
                <a:lnTo>
                  <a:pt x="182" y="0"/>
                </a:lnTo>
                <a:lnTo>
                  <a:pt x="146" y="0"/>
                </a:lnTo>
                <a:lnTo>
                  <a:pt x="134" y="16"/>
                </a:lnTo>
                <a:lnTo>
                  <a:pt x="102" y="16"/>
                </a:lnTo>
                <a:lnTo>
                  <a:pt x="96" y="38"/>
                </a:lnTo>
                <a:lnTo>
                  <a:pt x="70" y="42"/>
                </a:lnTo>
                <a:lnTo>
                  <a:pt x="66" y="58"/>
                </a:lnTo>
                <a:lnTo>
                  <a:pt x="100" y="60"/>
                </a:lnTo>
                <a:lnTo>
                  <a:pt x="104" y="76"/>
                </a:lnTo>
                <a:lnTo>
                  <a:pt x="92" y="92"/>
                </a:lnTo>
                <a:lnTo>
                  <a:pt x="84" y="106"/>
                </a:lnTo>
                <a:lnTo>
                  <a:pt x="60" y="106"/>
                </a:lnTo>
                <a:lnTo>
                  <a:pt x="46" y="120"/>
                </a:lnTo>
                <a:lnTo>
                  <a:pt x="52" y="132"/>
                </a:lnTo>
                <a:lnTo>
                  <a:pt x="64" y="140"/>
                </a:lnTo>
                <a:lnTo>
                  <a:pt x="60" y="158"/>
                </a:lnTo>
                <a:lnTo>
                  <a:pt x="44" y="156"/>
                </a:lnTo>
                <a:lnTo>
                  <a:pt x="42" y="174"/>
                </a:lnTo>
                <a:lnTo>
                  <a:pt x="30" y="180"/>
                </a:lnTo>
                <a:lnTo>
                  <a:pt x="2" y="176"/>
                </a:lnTo>
              </a:path>
            </a:pathLst>
          </a:custGeom>
          <a:solidFill>
            <a:srgbClr val="017143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Freeform 43"/>
          <p:cNvSpPr>
            <a:spLocks/>
          </p:cNvSpPr>
          <p:nvPr/>
        </p:nvSpPr>
        <p:spPr bwMode="gray">
          <a:xfrm>
            <a:off x="1992684" y="1960685"/>
            <a:ext cx="1466199" cy="1209853"/>
          </a:xfrm>
          <a:custGeom>
            <a:avLst/>
            <a:gdLst>
              <a:gd name="T0" fmla="*/ 6 w 664"/>
              <a:gd name="T1" fmla="*/ 120 h 548"/>
              <a:gd name="T2" fmla="*/ 50 w 664"/>
              <a:gd name="T3" fmla="*/ 160 h 548"/>
              <a:gd name="T4" fmla="*/ 94 w 664"/>
              <a:gd name="T5" fmla="*/ 184 h 548"/>
              <a:gd name="T6" fmla="*/ 126 w 664"/>
              <a:gd name="T7" fmla="*/ 220 h 548"/>
              <a:gd name="T8" fmla="*/ 112 w 664"/>
              <a:gd name="T9" fmla="*/ 274 h 548"/>
              <a:gd name="T10" fmla="*/ 118 w 664"/>
              <a:gd name="T11" fmla="*/ 300 h 548"/>
              <a:gd name="T12" fmla="*/ 126 w 664"/>
              <a:gd name="T13" fmla="*/ 336 h 548"/>
              <a:gd name="T14" fmla="*/ 160 w 664"/>
              <a:gd name="T15" fmla="*/ 344 h 548"/>
              <a:gd name="T16" fmla="*/ 200 w 664"/>
              <a:gd name="T17" fmla="*/ 370 h 548"/>
              <a:gd name="T18" fmla="*/ 188 w 664"/>
              <a:gd name="T19" fmla="*/ 398 h 548"/>
              <a:gd name="T20" fmla="*/ 194 w 664"/>
              <a:gd name="T21" fmla="*/ 416 h 548"/>
              <a:gd name="T22" fmla="*/ 182 w 664"/>
              <a:gd name="T23" fmla="*/ 442 h 548"/>
              <a:gd name="T24" fmla="*/ 202 w 664"/>
              <a:gd name="T25" fmla="*/ 516 h 548"/>
              <a:gd name="T26" fmla="*/ 242 w 664"/>
              <a:gd name="T27" fmla="*/ 486 h 548"/>
              <a:gd name="T28" fmla="*/ 266 w 664"/>
              <a:gd name="T29" fmla="*/ 486 h 548"/>
              <a:gd name="T30" fmla="*/ 298 w 664"/>
              <a:gd name="T31" fmla="*/ 488 h 548"/>
              <a:gd name="T32" fmla="*/ 328 w 664"/>
              <a:gd name="T33" fmla="*/ 482 h 548"/>
              <a:gd name="T34" fmla="*/ 346 w 664"/>
              <a:gd name="T35" fmla="*/ 514 h 548"/>
              <a:gd name="T36" fmla="*/ 414 w 664"/>
              <a:gd name="T37" fmla="*/ 538 h 548"/>
              <a:gd name="T38" fmla="*/ 490 w 664"/>
              <a:gd name="T39" fmla="*/ 540 h 548"/>
              <a:gd name="T40" fmla="*/ 528 w 664"/>
              <a:gd name="T41" fmla="*/ 548 h 548"/>
              <a:gd name="T42" fmla="*/ 582 w 664"/>
              <a:gd name="T43" fmla="*/ 540 h 548"/>
              <a:gd name="T44" fmla="*/ 620 w 664"/>
              <a:gd name="T45" fmla="*/ 534 h 548"/>
              <a:gd name="T46" fmla="*/ 664 w 664"/>
              <a:gd name="T47" fmla="*/ 506 h 548"/>
              <a:gd name="T48" fmla="*/ 652 w 664"/>
              <a:gd name="T49" fmla="*/ 456 h 548"/>
              <a:gd name="T50" fmla="*/ 600 w 664"/>
              <a:gd name="T51" fmla="*/ 390 h 548"/>
              <a:gd name="T52" fmla="*/ 584 w 664"/>
              <a:gd name="T53" fmla="*/ 342 h 548"/>
              <a:gd name="T54" fmla="*/ 574 w 664"/>
              <a:gd name="T55" fmla="*/ 310 h 548"/>
              <a:gd name="T56" fmla="*/ 512 w 664"/>
              <a:gd name="T57" fmla="*/ 248 h 548"/>
              <a:gd name="T58" fmla="*/ 452 w 664"/>
              <a:gd name="T59" fmla="*/ 170 h 548"/>
              <a:gd name="T60" fmla="*/ 432 w 664"/>
              <a:gd name="T61" fmla="*/ 138 h 548"/>
              <a:gd name="T62" fmla="*/ 406 w 664"/>
              <a:gd name="T63" fmla="*/ 72 h 548"/>
              <a:gd name="T64" fmla="*/ 398 w 664"/>
              <a:gd name="T65" fmla="*/ 32 h 548"/>
              <a:gd name="T66" fmla="*/ 374 w 664"/>
              <a:gd name="T67" fmla="*/ 0 h 548"/>
              <a:gd name="T68" fmla="*/ 350 w 664"/>
              <a:gd name="T69" fmla="*/ 36 h 548"/>
              <a:gd name="T70" fmla="*/ 330 w 664"/>
              <a:gd name="T71" fmla="*/ 64 h 548"/>
              <a:gd name="T72" fmla="*/ 294 w 664"/>
              <a:gd name="T73" fmla="*/ 48 h 548"/>
              <a:gd name="T74" fmla="*/ 278 w 664"/>
              <a:gd name="T75" fmla="*/ 92 h 548"/>
              <a:gd name="T76" fmla="*/ 154 w 664"/>
              <a:gd name="T77" fmla="*/ 96 h 548"/>
              <a:gd name="T78" fmla="*/ 102 w 664"/>
              <a:gd name="T79" fmla="*/ 80 h 548"/>
              <a:gd name="T80" fmla="*/ 64 w 664"/>
              <a:gd name="T81" fmla="*/ 96 h 548"/>
              <a:gd name="T82" fmla="*/ 24 w 664"/>
              <a:gd name="T83" fmla="*/ 8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4" h="548">
                <a:moveTo>
                  <a:pt x="0" y="104"/>
                </a:moveTo>
                <a:lnTo>
                  <a:pt x="6" y="120"/>
                </a:lnTo>
                <a:lnTo>
                  <a:pt x="24" y="144"/>
                </a:lnTo>
                <a:lnTo>
                  <a:pt x="50" y="160"/>
                </a:lnTo>
                <a:lnTo>
                  <a:pt x="72" y="164"/>
                </a:lnTo>
                <a:lnTo>
                  <a:pt x="94" y="184"/>
                </a:lnTo>
                <a:lnTo>
                  <a:pt x="104" y="204"/>
                </a:lnTo>
                <a:lnTo>
                  <a:pt x="126" y="220"/>
                </a:lnTo>
                <a:lnTo>
                  <a:pt x="132" y="240"/>
                </a:lnTo>
                <a:lnTo>
                  <a:pt x="112" y="274"/>
                </a:lnTo>
                <a:lnTo>
                  <a:pt x="110" y="288"/>
                </a:lnTo>
                <a:lnTo>
                  <a:pt x="118" y="300"/>
                </a:lnTo>
                <a:lnTo>
                  <a:pt x="118" y="328"/>
                </a:lnTo>
                <a:lnTo>
                  <a:pt x="126" y="336"/>
                </a:lnTo>
                <a:lnTo>
                  <a:pt x="144" y="336"/>
                </a:lnTo>
                <a:lnTo>
                  <a:pt x="160" y="344"/>
                </a:lnTo>
                <a:lnTo>
                  <a:pt x="182" y="344"/>
                </a:lnTo>
                <a:lnTo>
                  <a:pt x="200" y="370"/>
                </a:lnTo>
                <a:lnTo>
                  <a:pt x="186" y="384"/>
                </a:lnTo>
                <a:lnTo>
                  <a:pt x="188" y="398"/>
                </a:lnTo>
                <a:lnTo>
                  <a:pt x="202" y="408"/>
                </a:lnTo>
                <a:lnTo>
                  <a:pt x="194" y="416"/>
                </a:lnTo>
                <a:lnTo>
                  <a:pt x="192" y="432"/>
                </a:lnTo>
                <a:lnTo>
                  <a:pt x="182" y="442"/>
                </a:lnTo>
                <a:lnTo>
                  <a:pt x="182" y="506"/>
                </a:lnTo>
                <a:lnTo>
                  <a:pt x="202" y="516"/>
                </a:lnTo>
                <a:lnTo>
                  <a:pt x="226" y="514"/>
                </a:lnTo>
                <a:lnTo>
                  <a:pt x="242" y="486"/>
                </a:lnTo>
                <a:lnTo>
                  <a:pt x="258" y="474"/>
                </a:lnTo>
                <a:lnTo>
                  <a:pt x="266" y="486"/>
                </a:lnTo>
                <a:lnTo>
                  <a:pt x="266" y="498"/>
                </a:lnTo>
                <a:lnTo>
                  <a:pt x="298" y="488"/>
                </a:lnTo>
                <a:lnTo>
                  <a:pt x="302" y="480"/>
                </a:lnTo>
                <a:lnTo>
                  <a:pt x="328" y="482"/>
                </a:lnTo>
                <a:lnTo>
                  <a:pt x="346" y="500"/>
                </a:lnTo>
                <a:lnTo>
                  <a:pt x="346" y="514"/>
                </a:lnTo>
                <a:lnTo>
                  <a:pt x="378" y="516"/>
                </a:lnTo>
                <a:lnTo>
                  <a:pt x="414" y="538"/>
                </a:lnTo>
                <a:lnTo>
                  <a:pt x="442" y="546"/>
                </a:lnTo>
                <a:lnTo>
                  <a:pt x="490" y="540"/>
                </a:lnTo>
                <a:lnTo>
                  <a:pt x="518" y="540"/>
                </a:lnTo>
                <a:lnTo>
                  <a:pt x="528" y="548"/>
                </a:lnTo>
                <a:lnTo>
                  <a:pt x="558" y="536"/>
                </a:lnTo>
                <a:lnTo>
                  <a:pt x="582" y="540"/>
                </a:lnTo>
                <a:lnTo>
                  <a:pt x="602" y="546"/>
                </a:lnTo>
                <a:lnTo>
                  <a:pt x="620" y="534"/>
                </a:lnTo>
                <a:lnTo>
                  <a:pt x="646" y="506"/>
                </a:lnTo>
                <a:lnTo>
                  <a:pt x="664" y="506"/>
                </a:lnTo>
                <a:lnTo>
                  <a:pt x="660" y="492"/>
                </a:lnTo>
                <a:lnTo>
                  <a:pt x="652" y="456"/>
                </a:lnTo>
                <a:lnTo>
                  <a:pt x="648" y="438"/>
                </a:lnTo>
                <a:lnTo>
                  <a:pt x="600" y="390"/>
                </a:lnTo>
                <a:lnTo>
                  <a:pt x="590" y="372"/>
                </a:lnTo>
                <a:lnTo>
                  <a:pt x="584" y="342"/>
                </a:lnTo>
                <a:lnTo>
                  <a:pt x="568" y="334"/>
                </a:lnTo>
                <a:lnTo>
                  <a:pt x="574" y="310"/>
                </a:lnTo>
                <a:lnTo>
                  <a:pt x="544" y="288"/>
                </a:lnTo>
                <a:lnTo>
                  <a:pt x="512" y="248"/>
                </a:lnTo>
                <a:lnTo>
                  <a:pt x="492" y="218"/>
                </a:lnTo>
                <a:lnTo>
                  <a:pt x="452" y="170"/>
                </a:lnTo>
                <a:lnTo>
                  <a:pt x="438" y="144"/>
                </a:lnTo>
                <a:lnTo>
                  <a:pt x="432" y="138"/>
                </a:lnTo>
                <a:lnTo>
                  <a:pt x="432" y="110"/>
                </a:lnTo>
                <a:lnTo>
                  <a:pt x="406" y="72"/>
                </a:lnTo>
                <a:lnTo>
                  <a:pt x="398" y="54"/>
                </a:lnTo>
                <a:lnTo>
                  <a:pt x="398" y="32"/>
                </a:lnTo>
                <a:lnTo>
                  <a:pt x="384" y="10"/>
                </a:lnTo>
                <a:lnTo>
                  <a:pt x="374" y="0"/>
                </a:lnTo>
                <a:lnTo>
                  <a:pt x="350" y="0"/>
                </a:lnTo>
                <a:lnTo>
                  <a:pt x="350" y="36"/>
                </a:lnTo>
                <a:lnTo>
                  <a:pt x="342" y="66"/>
                </a:lnTo>
                <a:lnTo>
                  <a:pt x="330" y="64"/>
                </a:lnTo>
                <a:lnTo>
                  <a:pt x="316" y="48"/>
                </a:lnTo>
                <a:lnTo>
                  <a:pt x="294" y="48"/>
                </a:lnTo>
                <a:lnTo>
                  <a:pt x="278" y="60"/>
                </a:lnTo>
                <a:lnTo>
                  <a:pt x="278" y="92"/>
                </a:lnTo>
                <a:lnTo>
                  <a:pt x="270" y="98"/>
                </a:lnTo>
                <a:lnTo>
                  <a:pt x="154" y="96"/>
                </a:lnTo>
                <a:lnTo>
                  <a:pt x="136" y="82"/>
                </a:lnTo>
                <a:lnTo>
                  <a:pt x="102" y="80"/>
                </a:lnTo>
                <a:lnTo>
                  <a:pt x="92" y="94"/>
                </a:lnTo>
                <a:lnTo>
                  <a:pt x="64" y="96"/>
                </a:lnTo>
                <a:lnTo>
                  <a:pt x="50" y="84"/>
                </a:lnTo>
                <a:lnTo>
                  <a:pt x="24" y="86"/>
                </a:lnTo>
                <a:lnTo>
                  <a:pt x="0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44"/>
          <p:cNvSpPr>
            <a:spLocks/>
          </p:cNvSpPr>
          <p:nvPr/>
        </p:nvSpPr>
        <p:spPr bwMode="gray">
          <a:xfrm>
            <a:off x="1992684" y="1960685"/>
            <a:ext cx="1466199" cy="1209853"/>
          </a:xfrm>
          <a:custGeom>
            <a:avLst/>
            <a:gdLst>
              <a:gd name="T0" fmla="*/ 6 w 664"/>
              <a:gd name="T1" fmla="*/ 120 h 548"/>
              <a:gd name="T2" fmla="*/ 50 w 664"/>
              <a:gd name="T3" fmla="*/ 160 h 548"/>
              <a:gd name="T4" fmla="*/ 94 w 664"/>
              <a:gd name="T5" fmla="*/ 184 h 548"/>
              <a:gd name="T6" fmla="*/ 126 w 664"/>
              <a:gd name="T7" fmla="*/ 220 h 548"/>
              <a:gd name="T8" fmla="*/ 112 w 664"/>
              <a:gd name="T9" fmla="*/ 274 h 548"/>
              <a:gd name="T10" fmla="*/ 118 w 664"/>
              <a:gd name="T11" fmla="*/ 300 h 548"/>
              <a:gd name="T12" fmla="*/ 126 w 664"/>
              <a:gd name="T13" fmla="*/ 336 h 548"/>
              <a:gd name="T14" fmla="*/ 160 w 664"/>
              <a:gd name="T15" fmla="*/ 344 h 548"/>
              <a:gd name="T16" fmla="*/ 200 w 664"/>
              <a:gd name="T17" fmla="*/ 370 h 548"/>
              <a:gd name="T18" fmla="*/ 188 w 664"/>
              <a:gd name="T19" fmla="*/ 398 h 548"/>
              <a:gd name="T20" fmla="*/ 194 w 664"/>
              <a:gd name="T21" fmla="*/ 416 h 548"/>
              <a:gd name="T22" fmla="*/ 182 w 664"/>
              <a:gd name="T23" fmla="*/ 442 h 548"/>
              <a:gd name="T24" fmla="*/ 202 w 664"/>
              <a:gd name="T25" fmla="*/ 516 h 548"/>
              <a:gd name="T26" fmla="*/ 242 w 664"/>
              <a:gd name="T27" fmla="*/ 486 h 548"/>
              <a:gd name="T28" fmla="*/ 266 w 664"/>
              <a:gd name="T29" fmla="*/ 486 h 548"/>
              <a:gd name="T30" fmla="*/ 298 w 664"/>
              <a:gd name="T31" fmla="*/ 488 h 548"/>
              <a:gd name="T32" fmla="*/ 328 w 664"/>
              <a:gd name="T33" fmla="*/ 482 h 548"/>
              <a:gd name="T34" fmla="*/ 346 w 664"/>
              <a:gd name="T35" fmla="*/ 514 h 548"/>
              <a:gd name="T36" fmla="*/ 414 w 664"/>
              <a:gd name="T37" fmla="*/ 538 h 548"/>
              <a:gd name="T38" fmla="*/ 490 w 664"/>
              <a:gd name="T39" fmla="*/ 540 h 548"/>
              <a:gd name="T40" fmla="*/ 528 w 664"/>
              <a:gd name="T41" fmla="*/ 548 h 548"/>
              <a:gd name="T42" fmla="*/ 582 w 664"/>
              <a:gd name="T43" fmla="*/ 540 h 548"/>
              <a:gd name="T44" fmla="*/ 620 w 664"/>
              <a:gd name="T45" fmla="*/ 534 h 548"/>
              <a:gd name="T46" fmla="*/ 664 w 664"/>
              <a:gd name="T47" fmla="*/ 506 h 548"/>
              <a:gd name="T48" fmla="*/ 652 w 664"/>
              <a:gd name="T49" fmla="*/ 456 h 548"/>
              <a:gd name="T50" fmla="*/ 600 w 664"/>
              <a:gd name="T51" fmla="*/ 390 h 548"/>
              <a:gd name="T52" fmla="*/ 584 w 664"/>
              <a:gd name="T53" fmla="*/ 342 h 548"/>
              <a:gd name="T54" fmla="*/ 574 w 664"/>
              <a:gd name="T55" fmla="*/ 310 h 548"/>
              <a:gd name="T56" fmla="*/ 512 w 664"/>
              <a:gd name="T57" fmla="*/ 248 h 548"/>
              <a:gd name="T58" fmla="*/ 452 w 664"/>
              <a:gd name="T59" fmla="*/ 170 h 548"/>
              <a:gd name="T60" fmla="*/ 432 w 664"/>
              <a:gd name="T61" fmla="*/ 138 h 548"/>
              <a:gd name="T62" fmla="*/ 406 w 664"/>
              <a:gd name="T63" fmla="*/ 72 h 548"/>
              <a:gd name="T64" fmla="*/ 398 w 664"/>
              <a:gd name="T65" fmla="*/ 32 h 548"/>
              <a:gd name="T66" fmla="*/ 374 w 664"/>
              <a:gd name="T67" fmla="*/ 0 h 548"/>
              <a:gd name="T68" fmla="*/ 350 w 664"/>
              <a:gd name="T69" fmla="*/ 36 h 548"/>
              <a:gd name="T70" fmla="*/ 330 w 664"/>
              <a:gd name="T71" fmla="*/ 64 h 548"/>
              <a:gd name="T72" fmla="*/ 294 w 664"/>
              <a:gd name="T73" fmla="*/ 48 h 548"/>
              <a:gd name="T74" fmla="*/ 278 w 664"/>
              <a:gd name="T75" fmla="*/ 92 h 548"/>
              <a:gd name="T76" fmla="*/ 154 w 664"/>
              <a:gd name="T77" fmla="*/ 96 h 548"/>
              <a:gd name="T78" fmla="*/ 102 w 664"/>
              <a:gd name="T79" fmla="*/ 80 h 548"/>
              <a:gd name="T80" fmla="*/ 64 w 664"/>
              <a:gd name="T81" fmla="*/ 96 h 548"/>
              <a:gd name="T82" fmla="*/ 24 w 664"/>
              <a:gd name="T83" fmla="*/ 8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4" h="548">
                <a:moveTo>
                  <a:pt x="0" y="104"/>
                </a:moveTo>
                <a:lnTo>
                  <a:pt x="6" y="120"/>
                </a:lnTo>
                <a:lnTo>
                  <a:pt x="24" y="144"/>
                </a:lnTo>
                <a:lnTo>
                  <a:pt x="50" y="160"/>
                </a:lnTo>
                <a:lnTo>
                  <a:pt x="72" y="164"/>
                </a:lnTo>
                <a:lnTo>
                  <a:pt x="94" y="184"/>
                </a:lnTo>
                <a:lnTo>
                  <a:pt x="104" y="204"/>
                </a:lnTo>
                <a:lnTo>
                  <a:pt x="126" y="220"/>
                </a:lnTo>
                <a:lnTo>
                  <a:pt x="132" y="240"/>
                </a:lnTo>
                <a:lnTo>
                  <a:pt x="112" y="274"/>
                </a:lnTo>
                <a:lnTo>
                  <a:pt x="110" y="288"/>
                </a:lnTo>
                <a:lnTo>
                  <a:pt x="118" y="300"/>
                </a:lnTo>
                <a:lnTo>
                  <a:pt x="118" y="328"/>
                </a:lnTo>
                <a:lnTo>
                  <a:pt x="126" y="336"/>
                </a:lnTo>
                <a:lnTo>
                  <a:pt x="144" y="336"/>
                </a:lnTo>
                <a:lnTo>
                  <a:pt x="160" y="344"/>
                </a:lnTo>
                <a:lnTo>
                  <a:pt x="182" y="344"/>
                </a:lnTo>
                <a:lnTo>
                  <a:pt x="200" y="370"/>
                </a:lnTo>
                <a:lnTo>
                  <a:pt x="186" y="384"/>
                </a:lnTo>
                <a:lnTo>
                  <a:pt x="188" y="398"/>
                </a:lnTo>
                <a:lnTo>
                  <a:pt x="202" y="408"/>
                </a:lnTo>
                <a:lnTo>
                  <a:pt x="194" y="416"/>
                </a:lnTo>
                <a:lnTo>
                  <a:pt x="192" y="432"/>
                </a:lnTo>
                <a:lnTo>
                  <a:pt x="182" y="442"/>
                </a:lnTo>
                <a:lnTo>
                  <a:pt x="182" y="506"/>
                </a:lnTo>
                <a:lnTo>
                  <a:pt x="202" y="516"/>
                </a:lnTo>
                <a:lnTo>
                  <a:pt x="226" y="514"/>
                </a:lnTo>
                <a:lnTo>
                  <a:pt x="242" y="486"/>
                </a:lnTo>
                <a:lnTo>
                  <a:pt x="258" y="474"/>
                </a:lnTo>
                <a:lnTo>
                  <a:pt x="266" y="486"/>
                </a:lnTo>
                <a:lnTo>
                  <a:pt x="266" y="498"/>
                </a:lnTo>
                <a:lnTo>
                  <a:pt x="298" y="488"/>
                </a:lnTo>
                <a:lnTo>
                  <a:pt x="302" y="480"/>
                </a:lnTo>
                <a:lnTo>
                  <a:pt x="328" y="482"/>
                </a:lnTo>
                <a:lnTo>
                  <a:pt x="346" y="500"/>
                </a:lnTo>
                <a:lnTo>
                  <a:pt x="346" y="514"/>
                </a:lnTo>
                <a:lnTo>
                  <a:pt x="378" y="516"/>
                </a:lnTo>
                <a:lnTo>
                  <a:pt x="414" y="538"/>
                </a:lnTo>
                <a:lnTo>
                  <a:pt x="442" y="546"/>
                </a:lnTo>
                <a:lnTo>
                  <a:pt x="490" y="540"/>
                </a:lnTo>
                <a:lnTo>
                  <a:pt x="518" y="540"/>
                </a:lnTo>
                <a:lnTo>
                  <a:pt x="528" y="548"/>
                </a:lnTo>
                <a:lnTo>
                  <a:pt x="558" y="536"/>
                </a:lnTo>
                <a:lnTo>
                  <a:pt x="582" y="540"/>
                </a:lnTo>
                <a:lnTo>
                  <a:pt x="602" y="546"/>
                </a:lnTo>
                <a:lnTo>
                  <a:pt x="620" y="534"/>
                </a:lnTo>
                <a:lnTo>
                  <a:pt x="646" y="506"/>
                </a:lnTo>
                <a:lnTo>
                  <a:pt x="664" y="506"/>
                </a:lnTo>
                <a:lnTo>
                  <a:pt x="660" y="492"/>
                </a:lnTo>
                <a:lnTo>
                  <a:pt x="652" y="456"/>
                </a:lnTo>
                <a:lnTo>
                  <a:pt x="648" y="438"/>
                </a:lnTo>
                <a:lnTo>
                  <a:pt x="600" y="390"/>
                </a:lnTo>
                <a:lnTo>
                  <a:pt x="590" y="372"/>
                </a:lnTo>
                <a:lnTo>
                  <a:pt x="584" y="342"/>
                </a:lnTo>
                <a:lnTo>
                  <a:pt x="568" y="334"/>
                </a:lnTo>
                <a:lnTo>
                  <a:pt x="574" y="310"/>
                </a:lnTo>
                <a:lnTo>
                  <a:pt x="544" y="288"/>
                </a:lnTo>
                <a:lnTo>
                  <a:pt x="512" y="248"/>
                </a:lnTo>
                <a:lnTo>
                  <a:pt x="492" y="218"/>
                </a:lnTo>
                <a:lnTo>
                  <a:pt x="452" y="170"/>
                </a:lnTo>
                <a:lnTo>
                  <a:pt x="438" y="144"/>
                </a:lnTo>
                <a:lnTo>
                  <a:pt x="432" y="138"/>
                </a:lnTo>
                <a:lnTo>
                  <a:pt x="432" y="110"/>
                </a:lnTo>
                <a:lnTo>
                  <a:pt x="406" y="72"/>
                </a:lnTo>
                <a:lnTo>
                  <a:pt x="398" y="54"/>
                </a:lnTo>
                <a:lnTo>
                  <a:pt x="398" y="32"/>
                </a:lnTo>
                <a:lnTo>
                  <a:pt x="384" y="10"/>
                </a:lnTo>
                <a:lnTo>
                  <a:pt x="374" y="0"/>
                </a:lnTo>
                <a:lnTo>
                  <a:pt x="350" y="0"/>
                </a:lnTo>
                <a:lnTo>
                  <a:pt x="350" y="36"/>
                </a:lnTo>
                <a:lnTo>
                  <a:pt x="342" y="66"/>
                </a:lnTo>
                <a:lnTo>
                  <a:pt x="330" y="64"/>
                </a:lnTo>
                <a:lnTo>
                  <a:pt x="316" y="48"/>
                </a:lnTo>
                <a:lnTo>
                  <a:pt x="294" y="48"/>
                </a:lnTo>
                <a:lnTo>
                  <a:pt x="278" y="60"/>
                </a:lnTo>
                <a:lnTo>
                  <a:pt x="278" y="92"/>
                </a:lnTo>
                <a:lnTo>
                  <a:pt x="270" y="98"/>
                </a:lnTo>
                <a:lnTo>
                  <a:pt x="154" y="96"/>
                </a:lnTo>
                <a:lnTo>
                  <a:pt x="136" y="82"/>
                </a:lnTo>
                <a:lnTo>
                  <a:pt x="102" y="80"/>
                </a:lnTo>
                <a:lnTo>
                  <a:pt x="92" y="94"/>
                </a:lnTo>
                <a:lnTo>
                  <a:pt x="64" y="96"/>
                </a:lnTo>
                <a:lnTo>
                  <a:pt x="50" y="84"/>
                </a:lnTo>
                <a:lnTo>
                  <a:pt x="24" y="86"/>
                </a:lnTo>
                <a:lnTo>
                  <a:pt x="0" y="104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45"/>
          <p:cNvSpPr>
            <a:spLocks/>
          </p:cNvSpPr>
          <p:nvPr/>
        </p:nvSpPr>
        <p:spPr bwMode="gray">
          <a:xfrm>
            <a:off x="1215422" y="2963008"/>
            <a:ext cx="393047" cy="172205"/>
          </a:xfrm>
          <a:custGeom>
            <a:avLst/>
            <a:gdLst>
              <a:gd name="T0" fmla="*/ 0 w 178"/>
              <a:gd name="T1" fmla="*/ 44 h 78"/>
              <a:gd name="T2" fmla="*/ 6 w 178"/>
              <a:gd name="T3" fmla="*/ 24 h 78"/>
              <a:gd name="T4" fmla="*/ 20 w 178"/>
              <a:gd name="T5" fmla="*/ 8 h 78"/>
              <a:gd name="T6" fmla="*/ 32 w 178"/>
              <a:gd name="T7" fmla="*/ 2 h 78"/>
              <a:gd name="T8" fmla="*/ 64 w 178"/>
              <a:gd name="T9" fmla="*/ 4 h 78"/>
              <a:gd name="T10" fmla="*/ 74 w 178"/>
              <a:gd name="T11" fmla="*/ 12 h 78"/>
              <a:gd name="T12" fmla="*/ 88 w 178"/>
              <a:gd name="T13" fmla="*/ 0 h 78"/>
              <a:gd name="T14" fmla="*/ 108 w 178"/>
              <a:gd name="T15" fmla="*/ 0 h 78"/>
              <a:gd name="T16" fmla="*/ 126 w 178"/>
              <a:gd name="T17" fmla="*/ 8 h 78"/>
              <a:gd name="T18" fmla="*/ 138 w 178"/>
              <a:gd name="T19" fmla="*/ 0 h 78"/>
              <a:gd name="T20" fmla="*/ 166 w 178"/>
              <a:gd name="T21" fmla="*/ 2 h 78"/>
              <a:gd name="T22" fmla="*/ 178 w 178"/>
              <a:gd name="T23" fmla="*/ 10 h 78"/>
              <a:gd name="T24" fmla="*/ 174 w 178"/>
              <a:gd name="T25" fmla="*/ 28 h 78"/>
              <a:gd name="T26" fmla="*/ 160 w 178"/>
              <a:gd name="T27" fmla="*/ 38 h 78"/>
              <a:gd name="T28" fmla="*/ 138 w 178"/>
              <a:gd name="T29" fmla="*/ 38 h 78"/>
              <a:gd name="T30" fmla="*/ 108 w 178"/>
              <a:gd name="T31" fmla="*/ 62 h 78"/>
              <a:gd name="T32" fmla="*/ 88 w 178"/>
              <a:gd name="T33" fmla="*/ 78 h 78"/>
              <a:gd name="T34" fmla="*/ 70 w 178"/>
              <a:gd name="T35" fmla="*/ 74 h 78"/>
              <a:gd name="T36" fmla="*/ 52 w 178"/>
              <a:gd name="T37" fmla="*/ 58 h 78"/>
              <a:gd name="T38" fmla="*/ 30 w 178"/>
              <a:gd name="T39" fmla="*/ 62 h 78"/>
              <a:gd name="T40" fmla="*/ 20 w 178"/>
              <a:gd name="T41" fmla="*/ 68 h 78"/>
              <a:gd name="T42" fmla="*/ 6 w 178"/>
              <a:gd name="T43" fmla="*/ 56 h 78"/>
              <a:gd name="T44" fmla="*/ 0 w 178"/>
              <a:gd name="T45" fmla="*/ 4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8" h="78">
                <a:moveTo>
                  <a:pt x="0" y="44"/>
                </a:moveTo>
                <a:lnTo>
                  <a:pt x="6" y="24"/>
                </a:lnTo>
                <a:lnTo>
                  <a:pt x="20" y="8"/>
                </a:lnTo>
                <a:lnTo>
                  <a:pt x="32" y="2"/>
                </a:lnTo>
                <a:lnTo>
                  <a:pt x="64" y="4"/>
                </a:lnTo>
                <a:lnTo>
                  <a:pt x="74" y="12"/>
                </a:lnTo>
                <a:lnTo>
                  <a:pt x="88" y="0"/>
                </a:lnTo>
                <a:lnTo>
                  <a:pt x="108" y="0"/>
                </a:lnTo>
                <a:lnTo>
                  <a:pt x="126" y="8"/>
                </a:lnTo>
                <a:lnTo>
                  <a:pt x="138" y="0"/>
                </a:lnTo>
                <a:lnTo>
                  <a:pt x="166" y="2"/>
                </a:lnTo>
                <a:lnTo>
                  <a:pt x="178" y="10"/>
                </a:lnTo>
                <a:lnTo>
                  <a:pt x="174" y="28"/>
                </a:lnTo>
                <a:lnTo>
                  <a:pt x="160" y="38"/>
                </a:lnTo>
                <a:lnTo>
                  <a:pt x="138" y="38"/>
                </a:lnTo>
                <a:lnTo>
                  <a:pt x="108" y="62"/>
                </a:lnTo>
                <a:lnTo>
                  <a:pt x="88" y="78"/>
                </a:lnTo>
                <a:lnTo>
                  <a:pt x="70" y="74"/>
                </a:lnTo>
                <a:lnTo>
                  <a:pt x="52" y="58"/>
                </a:lnTo>
                <a:lnTo>
                  <a:pt x="30" y="62"/>
                </a:lnTo>
                <a:lnTo>
                  <a:pt x="20" y="68"/>
                </a:lnTo>
                <a:lnTo>
                  <a:pt x="6" y="56"/>
                </a:lnTo>
                <a:lnTo>
                  <a:pt x="0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Freeform 46"/>
          <p:cNvSpPr>
            <a:spLocks/>
          </p:cNvSpPr>
          <p:nvPr/>
        </p:nvSpPr>
        <p:spPr bwMode="gray">
          <a:xfrm>
            <a:off x="1215422" y="2963008"/>
            <a:ext cx="393047" cy="172205"/>
          </a:xfrm>
          <a:custGeom>
            <a:avLst/>
            <a:gdLst>
              <a:gd name="T0" fmla="*/ 0 w 178"/>
              <a:gd name="T1" fmla="*/ 44 h 78"/>
              <a:gd name="T2" fmla="*/ 6 w 178"/>
              <a:gd name="T3" fmla="*/ 24 h 78"/>
              <a:gd name="T4" fmla="*/ 20 w 178"/>
              <a:gd name="T5" fmla="*/ 8 h 78"/>
              <a:gd name="T6" fmla="*/ 32 w 178"/>
              <a:gd name="T7" fmla="*/ 2 h 78"/>
              <a:gd name="T8" fmla="*/ 64 w 178"/>
              <a:gd name="T9" fmla="*/ 4 h 78"/>
              <a:gd name="T10" fmla="*/ 74 w 178"/>
              <a:gd name="T11" fmla="*/ 12 h 78"/>
              <a:gd name="T12" fmla="*/ 88 w 178"/>
              <a:gd name="T13" fmla="*/ 0 h 78"/>
              <a:gd name="T14" fmla="*/ 108 w 178"/>
              <a:gd name="T15" fmla="*/ 0 h 78"/>
              <a:gd name="T16" fmla="*/ 126 w 178"/>
              <a:gd name="T17" fmla="*/ 8 h 78"/>
              <a:gd name="T18" fmla="*/ 138 w 178"/>
              <a:gd name="T19" fmla="*/ 0 h 78"/>
              <a:gd name="T20" fmla="*/ 166 w 178"/>
              <a:gd name="T21" fmla="*/ 2 h 78"/>
              <a:gd name="T22" fmla="*/ 178 w 178"/>
              <a:gd name="T23" fmla="*/ 10 h 78"/>
              <a:gd name="T24" fmla="*/ 174 w 178"/>
              <a:gd name="T25" fmla="*/ 28 h 78"/>
              <a:gd name="T26" fmla="*/ 160 w 178"/>
              <a:gd name="T27" fmla="*/ 38 h 78"/>
              <a:gd name="T28" fmla="*/ 138 w 178"/>
              <a:gd name="T29" fmla="*/ 38 h 78"/>
              <a:gd name="T30" fmla="*/ 108 w 178"/>
              <a:gd name="T31" fmla="*/ 62 h 78"/>
              <a:gd name="T32" fmla="*/ 88 w 178"/>
              <a:gd name="T33" fmla="*/ 78 h 78"/>
              <a:gd name="T34" fmla="*/ 70 w 178"/>
              <a:gd name="T35" fmla="*/ 74 h 78"/>
              <a:gd name="T36" fmla="*/ 52 w 178"/>
              <a:gd name="T37" fmla="*/ 58 h 78"/>
              <a:gd name="T38" fmla="*/ 30 w 178"/>
              <a:gd name="T39" fmla="*/ 62 h 78"/>
              <a:gd name="T40" fmla="*/ 20 w 178"/>
              <a:gd name="T41" fmla="*/ 68 h 78"/>
              <a:gd name="T42" fmla="*/ 6 w 178"/>
              <a:gd name="T43" fmla="*/ 56 h 78"/>
              <a:gd name="T44" fmla="*/ 0 w 178"/>
              <a:gd name="T45" fmla="*/ 4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8" h="78">
                <a:moveTo>
                  <a:pt x="0" y="44"/>
                </a:moveTo>
                <a:lnTo>
                  <a:pt x="6" y="24"/>
                </a:lnTo>
                <a:lnTo>
                  <a:pt x="20" y="8"/>
                </a:lnTo>
                <a:lnTo>
                  <a:pt x="32" y="2"/>
                </a:lnTo>
                <a:lnTo>
                  <a:pt x="64" y="4"/>
                </a:lnTo>
                <a:lnTo>
                  <a:pt x="74" y="12"/>
                </a:lnTo>
                <a:lnTo>
                  <a:pt x="88" y="0"/>
                </a:lnTo>
                <a:lnTo>
                  <a:pt x="108" y="0"/>
                </a:lnTo>
                <a:lnTo>
                  <a:pt x="126" y="8"/>
                </a:lnTo>
                <a:lnTo>
                  <a:pt x="138" y="0"/>
                </a:lnTo>
                <a:lnTo>
                  <a:pt x="166" y="2"/>
                </a:lnTo>
                <a:lnTo>
                  <a:pt x="178" y="10"/>
                </a:lnTo>
                <a:lnTo>
                  <a:pt x="174" y="28"/>
                </a:lnTo>
                <a:lnTo>
                  <a:pt x="160" y="38"/>
                </a:lnTo>
                <a:lnTo>
                  <a:pt x="138" y="38"/>
                </a:lnTo>
                <a:lnTo>
                  <a:pt x="108" y="62"/>
                </a:lnTo>
                <a:lnTo>
                  <a:pt x="88" y="78"/>
                </a:lnTo>
                <a:lnTo>
                  <a:pt x="70" y="74"/>
                </a:lnTo>
                <a:lnTo>
                  <a:pt x="52" y="58"/>
                </a:lnTo>
                <a:lnTo>
                  <a:pt x="30" y="62"/>
                </a:lnTo>
                <a:lnTo>
                  <a:pt x="20" y="68"/>
                </a:lnTo>
                <a:lnTo>
                  <a:pt x="6" y="56"/>
                </a:lnTo>
                <a:lnTo>
                  <a:pt x="0" y="44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Freeform 47"/>
          <p:cNvSpPr>
            <a:spLocks/>
          </p:cNvSpPr>
          <p:nvPr/>
        </p:nvSpPr>
        <p:spPr bwMode="gray">
          <a:xfrm>
            <a:off x="1303747" y="3148460"/>
            <a:ext cx="1024573" cy="891935"/>
          </a:xfrm>
          <a:custGeom>
            <a:avLst/>
            <a:gdLst>
              <a:gd name="T0" fmla="*/ 220 w 464"/>
              <a:gd name="T1" fmla="*/ 62 h 404"/>
              <a:gd name="T2" fmla="*/ 270 w 464"/>
              <a:gd name="T3" fmla="*/ 56 h 404"/>
              <a:gd name="T4" fmla="*/ 326 w 464"/>
              <a:gd name="T5" fmla="*/ 48 h 404"/>
              <a:gd name="T6" fmla="*/ 366 w 464"/>
              <a:gd name="T7" fmla="*/ 62 h 404"/>
              <a:gd name="T8" fmla="*/ 394 w 464"/>
              <a:gd name="T9" fmla="*/ 104 h 404"/>
              <a:gd name="T10" fmla="*/ 372 w 464"/>
              <a:gd name="T11" fmla="*/ 122 h 404"/>
              <a:gd name="T12" fmla="*/ 356 w 464"/>
              <a:gd name="T13" fmla="*/ 160 h 404"/>
              <a:gd name="T14" fmla="*/ 384 w 464"/>
              <a:gd name="T15" fmla="*/ 220 h 404"/>
              <a:gd name="T16" fmla="*/ 352 w 464"/>
              <a:gd name="T17" fmla="*/ 300 h 404"/>
              <a:gd name="T18" fmla="*/ 400 w 464"/>
              <a:gd name="T19" fmla="*/ 324 h 404"/>
              <a:gd name="T20" fmla="*/ 444 w 464"/>
              <a:gd name="T21" fmla="*/ 312 h 404"/>
              <a:gd name="T22" fmla="*/ 458 w 464"/>
              <a:gd name="T23" fmla="*/ 370 h 404"/>
              <a:gd name="T24" fmla="*/ 462 w 464"/>
              <a:gd name="T25" fmla="*/ 390 h 404"/>
              <a:gd name="T26" fmla="*/ 410 w 464"/>
              <a:gd name="T27" fmla="*/ 404 h 404"/>
              <a:gd name="T28" fmla="*/ 372 w 464"/>
              <a:gd name="T29" fmla="*/ 354 h 404"/>
              <a:gd name="T30" fmla="*/ 320 w 464"/>
              <a:gd name="T31" fmla="*/ 374 h 404"/>
              <a:gd name="T32" fmla="*/ 286 w 464"/>
              <a:gd name="T33" fmla="*/ 370 h 404"/>
              <a:gd name="T34" fmla="*/ 272 w 464"/>
              <a:gd name="T35" fmla="*/ 336 h 404"/>
              <a:gd name="T36" fmla="*/ 236 w 464"/>
              <a:gd name="T37" fmla="*/ 350 h 404"/>
              <a:gd name="T38" fmla="*/ 208 w 464"/>
              <a:gd name="T39" fmla="*/ 388 h 404"/>
              <a:gd name="T40" fmla="*/ 160 w 464"/>
              <a:gd name="T41" fmla="*/ 398 h 404"/>
              <a:gd name="T42" fmla="*/ 136 w 464"/>
              <a:gd name="T43" fmla="*/ 352 h 404"/>
              <a:gd name="T44" fmla="*/ 116 w 464"/>
              <a:gd name="T45" fmla="*/ 340 h 404"/>
              <a:gd name="T46" fmla="*/ 134 w 464"/>
              <a:gd name="T47" fmla="*/ 298 h 404"/>
              <a:gd name="T48" fmla="*/ 106 w 464"/>
              <a:gd name="T49" fmla="*/ 264 h 404"/>
              <a:gd name="T50" fmla="*/ 54 w 464"/>
              <a:gd name="T51" fmla="*/ 242 h 404"/>
              <a:gd name="T52" fmla="*/ 64 w 464"/>
              <a:gd name="T53" fmla="*/ 206 h 404"/>
              <a:gd name="T54" fmla="*/ 48 w 464"/>
              <a:gd name="T55" fmla="*/ 172 h 404"/>
              <a:gd name="T56" fmla="*/ 30 w 464"/>
              <a:gd name="T57" fmla="*/ 158 h 404"/>
              <a:gd name="T58" fmla="*/ 0 w 464"/>
              <a:gd name="T59" fmla="*/ 146 h 404"/>
              <a:gd name="T60" fmla="*/ 8 w 464"/>
              <a:gd name="T61" fmla="*/ 112 h 404"/>
              <a:gd name="T62" fmla="*/ 52 w 464"/>
              <a:gd name="T63" fmla="*/ 44 h 404"/>
              <a:gd name="T64" fmla="*/ 92 w 464"/>
              <a:gd name="T65" fmla="*/ 0 h 404"/>
              <a:gd name="T66" fmla="*/ 152 w 464"/>
              <a:gd name="T67" fmla="*/ 20 h 404"/>
              <a:gd name="T68" fmla="*/ 176 w 464"/>
              <a:gd name="T69" fmla="*/ 36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4" h="404">
                <a:moveTo>
                  <a:pt x="184" y="28"/>
                </a:moveTo>
                <a:lnTo>
                  <a:pt x="220" y="62"/>
                </a:lnTo>
                <a:lnTo>
                  <a:pt x="242" y="66"/>
                </a:lnTo>
                <a:lnTo>
                  <a:pt x="270" y="56"/>
                </a:lnTo>
                <a:lnTo>
                  <a:pt x="292" y="50"/>
                </a:lnTo>
                <a:lnTo>
                  <a:pt x="326" y="48"/>
                </a:lnTo>
                <a:lnTo>
                  <a:pt x="350" y="62"/>
                </a:lnTo>
                <a:lnTo>
                  <a:pt x="366" y="62"/>
                </a:lnTo>
                <a:lnTo>
                  <a:pt x="370" y="78"/>
                </a:lnTo>
                <a:lnTo>
                  <a:pt x="394" y="104"/>
                </a:lnTo>
                <a:lnTo>
                  <a:pt x="400" y="122"/>
                </a:lnTo>
                <a:lnTo>
                  <a:pt x="372" y="122"/>
                </a:lnTo>
                <a:lnTo>
                  <a:pt x="356" y="140"/>
                </a:lnTo>
                <a:lnTo>
                  <a:pt x="356" y="160"/>
                </a:lnTo>
                <a:lnTo>
                  <a:pt x="384" y="194"/>
                </a:lnTo>
                <a:lnTo>
                  <a:pt x="384" y="220"/>
                </a:lnTo>
                <a:lnTo>
                  <a:pt x="352" y="260"/>
                </a:lnTo>
                <a:lnTo>
                  <a:pt x="352" y="300"/>
                </a:lnTo>
                <a:lnTo>
                  <a:pt x="378" y="320"/>
                </a:lnTo>
                <a:lnTo>
                  <a:pt x="400" y="324"/>
                </a:lnTo>
                <a:lnTo>
                  <a:pt x="418" y="312"/>
                </a:lnTo>
                <a:lnTo>
                  <a:pt x="444" y="312"/>
                </a:lnTo>
                <a:lnTo>
                  <a:pt x="448" y="346"/>
                </a:lnTo>
                <a:lnTo>
                  <a:pt x="458" y="370"/>
                </a:lnTo>
                <a:lnTo>
                  <a:pt x="464" y="376"/>
                </a:lnTo>
                <a:lnTo>
                  <a:pt x="462" y="390"/>
                </a:lnTo>
                <a:lnTo>
                  <a:pt x="438" y="404"/>
                </a:lnTo>
                <a:lnTo>
                  <a:pt x="410" y="404"/>
                </a:lnTo>
                <a:lnTo>
                  <a:pt x="390" y="382"/>
                </a:lnTo>
                <a:lnTo>
                  <a:pt x="372" y="354"/>
                </a:lnTo>
                <a:lnTo>
                  <a:pt x="338" y="358"/>
                </a:lnTo>
                <a:lnTo>
                  <a:pt x="320" y="374"/>
                </a:lnTo>
                <a:lnTo>
                  <a:pt x="304" y="382"/>
                </a:lnTo>
                <a:lnTo>
                  <a:pt x="286" y="370"/>
                </a:lnTo>
                <a:lnTo>
                  <a:pt x="288" y="346"/>
                </a:lnTo>
                <a:lnTo>
                  <a:pt x="272" y="336"/>
                </a:lnTo>
                <a:lnTo>
                  <a:pt x="244" y="338"/>
                </a:lnTo>
                <a:lnTo>
                  <a:pt x="236" y="350"/>
                </a:lnTo>
                <a:lnTo>
                  <a:pt x="236" y="368"/>
                </a:lnTo>
                <a:lnTo>
                  <a:pt x="208" y="388"/>
                </a:lnTo>
                <a:lnTo>
                  <a:pt x="186" y="400"/>
                </a:lnTo>
                <a:lnTo>
                  <a:pt x="160" y="398"/>
                </a:lnTo>
                <a:lnTo>
                  <a:pt x="160" y="374"/>
                </a:lnTo>
                <a:lnTo>
                  <a:pt x="136" y="352"/>
                </a:lnTo>
                <a:lnTo>
                  <a:pt x="126" y="352"/>
                </a:lnTo>
                <a:lnTo>
                  <a:pt x="116" y="340"/>
                </a:lnTo>
                <a:lnTo>
                  <a:pt x="118" y="312"/>
                </a:lnTo>
                <a:lnTo>
                  <a:pt x="134" y="298"/>
                </a:lnTo>
                <a:lnTo>
                  <a:pt x="120" y="270"/>
                </a:lnTo>
                <a:lnTo>
                  <a:pt x="106" y="264"/>
                </a:lnTo>
                <a:lnTo>
                  <a:pt x="76" y="262"/>
                </a:lnTo>
                <a:lnTo>
                  <a:pt x="54" y="242"/>
                </a:lnTo>
                <a:lnTo>
                  <a:pt x="56" y="212"/>
                </a:lnTo>
                <a:lnTo>
                  <a:pt x="64" y="206"/>
                </a:lnTo>
                <a:lnTo>
                  <a:pt x="64" y="182"/>
                </a:lnTo>
                <a:lnTo>
                  <a:pt x="48" y="172"/>
                </a:lnTo>
                <a:lnTo>
                  <a:pt x="46" y="140"/>
                </a:lnTo>
                <a:lnTo>
                  <a:pt x="30" y="158"/>
                </a:lnTo>
                <a:lnTo>
                  <a:pt x="10" y="162"/>
                </a:lnTo>
                <a:lnTo>
                  <a:pt x="0" y="146"/>
                </a:lnTo>
                <a:lnTo>
                  <a:pt x="2" y="120"/>
                </a:lnTo>
                <a:lnTo>
                  <a:pt x="8" y="112"/>
                </a:lnTo>
                <a:lnTo>
                  <a:pt x="8" y="86"/>
                </a:lnTo>
                <a:lnTo>
                  <a:pt x="52" y="44"/>
                </a:lnTo>
                <a:lnTo>
                  <a:pt x="80" y="18"/>
                </a:lnTo>
                <a:lnTo>
                  <a:pt x="92" y="0"/>
                </a:lnTo>
                <a:lnTo>
                  <a:pt x="134" y="4"/>
                </a:lnTo>
                <a:lnTo>
                  <a:pt x="152" y="20"/>
                </a:lnTo>
                <a:lnTo>
                  <a:pt x="162" y="38"/>
                </a:lnTo>
                <a:lnTo>
                  <a:pt x="176" y="36"/>
                </a:lnTo>
                <a:lnTo>
                  <a:pt x="184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Freeform 48"/>
          <p:cNvSpPr>
            <a:spLocks/>
          </p:cNvSpPr>
          <p:nvPr/>
        </p:nvSpPr>
        <p:spPr bwMode="gray">
          <a:xfrm>
            <a:off x="1303747" y="3148460"/>
            <a:ext cx="1024573" cy="891935"/>
          </a:xfrm>
          <a:custGeom>
            <a:avLst/>
            <a:gdLst>
              <a:gd name="T0" fmla="*/ 220 w 464"/>
              <a:gd name="T1" fmla="*/ 62 h 404"/>
              <a:gd name="T2" fmla="*/ 270 w 464"/>
              <a:gd name="T3" fmla="*/ 56 h 404"/>
              <a:gd name="T4" fmla="*/ 326 w 464"/>
              <a:gd name="T5" fmla="*/ 48 h 404"/>
              <a:gd name="T6" fmla="*/ 366 w 464"/>
              <a:gd name="T7" fmla="*/ 62 h 404"/>
              <a:gd name="T8" fmla="*/ 394 w 464"/>
              <a:gd name="T9" fmla="*/ 104 h 404"/>
              <a:gd name="T10" fmla="*/ 372 w 464"/>
              <a:gd name="T11" fmla="*/ 122 h 404"/>
              <a:gd name="T12" fmla="*/ 356 w 464"/>
              <a:gd name="T13" fmla="*/ 160 h 404"/>
              <a:gd name="T14" fmla="*/ 384 w 464"/>
              <a:gd name="T15" fmla="*/ 220 h 404"/>
              <a:gd name="T16" fmla="*/ 352 w 464"/>
              <a:gd name="T17" fmla="*/ 300 h 404"/>
              <a:gd name="T18" fmla="*/ 400 w 464"/>
              <a:gd name="T19" fmla="*/ 324 h 404"/>
              <a:gd name="T20" fmla="*/ 444 w 464"/>
              <a:gd name="T21" fmla="*/ 312 h 404"/>
              <a:gd name="T22" fmla="*/ 458 w 464"/>
              <a:gd name="T23" fmla="*/ 370 h 404"/>
              <a:gd name="T24" fmla="*/ 462 w 464"/>
              <a:gd name="T25" fmla="*/ 390 h 404"/>
              <a:gd name="T26" fmla="*/ 410 w 464"/>
              <a:gd name="T27" fmla="*/ 404 h 404"/>
              <a:gd name="T28" fmla="*/ 372 w 464"/>
              <a:gd name="T29" fmla="*/ 354 h 404"/>
              <a:gd name="T30" fmla="*/ 320 w 464"/>
              <a:gd name="T31" fmla="*/ 374 h 404"/>
              <a:gd name="T32" fmla="*/ 286 w 464"/>
              <a:gd name="T33" fmla="*/ 370 h 404"/>
              <a:gd name="T34" fmla="*/ 272 w 464"/>
              <a:gd name="T35" fmla="*/ 336 h 404"/>
              <a:gd name="T36" fmla="*/ 236 w 464"/>
              <a:gd name="T37" fmla="*/ 350 h 404"/>
              <a:gd name="T38" fmla="*/ 208 w 464"/>
              <a:gd name="T39" fmla="*/ 388 h 404"/>
              <a:gd name="T40" fmla="*/ 160 w 464"/>
              <a:gd name="T41" fmla="*/ 398 h 404"/>
              <a:gd name="T42" fmla="*/ 136 w 464"/>
              <a:gd name="T43" fmla="*/ 352 h 404"/>
              <a:gd name="T44" fmla="*/ 116 w 464"/>
              <a:gd name="T45" fmla="*/ 340 h 404"/>
              <a:gd name="T46" fmla="*/ 134 w 464"/>
              <a:gd name="T47" fmla="*/ 298 h 404"/>
              <a:gd name="T48" fmla="*/ 106 w 464"/>
              <a:gd name="T49" fmla="*/ 264 h 404"/>
              <a:gd name="T50" fmla="*/ 54 w 464"/>
              <a:gd name="T51" fmla="*/ 242 h 404"/>
              <a:gd name="T52" fmla="*/ 64 w 464"/>
              <a:gd name="T53" fmla="*/ 206 h 404"/>
              <a:gd name="T54" fmla="*/ 48 w 464"/>
              <a:gd name="T55" fmla="*/ 172 h 404"/>
              <a:gd name="T56" fmla="*/ 30 w 464"/>
              <a:gd name="T57" fmla="*/ 158 h 404"/>
              <a:gd name="T58" fmla="*/ 0 w 464"/>
              <a:gd name="T59" fmla="*/ 146 h 404"/>
              <a:gd name="T60" fmla="*/ 8 w 464"/>
              <a:gd name="T61" fmla="*/ 112 h 404"/>
              <a:gd name="T62" fmla="*/ 52 w 464"/>
              <a:gd name="T63" fmla="*/ 44 h 404"/>
              <a:gd name="T64" fmla="*/ 92 w 464"/>
              <a:gd name="T65" fmla="*/ 0 h 404"/>
              <a:gd name="T66" fmla="*/ 152 w 464"/>
              <a:gd name="T67" fmla="*/ 20 h 404"/>
              <a:gd name="T68" fmla="*/ 176 w 464"/>
              <a:gd name="T69" fmla="*/ 36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4" h="404">
                <a:moveTo>
                  <a:pt x="184" y="28"/>
                </a:moveTo>
                <a:lnTo>
                  <a:pt x="220" y="62"/>
                </a:lnTo>
                <a:lnTo>
                  <a:pt x="242" y="66"/>
                </a:lnTo>
                <a:lnTo>
                  <a:pt x="270" y="56"/>
                </a:lnTo>
                <a:lnTo>
                  <a:pt x="292" y="50"/>
                </a:lnTo>
                <a:lnTo>
                  <a:pt x="326" y="48"/>
                </a:lnTo>
                <a:lnTo>
                  <a:pt x="350" y="62"/>
                </a:lnTo>
                <a:lnTo>
                  <a:pt x="366" y="62"/>
                </a:lnTo>
                <a:lnTo>
                  <a:pt x="370" y="78"/>
                </a:lnTo>
                <a:lnTo>
                  <a:pt x="394" y="104"/>
                </a:lnTo>
                <a:lnTo>
                  <a:pt x="400" y="122"/>
                </a:lnTo>
                <a:lnTo>
                  <a:pt x="372" y="122"/>
                </a:lnTo>
                <a:lnTo>
                  <a:pt x="356" y="140"/>
                </a:lnTo>
                <a:lnTo>
                  <a:pt x="356" y="160"/>
                </a:lnTo>
                <a:lnTo>
                  <a:pt x="384" y="194"/>
                </a:lnTo>
                <a:lnTo>
                  <a:pt x="384" y="220"/>
                </a:lnTo>
                <a:lnTo>
                  <a:pt x="352" y="260"/>
                </a:lnTo>
                <a:lnTo>
                  <a:pt x="352" y="300"/>
                </a:lnTo>
                <a:lnTo>
                  <a:pt x="378" y="320"/>
                </a:lnTo>
                <a:lnTo>
                  <a:pt x="400" y="324"/>
                </a:lnTo>
                <a:lnTo>
                  <a:pt x="418" y="312"/>
                </a:lnTo>
                <a:lnTo>
                  <a:pt x="444" y="312"/>
                </a:lnTo>
                <a:lnTo>
                  <a:pt x="448" y="346"/>
                </a:lnTo>
                <a:lnTo>
                  <a:pt x="458" y="370"/>
                </a:lnTo>
                <a:lnTo>
                  <a:pt x="464" y="376"/>
                </a:lnTo>
                <a:lnTo>
                  <a:pt x="462" y="390"/>
                </a:lnTo>
                <a:lnTo>
                  <a:pt x="438" y="404"/>
                </a:lnTo>
                <a:lnTo>
                  <a:pt x="410" y="404"/>
                </a:lnTo>
                <a:lnTo>
                  <a:pt x="390" y="382"/>
                </a:lnTo>
                <a:lnTo>
                  <a:pt x="372" y="354"/>
                </a:lnTo>
                <a:lnTo>
                  <a:pt x="338" y="358"/>
                </a:lnTo>
                <a:lnTo>
                  <a:pt x="320" y="374"/>
                </a:lnTo>
                <a:lnTo>
                  <a:pt x="304" y="382"/>
                </a:lnTo>
                <a:lnTo>
                  <a:pt x="286" y="370"/>
                </a:lnTo>
                <a:lnTo>
                  <a:pt x="288" y="346"/>
                </a:lnTo>
                <a:lnTo>
                  <a:pt x="272" y="336"/>
                </a:lnTo>
                <a:lnTo>
                  <a:pt x="244" y="338"/>
                </a:lnTo>
                <a:lnTo>
                  <a:pt x="236" y="350"/>
                </a:lnTo>
                <a:lnTo>
                  <a:pt x="236" y="368"/>
                </a:lnTo>
                <a:lnTo>
                  <a:pt x="208" y="388"/>
                </a:lnTo>
                <a:lnTo>
                  <a:pt x="186" y="400"/>
                </a:lnTo>
                <a:lnTo>
                  <a:pt x="160" y="398"/>
                </a:lnTo>
                <a:lnTo>
                  <a:pt x="160" y="374"/>
                </a:lnTo>
                <a:lnTo>
                  <a:pt x="136" y="352"/>
                </a:lnTo>
                <a:lnTo>
                  <a:pt x="126" y="352"/>
                </a:lnTo>
                <a:lnTo>
                  <a:pt x="116" y="340"/>
                </a:lnTo>
                <a:lnTo>
                  <a:pt x="118" y="312"/>
                </a:lnTo>
                <a:lnTo>
                  <a:pt x="134" y="298"/>
                </a:lnTo>
                <a:lnTo>
                  <a:pt x="120" y="270"/>
                </a:lnTo>
                <a:lnTo>
                  <a:pt x="106" y="264"/>
                </a:lnTo>
                <a:lnTo>
                  <a:pt x="76" y="262"/>
                </a:lnTo>
                <a:lnTo>
                  <a:pt x="54" y="242"/>
                </a:lnTo>
                <a:lnTo>
                  <a:pt x="56" y="212"/>
                </a:lnTo>
                <a:lnTo>
                  <a:pt x="64" y="206"/>
                </a:lnTo>
                <a:lnTo>
                  <a:pt x="64" y="182"/>
                </a:lnTo>
                <a:lnTo>
                  <a:pt x="48" y="172"/>
                </a:lnTo>
                <a:lnTo>
                  <a:pt x="46" y="140"/>
                </a:lnTo>
                <a:lnTo>
                  <a:pt x="30" y="158"/>
                </a:lnTo>
                <a:lnTo>
                  <a:pt x="10" y="162"/>
                </a:lnTo>
                <a:lnTo>
                  <a:pt x="0" y="146"/>
                </a:lnTo>
                <a:lnTo>
                  <a:pt x="2" y="120"/>
                </a:lnTo>
                <a:lnTo>
                  <a:pt x="8" y="112"/>
                </a:lnTo>
                <a:lnTo>
                  <a:pt x="8" y="86"/>
                </a:lnTo>
                <a:lnTo>
                  <a:pt x="52" y="44"/>
                </a:lnTo>
                <a:lnTo>
                  <a:pt x="80" y="18"/>
                </a:lnTo>
                <a:lnTo>
                  <a:pt x="92" y="0"/>
                </a:lnTo>
                <a:lnTo>
                  <a:pt x="134" y="4"/>
                </a:lnTo>
                <a:lnTo>
                  <a:pt x="152" y="20"/>
                </a:lnTo>
                <a:lnTo>
                  <a:pt x="162" y="38"/>
                </a:lnTo>
                <a:lnTo>
                  <a:pt x="176" y="36"/>
                </a:lnTo>
                <a:lnTo>
                  <a:pt x="184" y="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Freeform 49"/>
          <p:cNvSpPr>
            <a:spLocks/>
          </p:cNvSpPr>
          <p:nvPr/>
        </p:nvSpPr>
        <p:spPr bwMode="gray">
          <a:xfrm>
            <a:off x="2081009" y="3634167"/>
            <a:ext cx="181066" cy="229607"/>
          </a:xfrm>
          <a:custGeom>
            <a:avLst/>
            <a:gdLst>
              <a:gd name="T0" fmla="*/ 32 w 82"/>
              <a:gd name="T1" fmla="*/ 0 h 104"/>
              <a:gd name="T2" fmla="*/ 0 w 82"/>
              <a:gd name="T3" fmla="*/ 40 h 104"/>
              <a:gd name="T4" fmla="*/ 0 w 82"/>
              <a:gd name="T5" fmla="*/ 80 h 104"/>
              <a:gd name="T6" fmla="*/ 24 w 82"/>
              <a:gd name="T7" fmla="*/ 100 h 104"/>
              <a:gd name="T8" fmla="*/ 48 w 82"/>
              <a:gd name="T9" fmla="*/ 104 h 104"/>
              <a:gd name="T10" fmla="*/ 66 w 82"/>
              <a:gd name="T11" fmla="*/ 92 h 104"/>
              <a:gd name="T12" fmla="*/ 68 w 82"/>
              <a:gd name="T13" fmla="*/ 66 h 104"/>
              <a:gd name="T14" fmla="*/ 82 w 82"/>
              <a:gd name="T15" fmla="*/ 46 h 104"/>
              <a:gd name="T16" fmla="*/ 80 w 82"/>
              <a:gd name="T17" fmla="*/ 24 h 104"/>
              <a:gd name="T18" fmla="*/ 66 w 82"/>
              <a:gd name="T19" fmla="*/ 8 h 104"/>
              <a:gd name="T20" fmla="*/ 44 w 82"/>
              <a:gd name="T21" fmla="*/ 6 h 104"/>
              <a:gd name="T22" fmla="*/ 32 w 82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04">
                <a:moveTo>
                  <a:pt x="32" y="0"/>
                </a:moveTo>
                <a:lnTo>
                  <a:pt x="0" y="40"/>
                </a:lnTo>
                <a:lnTo>
                  <a:pt x="0" y="80"/>
                </a:lnTo>
                <a:lnTo>
                  <a:pt x="24" y="100"/>
                </a:lnTo>
                <a:lnTo>
                  <a:pt x="48" y="104"/>
                </a:lnTo>
                <a:lnTo>
                  <a:pt x="66" y="92"/>
                </a:lnTo>
                <a:lnTo>
                  <a:pt x="68" y="66"/>
                </a:lnTo>
                <a:lnTo>
                  <a:pt x="82" y="46"/>
                </a:lnTo>
                <a:lnTo>
                  <a:pt x="80" y="24"/>
                </a:lnTo>
                <a:lnTo>
                  <a:pt x="66" y="8"/>
                </a:lnTo>
                <a:lnTo>
                  <a:pt x="44" y="6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Freeform 50"/>
          <p:cNvSpPr>
            <a:spLocks/>
          </p:cNvSpPr>
          <p:nvPr/>
        </p:nvSpPr>
        <p:spPr bwMode="gray">
          <a:xfrm>
            <a:off x="2081009" y="3634167"/>
            <a:ext cx="181066" cy="229607"/>
          </a:xfrm>
          <a:custGeom>
            <a:avLst/>
            <a:gdLst>
              <a:gd name="T0" fmla="*/ 32 w 82"/>
              <a:gd name="T1" fmla="*/ 0 h 104"/>
              <a:gd name="T2" fmla="*/ 0 w 82"/>
              <a:gd name="T3" fmla="*/ 40 h 104"/>
              <a:gd name="T4" fmla="*/ 0 w 82"/>
              <a:gd name="T5" fmla="*/ 80 h 104"/>
              <a:gd name="T6" fmla="*/ 24 w 82"/>
              <a:gd name="T7" fmla="*/ 100 h 104"/>
              <a:gd name="T8" fmla="*/ 48 w 82"/>
              <a:gd name="T9" fmla="*/ 104 h 104"/>
              <a:gd name="T10" fmla="*/ 66 w 82"/>
              <a:gd name="T11" fmla="*/ 92 h 104"/>
              <a:gd name="T12" fmla="*/ 68 w 82"/>
              <a:gd name="T13" fmla="*/ 66 h 104"/>
              <a:gd name="T14" fmla="*/ 82 w 82"/>
              <a:gd name="T15" fmla="*/ 46 h 104"/>
              <a:gd name="T16" fmla="*/ 80 w 82"/>
              <a:gd name="T17" fmla="*/ 24 h 104"/>
              <a:gd name="T18" fmla="*/ 66 w 82"/>
              <a:gd name="T19" fmla="*/ 8 h 104"/>
              <a:gd name="T20" fmla="*/ 44 w 82"/>
              <a:gd name="T21" fmla="*/ 6 h 104"/>
              <a:gd name="T22" fmla="*/ 32 w 82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04">
                <a:moveTo>
                  <a:pt x="32" y="0"/>
                </a:moveTo>
                <a:lnTo>
                  <a:pt x="0" y="40"/>
                </a:lnTo>
                <a:lnTo>
                  <a:pt x="0" y="80"/>
                </a:lnTo>
                <a:lnTo>
                  <a:pt x="24" y="100"/>
                </a:lnTo>
                <a:lnTo>
                  <a:pt x="48" y="104"/>
                </a:lnTo>
                <a:lnTo>
                  <a:pt x="66" y="92"/>
                </a:lnTo>
                <a:lnTo>
                  <a:pt x="68" y="66"/>
                </a:lnTo>
                <a:lnTo>
                  <a:pt x="82" y="46"/>
                </a:lnTo>
                <a:lnTo>
                  <a:pt x="80" y="24"/>
                </a:lnTo>
                <a:lnTo>
                  <a:pt x="66" y="8"/>
                </a:lnTo>
                <a:lnTo>
                  <a:pt x="44" y="6"/>
                </a:lnTo>
                <a:lnTo>
                  <a:pt x="32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Freeform 51"/>
          <p:cNvSpPr>
            <a:spLocks/>
          </p:cNvSpPr>
          <p:nvPr/>
        </p:nvSpPr>
        <p:spPr bwMode="gray">
          <a:xfrm>
            <a:off x="2089841" y="3007163"/>
            <a:ext cx="861171" cy="1006739"/>
          </a:xfrm>
          <a:custGeom>
            <a:avLst/>
            <a:gdLst>
              <a:gd name="T0" fmla="*/ 138 w 390"/>
              <a:gd name="T1" fmla="*/ 32 h 456"/>
              <a:gd name="T2" fmla="*/ 108 w 390"/>
              <a:gd name="T3" fmla="*/ 52 h 456"/>
              <a:gd name="T4" fmla="*/ 80 w 390"/>
              <a:gd name="T5" fmla="*/ 76 h 456"/>
              <a:gd name="T6" fmla="*/ 46 w 390"/>
              <a:gd name="T7" fmla="*/ 92 h 456"/>
              <a:gd name="T8" fmla="*/ 10 w 390"/>
              <a:gd name="T9" fmla="*/ 126 h 456"/>
              <a:gd name="T10" fmla="*/ 12 w 390"/>
              <a:gd name="T11" fmla="*/ 142 h 456"/>
              <a:gd name="T12" fmla="*/ 38 w 390"/>
              <a:gd name="T13" fmla="*/ 168 h 456"/>
              <a:gd name="T14" fmla="*/ 44 w 390"/>
              <a:gd name="T15" fmla="*/ 186 h 456"/>
              <a:gd name="T16" fmla="*/ 16 w 390"/>
              <a:gd name="T17" fmla="*/ 186 h 456"/>
              <a:gd name="T18" fmla="*/ 0 w 390"/>
              <a:gd name="T19" fmla="*/ 204 h 456"/>
              <a:gd name="T20" fmla="*/ 0 w 390"/>
              <a:gd name="T21" fmla="*/ 224 h 456"/>
              <a:gd name="T22" fmla="*/ 28 w 390"/>
              <a:gd name="T23" fmla="*/ 258 h 456"/>
              <a:gd name="T24" fmla="*/ 28 w 390"/>
              <a:gd name="T25" fmla="*/ 286 h 456"/>
              <a:gd name="T26" fmla="*/ 40 w 390"/>
              <a:gd name="T27" fmla="*/ 290 h 456"/>
              <a:gd name="T28" fmla="*/ 62 w 390"/>
              <a:gd name="T29" fmla="*/ 294 h 456"/>
              <a:gd name="T30" fmla="*/ 78 w 390"/>
              <a:gd name="T31" fmla="*/ 308 h 456"/>
              <a:gd name="T32" fmla="*/ 78 w 390"/>
              <a:gd name="T33" fmla="*/ 330 h 456"/>
              <a:gd name="T34" fmla="*/ 64 w 390"/>
              <a:gd name="T35" fmla="*/ 350 h 456"/>
              <a:gd name="T36" fmla="*/ 62 w 390"/>
              <a:gd name="T37" fmla="*/ 376 h 456"/>
              <a:gd name="T38" fmla="*/ 86 w 390"/>
              <a:gd name="T39" fmla="*/ 376 h 456"/>
              <a:gd name="T40" fmla="*/ 92 w 390"/>
              <a:gd name="T41" fmla="*/ 412 h 456"/>
              <a:gd name="T42" fmla="*/ 102 w 390"/>
              <a:gd name="T43" fmla="*/ 434 h 456"/>
              <a:gd name="T44" fmla="*/ 108 w 390"/>
              <a:gd name="T45" fmla="*/ 440 h 456"/>
              <a:gd name="T46" fmla="*/ 130 w 390"/>
              <a:gd name="T47" fmla="*/ 450 h 456"/>
              <a:gd name="T48" fmla="*/ 162 w 390"/>
              <a:gd name="T49" fmla="*/ 456 h 456"/>
              <a:gd name="T50" fmla="*/ 192 w 390"/>
              <a:gd name="T51" fmla="*/ 448 h 456"/>
              <a:gd name="T52" fmla="*/ 206 w 390"/>
              <a:gd name="T53" fmla="*/ 416 h 456"/>
              <a:gd name="T54" fmla="*/ 218 w 390"/>
              <a:gd name="T55" fmla="*/ 396 h 456"/>
              <a:gd name="T56" fmla="*/ 230 w 390"/>
              <a:gd name="T57" fmla="*/ 392 h 456"/>
              <a:gd name="T58" fmla="*/ 234 w 390"/>
              <a:gd name="T59" fmla="*/ 374 h 456"/>
              <a:gd name="T60" fmla="*/ 212 w 390"/>
              <a:gd name="T61" fmla="*/ 364 h 456"/>
              <a:gd name="T62" fmla="*/ 182 w 390"/>
              <a:gd name="T63" fmla="*/ 360 h 456"/>
              <a:gd name="T64" fmla="*/ 170 w 390"/>
              <a:gd name="T65" fmla="*/ 340 h 456"/>
              <a:gd name="T66" fmla="*/ 180 w 390"/>
              <a:gd name="T67" fmla="*/ 318 h 456"/>
              <a:gd name="T68" fmla="*/ 188 w 390"/>
              <a:gd name="T69" fmla="*/ 288 h 456"/>
              <a:gd name="T70" fmla="*/ 182 w 390"/>
              <a:gd name="T71" fmla="*/ 256 h 456"/>
              <a:gd name="T72" fmla="*/ 170 w 390"/>
              <a:gd name="T73" fmla="*/ 244 h 456"/>
              <a:gd name="T74" fmla="*/ 184 w 390"/>
              <a:gd name="T75" fmla="*/ 218 h 456"/>
              <a:gd name="T76" fmla="*/ 232 w 390"/>
              <a:gd name="T77" fmla="*/ 176 h 456"/>
              <a:gd name="T78" fmla="*/ 272 w 390"/>
              <a:gd name="T79" fmla="*/ 156 h 456"/>
              <a:gd name="T80" fmla="*/ 284 w 390"/>
              <a:gd name="T81" fmla="*/ 140 h 456"/>
              <a:gd name="T82" fmla="*/ 298 w 390"/>
              <a:gd name="T83" fmla="*/ 148 h 456"/>
              <a:gd name="T84" fmla="*/ 302 w 390"/>
              <a:gd name="T85" fmla="*/ 162 h 456"/>
              <a:gd name="T86" fmla="*/ 326 w 390"/>
              <a:gd name="T87" fmla="*/ 168 h 456"/>
              <a:gd name="T88" fmla="*/ 348 w 390"/>
              <a:gd name="T89" fmla="*/ 152 h 456"/>
              <a:gd name="T90" fmla="*/ 348 w 390"/>
              <a:gd name="T91" fmla="*/ 120 h 456"/>
              <a:gd name="T92" fmla="*/ 364 w 390"/>
              <a:gd name="T93" fmla="*/ 98 h 456"/>
              <a:gd name="T94" fmla="*/ 390 w 390"/>
              <a:gd name="T95" fmla="*/ 70 h 456"/>
              <a:gd name="T96" fmla="*/ 370 w 390"/>
              <a:gd name="T97" fmla="*/ 62 h 456"/>
              <a:gd name="T98" fmla="*/ 334 w 390"/>
              <a:gd name="T99" fmla="*/ 42 h 456"/>
              <a:gd name="T100" fmla="*/ 302 w 390"/>
              <a:gd name="T101" fmla="*/ 40 h 456"/>
              <a:gd name="T102" fmla="*/ 302 w 390"/>
              <a:gd name="T103" fmla="*/ 24 h 456"/>
              <a:gd name="T104" fmla="*/ 284 w 390"/>
              <a:gd name="T105" fmla="*/ 8 h 456"/>
              <a:gd name="T106" fmla="*/ 258 w 390"/>
              <a:gd name="T107" fmla="*/ 6 h 456"/>
              <a:gd name="T108" fmla="*/ 254 w 390"/>
              <a:gd name="T109" fmla="*/ 14 h 456"/>
              <a:gd name="T110" fmla="*/ 224 w 390"/>
              <a:gd name="T111" fmla="*/ 22 h 456"/>
              <a:gd name="T112" fmla="*/ 222 w 390"/>
              <a:gd name="T113" fmla="*/ 12 h 456"/>
              <a:gd name="T114" fmla="*/ 214 w 390"/>
              <a:gd name="T115" fmla="*/ 0 h 456"/>
              <a:gd name="T116" fmla="*/ 198 w 390"/>
              <a:gd name="T117" fmla="*/ 12 h 456"/>
              <a:gd name="T118" fmla="*/ 184 w 390"/>
              <a:gd name="T119" fmla="*/ 38 h 456"/>
              <a:gd name="T120" fmla="*/ 160 w 390"/>
              <a:gd name="T121" fmla="*/ 42 h 456"/>
              <a:gd name="T122" fmla="*/ 138 w 390"/>
              <a:gd name="T123" fmla="*/ 3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0" h="456">
                <a:moveTo>
                  <a:pt x="138" y="32"/>
                </a:moveTo>
                <a:lnTo>
                  <a:pt x="108" y="52"/>
                </a:lnTo>
                <a:lnTo>
                  <a:pt x="80" y="76"/>
                </a:lnTo>
                <a:lnTo>
                  <a:pt x="46" y="92"/>
                </a:lnTo>
                <a:lnTo>
                  <a:pt x="10" y="126"/>
                </a:lnTo>
                <a:lnTo>
                  <a:pt x="12" y="142"/>
                </a:lnTo>
                <a:lnTo>
                  <a:pt x="38" y="168"/>
                </a:lnTo>
                <a:lnTo>
                  <a:pt x="44" y="186"/>
                </a:lnTo>
                <a:lnTo>
                  <a:pt x="16" y="186"/>
                </a:lnTo>
                <a:lnTo>
                  <a:pt x="0" y="204"/>
                </a:lnTo>
                <a:lnTo>
                  <a:pt x="0" y="224"/>
                </a:lnTo>
                <a:lnTo>
                  <a:pt x="28" y="258"/>
                </a:lnTo>
                <a:lnTo>
                  <a:pt x="28" y="286"/>
                </a:lnTo>
                <a:lnTo>
                  <a:pt x="40" y="290"/>
                </a:lnTo>
                <a:lnTo>
                  <a:pt x="62" y="294"/>
                </a:lnTo>
                <a:lnTo>
                  <a:pt x="78" y="308"/>
                </a:lnTo>
                <a:lnTo>
                  <a:pt x="78" y="330"/>
                </a:lnTo>
                <a:lnTo>
                  <a:pt x="64" y="350"/>
                </a:lnTo>
                <a:lnTo>
                  <a:pt x="62" y="376"/>
                </a:lnTo>
                <a:lnTo>
                  <a:pt x="86" y="376"/>
                </a:lnTo>
                <a:lnTo>
                  <a:pt x="92" y="412"/>
                </a:lnTo>
                <a:lnTo>
                  <a:pt x="102" y="434"/>
                </a:lnTo>
                <a:lnTo>
                  <a:pt x="108" y="440"/>
                </a:lnTo>
                <a:lnTo>
                  <a:pt x="130" y="450"/>
                </a:lnTo>
                <a:lnTo>
                  <a:pt x="162" y="456"/>
                </a:lnTo>
                <a:lnTo>
                  <a:pt x="192" y="448"/>
                </a:lnTo>
                <a:lnTo>
                  <a:pt x="206" y="416"/>
                </a:lnTo>
                <a:lnTo>
                  <a:pt x="218" y="396"/>
                </a:lnTo>
                <a:lnTo>
                  <a:pt x="230" y="392"/>
                </a:lnTo>
                <a:lnTo>
                  <a:pt x="234" y="374"/>
                </a:lnTo>
                <a:lnTo>
                  <a:pt x="212" y="364"/>
                </a:lnTo>
                <a:lnTo>
                  <a:pt x="182" y="360"/>
                </a:lnTo>
                <a:lnTo>
                  <a:pt x="170" y="340"/>
                </a:lnTo>
                <a:lnTo>
                  <a:pt x="180" y="318"/>
                </a:lnTo>
                <a:lnTo>
                  <a:pt x="188" y="288"/>
                </a:lnTo>
                <a:lnTo>
                  <a:pt x="182" y="256"/>
                </a:lnTo>
                <a:lnTo>
                  <a:pt x="170" y="244"/>
                </a:lnTo>
                <a:lnTo>
                  <a:pt x="184" y="218"/>
                </a:lnTo>
                <a:lnTo>
                  <a:pt x="232" y="176"/>
                </a:lnTo>
                <a:lnTo>
                  <a:pt x="272" y="156"/>
                </a:lnTo>
                <a:lnTo>
                  <a:pt x="284" y="140"/>
                </a:lnTo>
                <a:lnTo>
                  <a:pt x="298" y="148"/>
                </a:lnTo>
                <a:lnTo>
                  <a:pt x="302" y="162"/>
                </a:lnTo>
                <a:lnTo>
                  <a:pt x="326" y="168"/>
                </a:lnTo>
                <a:lnTo>
                  <a:pt x="348" y="152"/>
                </a:lnTo>
                <a:lnTo>
                  <a:pt x="348" y="120"/>
                </a:lnTo>
                <a:lnTo>
                  <a:pt x="364" y="98"/>
                </a:lnTo>
                <a:lnTo>
                  <a:pt x="390" y="70"/>
                </a:lnTo>
                <a:lnTo>
                  <a:pt x="370" y="62"/>
                </a:lnTo>
                <a:lnTo>
                  <a:pt x="334" y="42"/>
                </a:lnTo>
                <a:lnTo>
                  <a:pt x="302" y="40"/>
                </a:lnTo>
                <a:lnTo>
                  <a:pt x="302" y="24"/>
                </a:lnTo>
                <a:lnTo>
                  <a:pt x="284" y="8"/>
                </a:lnTo>
                <a:lnTo>
                  <a:pt x="258" y="6"/>
                </a:lnTo>
                <a:lnTo>
                  <a:pt x="254" y="14"/>
                </a:lnTo>
                <a:lnTo>
                  <a:pt x="224" y="22"/>
                </a:lnTo>
                <a:lnTo>
                  <a:pt x="222" y="12"/>
                </a:lnTo>
                <a:lnTo>
                  <a:pt x="214" y="0"/>
                </a:lnTo>
                <a:lnTo>
                  <a:pt x="198" y="12"/>
                </a:lnTo>
                <a:lnTo>
                  <a:pt x="184" y="38"/>
                </a:lnTo>
                <a:lnTo>
                  <a:pt x="160" y="42"/>
                </a:lnTo>
                <a:lnTo>
                  <a:pt x="13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Freeform 52"/>
          <p:cNvSpPr>
            <a:spLocks/>
          </p:cNvSpPr>
          <p:nvPr/>
        </p:nvSpPr>
        <p:spPr bwMode="gray">
          <a:xfrm>
            <a:off x="2089841" y="3007163"/>
            <a:ext cx="861171" cy="1006739"/>
          </a:xfrm>
          <a:custGeom>
            <a:avLst/>
            <a:gdLst>
              <a:gd name="T0" fmla="*/ 138 w 390"/>
              <a:gd name="T1" fmla="*/ 32 h 456"/>
              <a:gd name="T2" fmla="*/ 108 w 390"/>
              <a:gd name="T3" fmla="*/ 52 h 456"/>
              <a:gd name="T4" fmla="*/ 80 w 390"/>
              <a:gd name="T5" fmla="*/ 76 h 456"/>
              <a:gd name="T6" fmla="*/ 46 w 390"/>
              <a:gd name="T7" fmla="*/ 92 h 456"/>
              <a:gd name="T8" fmla="*/ 10 w 390"/>
              <a:gd name="T9" fmla="*/ 126 h 456"/>
              <a:gd name="T10" fmla="*/ 12 w 390"/>
              <a:gd name="T11" fmla="*/ 142 h 456"/>
              <a:gd name="T12" fmla="*/ 38 w 390"/>
              <a:gd name="T13" fmla="*/ 168 h 456"/>
              <a:gd name="T14" fmla="*/ 44 w 390"/>
              <a:gd name="T15" fmla="*/ 186 h 456"/>
              <a:gd name="T16" fmla="*/ 16 w 390"/>
              <a:gd name="T17" fmla="*/ 186 h 456"/>
              <a:gd name="T18" fmla="*/ 0 w 390"/>
              <a:gd name="T19" fmla="*/ 204 h 456"/>
              <a:gd name="T20" fmla="*/ 0 w 390"/>
              <a:gd name="T21" fmla="*/ 224 h 456"/>
              <a:gd name="T22" fmla="*/ 28 w 390"/>
              <a:gd name="T23" fmla="*/ 258 h 456"/>
              <a:gd name="T24" fmla="*/ 28 w 390"/>
              <a:gd name="T25" fmla="*/ 286 h 456"/>
              <a:gd name="T26" fmla="*/ 40 w 390"/>
              <a:gd name="T27" fmla="*/ 290 h 456"/>
              <a:gd name="T28" fmla="*/ 62 w 390"/>
              <a:gd name="T29" fmla="*/ 294 h 456"/>
              <a:gd name="T30" fmla="*/ 78 w 390"/>
              <a:gd name="T31" fmla="*/ 308 h 456"/>
              <a:gd name="T32" fmla="*/ 78 w 390"/>
              <a:gd name="T33" fmla="*/ 330 h 456"/>
              <a:gd name="T34" fmla="*/ 64 w 390"/>
              <a:gd name="T35" fmla="*/ 350 h 456"/>
              <a:gd name="T36" fmla="*/ 62 w 390"/>
              <a:gd name="T37" fmla="*/ 376 h 456"/>
              <a:gd name="T38" fmla="*/ 86 w 390"/>
              <a:gd name="T39" fmla="*/ 376 h 456"/>
              <a:gd name="T40" fmla="*/ 92 w 390"/>
              <a:gd name="T41" fmla="*/ 412 h 456"/>
              <a:gd name="T42" fmla="*/ 102 w 390"/>
              <a:gd name="T43" fmla="*/ 434 h 456"/>
              <a:gd name="T44" fmla="*/ 108 w 390"/>
              <a:gd name="T45" fmla="*/ 440 h 456"/>
              <a:gd name="T46" fmla="*/ 130 w 390"/>
              <a:gd name="T47" fmla="*/ 450 h 456"/>
              <a:gd name="T48" fmla="*/ 162 w 390"/>
              <a:gd name="T49" fmla="*/ 456 h 456"/>
              <a:gd name="T50" fmla="*/ 192 w 390"/>
              <a:gd name="T51" fmla="*/ 448 h 456"/>
              <a:gd name="T52" fmla="*/ 206 w 390"/>
              <a:gd name="T53" fmla="*/ 416 h 456"/>
              <a:gd name="T54" fmla="*/ 218 w 390"/>
              <a:gd name="T55" fmla="*/ 396 h 456"/>
              <a:gd name="T56" fmla="*/ 230 w 390"/>
              <a:gd name="T57" fmla="*/ 392 h 456"/>
              <a:gd name="T58" fmla="*/ 234 w 390"/>
              <a:gd name="T59" fmla="*/ 374 h 456"/>
              <a:gd name="T60" fmla="*/ 212 w 390"/>
              <a:gd name="T61" fmla="*/ 364 h 456"/>
              <a:gd name="T62" fmla="*/ 182 w 390"/>
              <a:gd name="T63" fmla="*/ 360 h 456"/>
              <a:gd name="T64" fmla="*/ 170 w 390"/>
              <a:gd name="T65" fmla="*/ 340 h 456"/>
              <a:gd name="T66" fmla="*/ 180 w 390"/>
              <a:gd name="T67" fmla="*/ 318 h 456"/>
              <a:gd name="T68" fmla="*/ 188 w 390"/>
              <a:gd name="T69" fmla="*/ 288 h 456"/>
              <a:gd name="T70" fmla="*/ 182 w 390"/>
              <a:gd name="T71" fmla="*/ 256 h 456"/>
              <a:gd name="T72" fmla="*/ 170 w 390"/>
              <a:gd name="T73" fmla="*/ 244 h 456"/>
              <a:gd name="T74" fmla="*/ 184 w 390"/>
              <a:gd name="T75" fmla="*/ 218 h 456"/>
              <a:gd name="T76" fmla="*/ 232 w 390"/>
              <a:gd name="T77" fmla="*/ 176 h 456"/>
              <a:gd name="T78" fmla="*/ 272 w 390"/>
              <a:gd name="T79" fmla="*/ 156 h 456"/>
              <a:gd name="T80" fmla="*/ 284 w 390"/>
              <a:gd name="T81" fmla="*/ 140 h 456"/>
              <a:gd name="T82" fmla="*/ 298 w 390"/>
              <a:gd name="T83" fmla="*/ 148 h 456"/>
              <a:gd name="T84" fmla="*/ 302 w 390"/>
              <a:gd name="T85" fmla="*/ 162 h 456"/>
              <a:gd name="T86" fmla="*/ 326 w 390"/>
              <a:gd name="T87" fmla="*/ 168 h 456"/>
              <a:gd name="T88" fmla="*/ 348 w 390"/>
              <a:gd name="T89" fmla="*/ 152 h 456"/>
              <a:gd name="T90" fmla="*/ 348 w 390"/>
              <a:gd name="T91" fmla="*/ 120 h 456"/>
              <a:gd name="T92" fmla="*/ 364 w 390"/>
              <a:gd name="T93" fmla="*/ 98 h 456"/>
              <a:gd name="T94" fmla="*/ 390 w 390"/>
              <a:gd name="T95" fmla="*/ 70 h 456"/>
              <a:gd name="T96" fmla="*/ 370 w 390"/>
              <a:gd name="T97" fmla="*/ 62 h 456"/>
              <a:gd name="T98" fmla="*/ 334 w 390"/>
              <a:gd name="T99" fmla="*/ 42 h 456"/>
              <a:gd name="T100" fmla="*/ 302 w 390"/>
              <a:gd name="T101" fmla="*/ 40 h 456"/>
              <a:gd name="T102" fmla="*/ 302 w 390"/>
              <a:gd name="T103" fmla="*/ 24 h 456"/>
              <a:gd name="T104" fmla="*/ 284 w 390"/>
              <a:gd name="T105" fmla="*/ 8 h 456"/>
              <a:gd name="T106" fmla="*/ 258 w 390"/>
              <a:gd name="T107" fmla="*/ 6 h 456"/>
              <a:gd name="T108" fmla="*/ 254 w 390"/>
              <a:gd name="T109" fmla="*/ 14 h 456"/>
              <a:gd name="T110" fmla="*/ 224 w 390"/>
              <a:gd name="T111" fmla="*/ 22 h 456"/>
              <a:gd name="T112" fmla="*/ 222 w 390"/>
              <a:gd name="T113" fmla="*/ 12 h 456"/>
              <a:gd name="T114" fmla="*/ 214 w 390"/>
              <a:gd name="T115" fmla="*/ 0 h 456"/>
              <a:gd name="T116" fmla="*/ 198 w 390"/>
              <a:gd name="T117" fmla="*/ 12 h 456"/>
              <a:gd name="T118" fmla="*/ 184 w 390"/>
              <a:gd name="T119" fmla="*/ 38 h 456"/>
              <a:gd name="T120" fmla="*/ 160 w 390"/>
              <a:gd name="T121" fmla="*/ 42 h 456"/>
              <a:gd name="T122" fmla="*/ 138 w 390"/>
              <a:gd name="T123" fmla="*/ 3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0" h="456">
                <a:moveTo>
                  <a:pt x="138" y="32"/>
                </a:moveTo>
                <a:lnTo>
                  <a:pt x="108" y="52"/>
                </a:lnTo>
                <a:lnTo>
                  <a:pt x="80" y="76"/>
                </a:lnTo>
                <a:lnTo>
                  <a:pt x="46" y="92"/>
                </a:lnTo>
                <a:lnTo>
                  <a:pt x="10" y="126"/>
                </a:lnTo>
                <a:lnTo>
                  <a:pt x="12" y="142"/>
                </a:lnTo>
                <a:lnTo>
                  <a:pt x="38" y="168"/>
                </a:lnTo>
                <a:lnTo>
                  <a:pt x="44" y="186"/>
                </a:lnTo>
                <a:lnTo>
                  <a:pt x="16" y="186"/>
                </a:lnTo>
                <a:lnTo>
                  <a:pt x="0" y="204"/>
                </a:lnTo>
                <a:lnTo>
                  <a:pt x="0" y="224"/>
                </a:lnTo>
                <a:lnTo>
                  <a:pt x="28" y="258"/>
                </a:lnTo>
                <a:lnTo>
                  <a:pt x="28" y="286"/>
                </a:lnTo>
                <a:lnTo>
                  <a:pt x="40" y="290"/>
                </a:lnTo>
                <a:lnTo>
                  <a:pt x="62" y="294"/>
                </a:lnTo>
                <a:lnTo>
                  <a:pt x="78" y="308"/>
                </a:lnTo>
                <a:lnTo>
                  <a:pt x="78" y="330"/>
                </a:lnTo>
                <a:lnTo>
                  <a:pt x="64" y="350"/>
                </a:lnTo>
                <a:lnTo>
                  <a:pt x="62" y="376"/>
                </a:lnTo>
                <a:lnTo>
                  <a:pt x="86" y="376"/>
                </a:lnTo>
                <a:lnTo>
                  <a:pt x="92" y="412"/>
                </a:lnTo>
                <a:lnTo>
                  <a:pt x="102" y="434"/>
                </a:lnTo>
                <a:lnTo>
                  <a:pt x="108" y="440"/>
                </a:lnTo>
                <a:lnTo>
                  <a:pt x="130" y="450"/>
                </a:lnTo>
                <a:lnTo>
                  <a:pt x="162" y="456"/>
                </a:lnTo>
                <a:lnTo>
                  <a:pt x="192" y="448"/>
                </a:lnTo>
                <a:lnTo>
                  <a:pt x="206" y="416"/>
                </a:lnTo>
                <a:lnTo>
                  <a:pt x="218" y="396"/>
                </a:lnTo>
                <a:lnTo>
                  <a:pt x="230" y="392"/>
                </a:lnTo>
                <a:lnTo>
                  <a:pt x="234" y="374"/>
                </a:lnTo>
                <a:lnTo>
                  <a:pt x="212" y="364"/>
                </a:lnTo>
                <a:lnTo>
                  <a:pt x="182" y="360"/>
                </a:lnTo>
                <a:lnTo>
                  <a:pt x="170" y="340"/>
                </a:lnTo>
                <a:lnTo>
                  <a:pt x="180" y="318"/>
                </a:lnTo>
                <a:lnTo>
                  <a:pt x="188" y="288"/>
                </a:lnTo>
                <a:lnTo>
                  <a:pt x="182" y="256"/>
                </a:lnTo>
                <a:lnTo>
                  <a:pt x="170" y="244"/>
                </a:lnTo>
                <a:lnTo>
                  <a:pt x="184" y="218"/>
                </a:lnTo>
                <a:lnTo>
                  <a:pt x="232" y="176"/>
                </a:lnTo>
                <a:lnTo>
                  <a:pt x="272" y="156"/>
                </a:lnTo>
                <a:lnTo>
                  <a:pt x="284" y="140"/>
                </a:lnTo>
                <a:lnTo>
                  <a:pt x="298" y="148"/>
                </a:lnTo>
                <a:lnTo>
                  <a:pt x="302" y="162"/>
                </a:lnTo>
                <a:lnTo>
                  <a:pt x="326" y="168"/>
                </a:lnTo>
                <a:lnTo>
                  <a:pt x="348" y="152"/>
                </a:lnTo>
                <a:lnTo>
                  <a:pt x="348" y="120"/>
                </a:lnTo>
                <a:lnTo>
                  <a:pt x="364" y="98"/>
                </a:lnTo>
                <a:lnTo>
                  <a:pt x="390" y="70"/>
                </a:lnTo>
                <a:lnTo>
                  <a:pt x="370" y="62"/>
                </a:lnTo>
                <a:lnTo>
                  <a:pt x="334" y="42"/>
                </a:lnTo>
                <a:lnTo>
                  <a:pt x="302" y="40"/>
                </a:lnTo>
                <a:lnTo>
                  <a:pt x="302" y="24"/>
                </a:lnTo>
                <a:lnTo>
                  <a:pt x="284" y="8"/>
                </a:lnTo>
                <a:lnTo>
                  <a:pt x="258" y="6"/>
                </a:lnTo>
                <a:lnTo>
                  <a:pt x="254" y="14"/>
                </a:lnTo>
                <a:lnTo>
                  <a:pt x="224" y="22"/>
                </a:lnTo>
                <a:lnTo>
                  <a:pt x="222" y="12"/>
                </a:lnTo>
                <a:lnTo>
                  <a:pt x="214" y="0"/>
                </a:lnTo>
                <a:lnTo>
                  <a:pt x="198" y="12"/>
                </a:lnTo>
                <a:lnTo>
                  <a:pt x="184" y="38"/>
                </a:lnTo>
                <a:lnTo>
                  <a:pt x="160" y="42"/>
                </a:lnTo>
                <a:lnTo>
                  <a:pt x="138" y="32"/>
                </a:lnTo>
              </a:path>
            </a:pathLst>
          </a:custGeom>
          <a:solidFill>
            <a:srgbClr val="017143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Freeform 53"/>
          <p:cNvSpPr>
            <a:spLocks/>
          </p:cNvSpPr>
          <p:nvPr/>
        </p:nvSpPr>
        <p:spPr bwMode="gray">
          <a:xfrm>
            <a:off x="2465224" y="3073396"/>
            <a:ext cx="1152644" cy="1311410"/>
          </a:xfrm>
          <a:custGeom>
            <a:avLst/>
            <a:gdLst>
              <a:gd name="T0" fmla="*/ 432 w 522"/>
              <a:gd name="T1" fmla="*/ 2 h 594"/>
              <a:gd name="T2" fmla="*/ 388 w 522"/>
              <a:gd name="T3" fmla="*/ 42 h 594"/>
              <a:gd name="T4" fmla="*/ 344 w 522"/>
              <a:gd name="T5" fmla="*/ 32 h 594"/>
              <a:gd name="T6" fmla="*/ 302 w 522"/>
              <a:gd name="T7" fmla="*/ 36 h 594"/>
              <a:gd name="T8" fmla="*/ 230 w 522"/>
              <a:gd name="T9" fmla="*/ 40 h 594"/>
              <a:gd name="T10" fmla="*/ 178 w 522"/>
              <a:gd name="T11" fmla="*/ 90 h 594"/>
              <a:gd name="T12" fmla="*/ 156 w 522"/>
              <a:gd name="T13" fmla="*/ 138 h 594"/>
              <a:gd name="T14" fmla="*/ 128 w 522"/>
              <a:gd name="T15" fmla="*/ 118 h 594"/>
              <a:gd name="T16" fmla="*/ 102 w 522"/>
              <a:gd name="T17" fmla="*/ 126 h 594"/>
              <a:gd name="T18" fmla="*/ 14 w 522"/>
              <a:gd name="T19" fmla="*/ 188 h 594"/>
              <a:gd name="T20" fmla="*/ 12 w 522"/>
              <a:gd name="T21" fmla="*/ 226 h 594"/>
              <a:gd name="T22" fmla="*/ 10 w 522"/>
              <a:gd name="T23" fmla="*/ 288 h 594"/>
              <a:gd name="T24" fmla="*/ 12 w 522"/>
              <a:gd name="T25" fmla="*/ 330 h 594"/>
              <a:gd name="T26" fmla="*/ 64 w 522"/>
              <a:gd name="T27" fmla="*/ 344 h 594"/>
              <a:gd name="T28" fmla="*/ 48 w 522"/>
              <a:gd name="T29" fmla="*/ 366 h 594"/>
              <a:gd name="T30" fmla="*/ 22 w 522"/>
              <a:gd name="T31" fmla="*/ 418 h 594"/>
              <a:gd name="T32" fmla="*/ 18 w 522"/>
              <a:gd name="T33" fmla="*/ 442 h 594"/>
              <a:gd name="T34" fmla="*/ 8 w 522"/>
              <a:gd name="T35" fmla="*/ 474 h 594"/>
              <a:gd name="T36" fmla="*/ 46 w 522"/>
              <a:gd name="T37" fmla="*/ 492 h 594"/>
              <a:gd name="T38" fmla="*/ 92 w 522"/>
              <a:gd name="T39" fmla="*/ 506 h 594"/>
              <a:gd name="T40" fmla="*/ 108 w 522"/>
              <a:gd name="T41" fmla="*/ 558 h 594"/>
              <a:gd name="T42" fmla="*/ 162 w 522"/>
              <a:gd name="T43" fmla="*/ 566 h 594"/>
              <a:gd name="T44" fmla="*/ 166 w 522"/>
              <a:gd name="T45" fmla="*/ 534 h 594"/>
              <a:gd name="T46" fmla="*/ 158 w 522"/>
              <a:gd name="T47" fmla="*/ 474 h 594"/>
              <a:gd name="T48" fmla="*/ 204 w 522"/>
              <a:gd name="T49" fmla="*/ 444 h 594"/>
              <a:gd name="T50" fmla="*/ 260 w 522"/>
              <a:gd name="T51" fmla="*/ 424 h 594"/>
              <a:gd name="T52" fmla="*/ 274 w 522"/>
              <a:gd name="T53" fmla="*/ 458 h 594"/>
              <a:gd name="T54" fmla="*/ 254 w 522"/>
              <a:gd name="T55" fmla="*/ 506 h 594"/>
              <a:gd name="T56" fmla="*/ 226 w 522"/>
              <a:gd name="T57" fmla="*/ 542 h 594"/>
              <a:gd name="T58" fmla="*/ 210 w 522"/>
              <a:gd name="T59" fmla="*/ 560 h 594"/>
              <a:gd name="T60" fmla="*/ 270 w 522"/>
              <a:gd name="T61" fmla="*/ 588 h 594"/>
              <a:gd name="T62" fmla="*/ 306 w 522"/>
              <a:gd name="T63" fmla="*/ 582 h 594"/>
              <a:gd name="T64" fmla="*/ 358 w 522"/>
              <a:gd name="T65" fmla="*/ 558 h 594"/>
              <a:gd name="T66" fmla="*/ 408 w 522"/>
              <a:gd name="T67" fmla="*/ 528 h 594"/>
              <a:gd name="T68" fmla="*/ 448 w 522"/>
              <a:gd name="T69" fmla="*/ 558 h 594"/>
              <a:gd name="T70" fmla="*/ 490 w 522"/>
              <a:gd name="T71" fmla="*/ 564 h 594"/>
              <a:gd name="T72" fmla="*/ 504 w 522"/>
              <a:gd name="T73" fmla="*/ 488 h 594"/>
              <a:gd name="T74" fmla="*/ 516 w 522"/>
              <a:gd name="T75" fmla="*/ 446 h 594"/>
              <a:gd name="T76" fmla="*/ 520 w 522"/>
              <a:gd name="T77" fmla="*/ 398 h 594"/>
              <a:gd name="T78" fmla="*/ 484 w 522"/>
              <a:gd name="T79" fmla="*/ 416 h 594"/>
              <a:gd name="T80" fmla="*/ 474 w 522"/>
              <a:gd name="T81" fmla="*/ 392 h 594"/>
              <a:gd name="T82" fmla="*/ 464 w 522"/>
              <a:gd name="T83" fmla="*/ 356 h 594"/>
              <a:gd name="T84" fmla="*/ 478 w 522"/>
              <a:gd name="T85" fmla="*/ 266 h 594"/>
              <a:gd name="T86" fmla="*/ 492 w 522"/>
              <a:gd name="T87" fmla="*/ 168 h 594"/>
              <a:gd name="T88" fmla="*/ 474 w 522"/>
              <a:gd name="T89" fmla="*/ 106 h 594"/>
              <a:gd name="T90" fmla="*/ 474 w 522"/>
              <a:gd name="T91" fmla="*/ 34 h 594"/>
              <a:gd name="T92" fmla="*/ 448 w 522"/>
              <a:gd name="T9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2" h="594">
                <a:moveTo>
                  <a:pt x="448" y="0"/>
                </a:moveTo>
                <a:lnTo>
                  <a:pt x="432" y="2"/>
                </a:lnTo>
                <a:lnTo>
                  <a:pt x="408" y="28"/>
                </a:lnTo>
                <a:lnTo>
                  <a:pt x="388" y="42"/>
                </a:lnTo>
                <a:lnTo>
                  <a:pt x="366" y="34"/>
                </a:lnTo>
                <a:lnTo>
                  <a:pt x="344" y="32"/>
                </a:lnTo>
                <a:lnTo>
                  <a:pt x="314" y="44"/>
                </a:lnTo>
                <a:lnTo>
                  <a:pt x="302" y="36"/>
                </a:lnTo>
                <a:lnTo>
                  <a:pt x="274" y="36"/>
                </a:lnTo>
                <a:lnTo>
                  <a:pt x="230" y="40"/>
                </a:lnTo>
                <a:lnTo>
                  <a:pt x="220" y="40"/>
                </a:lnTo>
                <a:lnTo>
                  <a:pt x="178" y="90"/>
                </a:lnTo>
                <a:lnTo>
                  <a:pt x="178" y="122"/>
                </a:lnTo>
                <a:lnTo>
                  <a:pt x="156" y="138"/>
                </a:lnTo>
                <a:lnTo>
                  <a:pt x="132" y="132"/>
                </a:lnTo>
                <a:lnTo>
                  <a:pt x="128" y="118"/>
                </a:lnTo>
                <a:lnTo>
                  <a:pt x="114" y="110"/>
                </a:lnTo>
                <a:lnTo>
                  <a:pt x="102" y="126"/>
                </a:lnTo>
                <a:lnTo>
                  <a:pt x="64" y="146"/>
                </a:lnTo>
                <a:lnTo>
                  <a:pt x="14" y="188"/>
                </a:lnTo>
                <a:lnTo>
                  <a:pt x="0" y="214"/>
                </a:lnTo>
                <a:lnTo>
                  <a:pt x="12" y="226"/>
                </a:lnTo>
                <a:lnTo>
                  <a:pt x="18" y="258"/>
                </a:lnTo>
                <a:lnTo>
                  <a:pt x="10" y="288"/>
                </a:lnTo>
                <a:lnTo>
                  <a:pt x="0" y="310"/>
                </a:lnTo>
                <a:lnTo>
                  <a:pt x="12" y="330"/>
                </a:lnTo>
                <a:lnTo>
                  <a:pt x="42" y="334"/>
                </a:lnTo>
                <a:lnTo>
                  <a:pt x="64" y="344"/>
                </a:lnTo>
                <a:lnTo>
                  <a:pt x="60" y="362"/>
                </a:lnTo>
                <a:lnTo>
                  <a:pt x="48" y="366"/>
                </a:lnTo>
                <a:lnTo>
                  <a:pt x="36" y="386"/>
                </a:lnTo>
                <a:lnTo>
                  <a:pt x="22" y="418"/>
                </a:lnTo>
                <a:lnTo>
                  <a:pt x="8" y="422"/>
                </a:lnTo>
                <a:lnTo>
                  <a:pt x="18" y="442"/>
                </a:lnTo>
                <a:lnTo>
                  <a:pt x="16" y="460"/>
                </a:lnTo>
                <a:lnTo>
                  <a:pt x="8" y="474"/>
                </a:lnTo>
                <a:lnTo>
                  <a:pt x="36" y="482"/>
                </a:lnTo>
                <a:lnTo>
                  <a:pt x="46" y="492"/>
                </a:lnTo>
                <a:lnTo>
                  <a:pt x="76" y="492"/>
                </a:lnTo>
                <a:lnTo>
                  <a:pt x="92" y="506"/>
                </a:lnTo>
                <a:lnTo>
                  <a:pt x="108" y="530"/>
                </a:lnTo>
                <a:lnTo>
                  <a:pt x="108" y="558"/>
                </a:lnTo>
                <a:lnTo>
                  <a:pt x="126" y="568"/>
                </a:lnTo>
                <a:lnTo>
                  <a:pt x="162" y="566"/>
                </a:lnTo>
                <a:lnTo>
                  <a:pt x="156" y="548"/>
                </a:lnTo>
                <a:lnTo>
                  <a:pt x="166" y="534"/>
                </a:lnTo>
                <a:lnTo>
                  <a:pt x="168" y="486"/>
                </a:lnTo>
                <a:lnTo>
                  <a:pt x="158" y="474"/>
                </a:lnTo>
                <a:lnTo>
                  <a:pt x="178" y="448"/>
                </a:lnTo>
                <a:lnTo>
                  <a:pt x="204" y="444"/>
                </a:lnTo>
                <a:lnTo>
                  <a:pt x="220" y="424"/>
                </a:lnTo>
                <a:lnTo>
                  <a:pt x="260" y="424"/>
                </a:lnTo>
                <a:lnTo>
                  <a:pt x="274" y="438"/>
                </a:lnTo>
                <a:lnTo>
                  <a:pt x="274" y="458"/>
                </a:lnTo>
                <a:lnTo>
                  <a:pt x="280" y="474"/>
                </a:lnTo>
                <a:lnTo>
                  <a:pt x="254" y="506"/>
                </a:lnTo>
                <a:lnTo>
                  <a:pt x="248" y="528"/>
                </a:lnTo>
                <a:lnTo>
                  <a:pt x="226" y="542"/>
                </a:lnTo>
                <a:lnTo>
                  <a:pt x="214" y="542"/>
                </a:lnTo>
                <a:lnTo>
                  <a:pt x="210" y="560"/>
                </a:lnTo>
                <a:lnTo>
                  <a:pt x="232" y="582"/>
                </a:lnTo>
                <a:lnTo>
                  <a:pt x="270" y="588"/>
                </a:lnTo>
                <a:lnTo>
                  <a:pt x="292" y="594"/>
                </a:lnTo>
                <a:lnTo>
                  <a:pt x="306" y="582"/>
                </a:lnTo>
                <a:lnTo>
                  <a:pt x="330" y="556"/>
                </a:lnTo>
                <a:lnTo>
                  <a:pt x="358" y="558"/>
                </a:lnTo>
                <a:lnTo>
                  <a:pt x="378" y="540"/>
                </a:lnTo>
                <a:lnTo>
                  <a:pt x="408" y="528"/>
                </a:lnTo>
                <a:lnTo>
                  <a:pt x="428" y="542"/>
                </a:lnTo>
                <a:lnTo>
                  <a:pt x="448" y="558"/>
                </a:lnTo>
                <a:lnTo>
                  <a:pt x="470" y="542"/>
                </a:lnTo>
                <a:lnTo>
                  <a:pt x="490" y="564"/>
                </a:lnTo>
                <a:lnTo>
                  <a:pt x="498" y="544"/>
                </a:lnTo>
                <a:lnTo>
                  <a:pt x="504" y="488"/>
                </a:lnTo>
                <a:lnTo>
                  <a:pt x="514" y="480"/>
                </a:lnTo>
                <a:lnTo>
                  <a:pt x="516" y="446"/>
                </a:lnTo>
                <a:lnTo>
                  <a:pt x="522" y="434"/>
                </a:lnTo>
                <a:lnTo>
                  <a:pt x="520" y="398"/>
                </a:lnTo>
                <a:lnTo>
                  <a:pt x="510" y="390"/>
                </a:lnTo>
                <a:lnTo>
                  <a:pt x="484" y="416"/>
                </a:lnTo>
                <a:lnTo>
                  <a:pt x="466" y="416"/>
                </a:lnTo>
                <a:lnTo>
                  <a:pt x="474" y="392"/>
                </a:lnTo>
                <a:lnTo>
                  <a:pt x="474" y="372"/>
                </a:lnTo>
                <a:lnTo>
                  <a:pt x="464" y="356"/>
                </a:lnTo>
                <a:lnTo>
                  <a:pt x="464" y="290"/>
                </a:lnTo>
                <a:lnTo>
                  <a:pt x="478" y="266"/>
                </a:lnTo>
                <a:lnTo>
                  <a:pt x="474" y="184"/>
                </a:lnTo>
                <a:lnTo>
                  <a:pt x="492" y="168"/>
                </a:lnTo>
                <a:lnTo>
                  <a:pt x="486" y="124"/>
                </a:lnTo>
                <a:lnTo>
                  <a:pt x="474" y="106"/>
                </a:lnTo>
                <a:lnTo>
                  <a:pt x="466" y="60"/>
                </a:lnTo>
                <a:lnTo>
                  <a:pt x="474" y="34"/>
                </a:lnTo>
                <a:lnTo>
                  <a:pt x="456" y="12"/>
                </a:lnTo>
                <a:lnTo>
                  <a:pt x="4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Freeform 54"/>
          <p:cNvSpPr>
            <a:spLocks/>
          </p:cNvSpPr>
          <p:nvPr/>
        </p:nvSpPr>
        <p:spPr bwMode="gray">
          <a:xfrm>
            <a:off x="2465224" y="3073396"/>
            <a:ext cx="1152644" cy="1311410"/>
          </a:xfrm>
          <a:custGeom>
            <a:avLst/>
            <a:gdLst>
              <a:gd name="T0" fmla="*/ 432 w 522"/>
              <a:gd name="T1" fmla="*/ 2 h 594"/>
              <a:gd name="T2" fmla="*/ 388 w 522"/>
              <a:gd name="T3" fmla="*/ 42 h 594"/>
              <a:gd name="T4" fmla="*/ 344 w 522"/>
              <a:gd name="T5" fmla="*/ 32 h 594"/>
              <a:gd name="T6" fmla="*/ 302 w 522"/>
              <a:gd name="T7" fmla="*/ 36 h 594"/>
              <a:gd name="T8" fmla="*/ 230 w 522"/>
              <a:gd name="T9" fmla="*/ 40 h 594"/>
              <a:gd name="T10" fmla="*/ 178 w 522"/>
              <a:gd name="T11" fmla="*/ 90 h 594"/>
              <a:gd name="T12" fmla="*/ 156 w 522"/>
              <a:gd name="T13" fmla="*/ 138 h 594"/>
              <a:gd name="T14" fmla="*/ 128 w 522"/>
              <a:gd name="T15" fmla="*/ 118 h 594"/>
              <a:gd name="T16" fmla="*/ 102 w 522"/>
              <a:gd name="T17" fmla="*/ 126 h 594"/>
              <a:gd name="T18" fmla="*/ 14 w 522"/>
              <a:gd name="T19" fmla="*/ 188 h 594"/>
              <a:gd name="T20" fmla="*/ 12 w 522"/>
              <a:gd name="T21" fmla="*/ 226 h 594"/>
              <a:gd name="T22" fmla="*/ 10 w 522"/>
              <a:gd name="T23" fmla="*/ 288 h 594"/>
              <a:gd name="T24" fmla="*/ 12 w 522"/>
              <a:gd name="T25" fmla="*/ 330 h 594"/>
              <a:gd name="T26" fmla="*/ 64 w 522"/>
              <a:gd name="T27" fmla="*/ 344 h 594"/>
              <a:gd name="T28" fmla="*/ 48 w 522"/>
              <a:gd name="T29" fmla="*/ 366 h 594"/>
              <a:gd name="T30" fmla="*/ 22 w 522"/>
              <a:gd name="T31" fmla="*/ 418 h 594"/>
              <a:gd name="T32" fmla="*/ 18 w 522"/>
              <a:gd name="T33" fmla="*/ 442 h 594"/>
              <a:gd name="T34" fmla="*/ 8 w 522"/>
              <a:gd name="T35" fmla="*/ 474 h 594"/>
              <a:gd name="T36" fmla="*/ 46 w 522"/>
              <a:gd name="T37" fmla="*/ 492 h 594"/>
              <a:gd name="T38" fmla="*/ 92 w 522"/>
              <a:gd name="T39" fmla="*/ 506 h 594"/>
              <a:gd name="T40" fmla="*/ 108 w 522"/>
              <a:gd name="T41" fmla="*/ 558 h 594"/>
              <a:gd name="T42" fmla="*/ 162 w 522"/>
              <a:gd name="T43" fmla="*/ 566 h 594"/>
              <a:gd name="T44" fmla="*/ 166 w 522"/>
              <a:gd name="T45" fmla="*/ 534 h 594"/>
              <a:gd name="T46" fmla="*/ 158 w 522"/>
              <a:gd name="T47" fmla="*/ 474 h 594"/>
              <a:gd name="T48" fmla="*/ 204 w 522"/>
              <a:gd name="T49" fmla="*/ 444 h 594"/>
              <a:gd name="T50" fmla="*/ 260 w 522"/>
              <a:gd name="T51" fmla="*/ 424 h 594"/>
              <a:gd name="T52" fmla="*/ 274 w 522"/>
              <a:gd name="T53" fmla="*/ 458 h 594"/>
              <a:gd name="T54" fmla="*/ 254 w 522"/>
              <a:gd name="T55" fmla="*/ 506 h 594"/>
              <a:gd name="T56" fmla="*/ 226 w 522"/>
              <a:gd name="T57" fmla="*/ 542 h 594"/>
              <a:gd name="T58" fmla="*/ 210 w 522"/>
              <a:gd name="T59" fmla="*/ 560 h 594"/>
              <a:gd name="T60" fmla="*/ 270 w 522"/>
              <a:gd name="T61" fmla="*/ 588 h 594"/>
              <a:gd name="T62" fmla="*/ 306 w 522"/>
              <a:gd name="T63" fmla="*/ 582 h 594"/>
              <a:gd name="T64" fmla="*/ 358 w 522"/>
              <a:gd name="T65" fmla="*/ 558 h 594"/>
              <a:gd name="T66" fmla="*/ 408 w 522"/>
              <a:gd name="T67" fmla="*/ 528 h 594"/>
              <a:gd name="T68" fmla="*/ 448 w 522"/>
              <a:gd name="T69" fmla="*/ 558 h 594"/>
              <a:gd name="T70" fmla="*/ 490 w 522"/>
              <a:gd name="T71" fmla="*/ 564 h 594"/>
              <a:gd name="T72" fmla="*/ 504 w 522"/>
              <a:gd name="T73" fmla="*/ 488 h 594"/>
              <a:gd name="T74" fmla="*/ 516 w 522"/>
              <a:gd name="T75" fmla="*/ 446 h 594"/>
              <a:gd name="T76" fmla="*/ 520 w 522"/>
              <a:gd name="T77" fmla="*/ 398 h 594"/>
              <a:gd name="T78" fmla="*/ 484 w 522"/>
              <a:gd name="T79" fmla="*/ 416 h 594"/>
              <a:gd name="T80" fmla="*/ 474 w 522"/>
              <a:gd name="T81" fmla="*/ 392 h 594"/>
              <a:gd name="T82" fmla="*/ 464 w 522"/>
              <a:gd name="T83" fmla="*/ 356 h 594"/>
              <a:gd name="T84" fmla="*/ 478 w 522"/>
              <a:gd name="T85" fmla="*/ 266 h 594"/>
              <a:gd name="T86" fmla="*/ 492 w 522"/>
              <a:gd name="T87" fmla="*/ 168 h 594"/>
              <a:gd name="T88" fmla="*/ 474 w 522"/>
              <a:gd name="T89" fmla="*/ 106 h 594"/>
              <a:gd name="T90" fmla="*/ 474 w 522"/>
              <a:gd name="T91" fmla="*/ 34 h 594"/>
              <a:gd name="T92" fmla="*/ 448 w 522"/>
              <a:gd name="T9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2" h="594">
                <a:moveTo>
                  <a:pt x="448" y="0"/>
                </a:moveTo>
                <a:lnTo>
                  <a:pt x="432" y="2"/>
                </a:lnTo>
                <a:lnTo>
                  <a:pt x="408" y="28"/>
                </a:lnTo>
                <a:lnTo>
                  <a:pt x="388" y="42"/>
                </a:lnTo>
                <a:lnTo>
                  <a:pt x="366" y="34"/>
                </a:lnTo>
                <a:lnTo>
                  <a:pt x="344" y="32"/>
                </a:lnTo>
                <a:lnTo>
                  <a:pt x="314" y="44"/>
                </a:lnTo>
                <a:lnTo>
                  <a:pt x="302" y="36"/>
                </a:lnTo>
                <a:lnTo>
                  <a:pt x="274" y="36"/>
                </a:lnTo>
                <a:lnTo>
                  <a:pt x="230" y="40"/>
                </a:lnTo>
                <a:lnTo>
                  <a:pt x="220" y="40"/>
                </a:lnTo>
                <a:lnTo>
                  <a:pt x="178" y="90"/>
                </a:lnTo>
                <a:lnTo>
                  <a:pt x="178" y="122"/>
                </a:lnTo>
                <a:lnTo>
                  <a:pt x="156" y="138"/>
                </a:lnTo>
                <a:lnTo>
                  <a:pt x="132" y="132"/>
                </a:lnTo>
                <a:lnTo>
                  <a:pt x="128" y="118"/>
                </a:lnTo>
                <a:lnTo>
                  <a:pt x="114" y="110"/>
                </a:lnTo>
                <a:lnTo>
                  <a:pt x="102" y="126"/>
                </a:lnTo>
                <a:lnTo>
                  <a:pt x="64" y="146"/>
                </a:lnTo>
                <a:lnTo>
                  <a:pt x="14" y="188"/>
                </a:lnTo>
                <a:lnTo>
                  <a:pt x="0" y="214"/>
                </a:lnTo>
                <a:lnTo>
                  <a:pt x="12" y="226"/>
                </a:lnTo>
                <a:lnTo>
                  <a:pt x="18" y="258"/>
                </a:lnTo>
                <a:lnTo>
                  <a:pt x="10" y="288"/>
                </a:lnTo>
                <a:lnTo>
                  <a:pt x="0" y="310"/>
                </a:lnTo>
                <a:lnTo>
                  <a:pt x="12" y="330"/>
                </a:lnTo>
                <a:lnTo>
                  <a:pt x="42" y="334"/>
                </a:lnTo>
                <a:lnTo>
                  <a:pt x="64" y="344"/>
                </a:lnTo>
                <a:lnTo>
                  <a:pt x="60" y="362"/>
                </a:lnTo>
                <a:lnTo>
                  <a:pt x="48" y="366"/>
                </a:lnTo>
                <a:lnTo>
                  <a:pt x="36" y="386"/>
                </a:lnTo>
                <a:lnTo>
                  <a:pt x="22" y="418"/>
                </a:lnTo>
                <a:lnTo>
                  <a:pt x="8" y="422"/>
                </a:lnTo>
                <a:lnTo>
                  <a:pt x="18" y="442"/>
                </a:lnTo>
                <a:lnTo>
                  <a:pt x="16" y="460"/>
                </a:lnTo>
                <a:lnTo>
                  <a:pt x="8" y="474"/>
                </a:lnTo>
                <a:lnTo>
                  <a:pt x="36" y="482"/>
                </a:lnTo>
                <a:lnTo>
                  <a:pt x="46" y="492"/>
                </a:lnTo>
                <a:lnTo>
                  <a:pt x="76" y="492"/>
                </a:lnTo>
                <a:lnTo>
                  <a:pt x="92" y="506"/>
                </a:lnTo>
                <a:lnTo>
                  <a:pt x="108" y="530"/>
                </a:lnTo>
                <a:lnTo>
                  <a:pt x="108" y="558"/>
                </a:lnTo>
                <a:lnTo>
                  <a:pt x="126" y="568"/>
                </a:lnTo>
                <a:lnTo>
                  <a:pt x="162" y="566"/>
                </a:lnTo>
                <a:lnTo>
                  <a:pt x="156" y="548"/>
                </a:lnTo>
                <a:lnTo>
                  <a:pt x="166" y="534"/>
                </a:lnTo>
                <a:lnTo>
                  <a:pt x="168" y="486"/>
                </a:lnTo>
                <a:lnTo>
                  <a:pt x="158" y="474"/>
                </a:lnTo>
                <a:lnTo>
                  <a:pt x="178" y="448"/>
                </a:lnTo>
                <a:lnTo>
                  <a:pt x="204" y="444"/>
                </a:lnTo>
                <a:lnTo>
                  <a:pt x="220" y="424"/>
                </a:lnTo>
                <a:lnTo>
                  <a:pt x="260" y="424"/>
                </a:lnTo>
                <a:lnTo>
                  <a:pt x="274" y="438"/>
                </a:lnTo>
                <a:lnTo>
                  <a:pt x="274" y="458"/>
                </a:lnTo>
                <a:lnTo>
                  <a:pt x="280" y="474"/>
                </a:lnTo>
                <a:lnTo>
                  <a:pt x="254" y="506"/>
                </a:lnTo>
                <a:lnTo>
                  <a:pt x="248" y="528"/>
                </a:lnTo>
                <a:lnTo>
                  <a:pt x="226" y="542"/>
                </a:lnTo>
                <a:lnTo>
                  <a:pt x="214" y="542"/>
                </a:lnTo>
                <a:lnTo>
                  <a:pt x="210" y="560"/>
                </a:lnTo>
                <a:lnTo>
                  <a:pt x="232" y="582"/>
                </a:lnTo>
                <a:lnTo>
                  <a:pt x="270" y="588"/>
                </a:lnTo>
                <a:lnTo>
                  <a:pt x="292" y="594"/>
                </a:lnTo>
                <a:lnTo>
                  <a:pt x="306" y="582"/>
                </a:lnTo>
                <a:lnTo>
                  <a:pt x="330" y="556"/>
                </a:lnTo>
                <a:lnTo>
                  <a:pt x="358" y="558"/>
                </a:lnTo>
                <a:lnTo>
                  <a:pt x="378" y="540"/>
                </a:lnTo>
                <a:lnTo>
                  <a:pt x="408" y="528"/>
                </a:lnTo>
                <a:lnTo>
                  <a:pt x="428" y="542"/>
                </a:lnTo>
                <a:lnTo>
                  <a:pt x="448" y="558"/>
                </a:lnTo>
                <a:lnTo>
                  <a:pt x="470" y="542"/>
                </a:lnTo>
                <a:lnTo>
                  <a:pt x="490" y="564"/>
                </a:lnTo>
                <a:lnTo>
                  <a:pt x="498" y="544"/>
                </a:lnTo>
                <a:lnTo>
                  <a:pt x="504" y="488"/>
                </a:lnTo>
                <a:lnTo>
                  <a:pt x="514" y="480"/>
                </a:lnTo>
                <a:lnTo>
                  <a:pt x="516" y="446"/>
                </a:lnTo>
                <a:lnTo>
                  <a:pt x="522" y="434"/>
                </a:lnTo>
                <a:lnTo>
                  <a:pt x="520" y="398"/>
                </a:lnTo>
                <a:lnTo>
                  <a:pt x="510" y="390"/>
                </a:lnTo>
                <a:lnTo>
                  <a:pt x="484" y="416"/>
                </a:lnTo>
                <a:lnTo>
                  <a:pt x="466" y="416"/>
                </a:lnTo>
                <a:lnTo>
                  <a:pt x="474" y="392"/>
                </a:lnTo>
                <a:lnTo>
                  <a:pt x="474" y="372"/>
                </a:lnTo>
                <a:lnTo>
                  <a:pt x="464" y="356"/>
                </a:lnTo>
                <a:lnTo>
                  <a:pt x="464" y="290"/>
                </a:lnTo>
                <a:lnTo>
                  <a:pt x="478" y="266"/>
                </a:lnTo>
                <a:lnTo>
                  <a:pt x="474" y="184"/>
                </a:lnTo>
                <a:lnTo>
                  <a:pt x="492" y="168"/>
                </a:lnTo>
                <a:lnTo>
                  <a:pt x="486" y="124"/>
                </a:lnTo>
                <a:lnTo>
                  <a:pt x="474" y="106"/>
                </a:lnTo>
                <a:lnTo>
                  <a:pt x="466" y="60"/>
                </a:lnTo>
                <a:lnTo>
                  <a:pt x="474" y="34"/>
                </a:lnTo>
                <a:lnTo>
                  <a:pt x="456" y="12"/>
                </a:lnTo>
                <a:lnTo>
                  <a:pt x="448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Freeform 55"/>
          <p:cNvSpPr>
            <a:spLocks/>
          </p:cNvSpPr>
          <p:nvPr/>
        </p:nvSpPr>
        <p:spPr bwMode="gray">
          <a:xfrm>
            <a:off x="1515728" y="3890268"/>
            <a:ext cx="989242" cy="710899"/>
          </a:xfrm>
          <a:custGeom>
            <a:avLst/>
            <a:gdLst>
              <a:gd name="T0" fmla="*/ 66 w 448"/>
              <a:gd name="T1" fmla="*/ 60 h 322"/>
              <a:gd name="T2" fmla="*/ 30 w 448"/>
              <a:gd name="T3" fmla="*/ 64 h 322"/>
              <a:gd name="T4" fmla="*/ 32 w 448"/>
              <a:gd name="T5" fmla="*/ 80 h 322"/>
              <a:gd name="T6" fmla="*/ 54 w 448"/>
              <a:gd name="T7" fmla="*/ 92 h 322"/>
              <a:gd name="T8" fmla="*/ 60 w 448"/>
              <a:gd name="T9" fmla="*/ 130 h 322"/>
              <a:gd name="T10" fmla="*/ 52 w 448"/>
              <a:gd name="T11" fmla="*/ 162 h 322"/>
              <a:gd name="T12" fmla="*/ 26 w 448"/>
              <a:gd name="T13" fmla="*/ 178 h 322"/>
              <a:gd name="T14" fmla="*/ 12 w 448"/>
              <a:gd name="T15" fmla="*/ 190 h 322"/>
              <a:gd name="T16" fmla="*/ 14 w 448"/>
              <a:gd name="T17" fmla="*/ 226 h 322"/>
              <a:gd name="T18" fmla="*/ 0 w 448"/>
              <a:gd name="T19" fmla="*/ 242 h 322"/>
              <a:gd name="T20" fmla="*/ 0 w 448"/>
              <a:gd name="T21" fmla="*/ 270 h 322"/>
              <a:gd name="T22" fmla="*/ 24 w 448"/>
              <a:gd name="T23" fmla="*/ 292 h 322"/>
              <a:gd name="T24" fmla="*/ 32 w 448"/>
              <a:gd name="T25" fmla="*/ 314 h 322"/>
              <a:gd name="T26" fmla="*/ 54 w 448"/>
              <a:gd name="T27" fmla="*/ 310 h 322"/>
              <a:gd name="T28" fmla="*/ 88 w 448"/>
              <a:gd name="T29" fmla="*/ 292 h 322"/>
              <a:gd name="T30" fmla="*/ 114 w 448"/>
              <a:gd name="T31" fmla="*/ 260 h 322"/>
              <a:gd name="T32" fmla="*/ 130 w 448"/>
              <a:gd name="T33" fmla="*/ 256 h 322"/>
              <a:gd name="T34" fmla="*/ 152 w 448"/>
              <a:gd name="T35" fmla="*/ 276 h 322"/>
              <a:gd name="T36" fmla="*/ 176 w 448"/>
              <a:gd name="T37" fmla="*/ 286 h 322"/>
              <a:gd name="T38" fmla="*/ 190 w 448"/>
              <a:gd name="T39" fmla="*/ 302 h 322"/>
              <a:gd name="T40" fmla="*/ 194 w 448"/>
              <a:gd name="T41" fmla="*/ 322 h 322"/>
              <a:gd name="T42" fmla="*/ 228 w 448"/>
              <a:gd name="T43" fmla="*/ 320 h 322"/>
              <a:gd name="T44" fmla="*/ 254 w 448"/>
              <a:gd name="T45" fmla="*/ 310 h 322"/>
              <a:gd name="T46" fmla="*/ 276 w 448"/>
              <a:gd name="T47" fmla="*/ 320 h 322"/>
              <a:gd name="T48" fmla="*/ 300 w 448"/>
              <a:gd name="T49" fmla="*/ 318 h 322"/>
              <a:gd name="T50" fmla="*/ 314 w 448"/>
              <a:gd name="T51" fmla="*/ 302 h 322"/>
              <a:gd name="T52" fmla="*/ 338 w 448"/>
              <a:gd name="T53" fmla="*/ 304 h 322"/>
              <a:gd name="T54" fmla="*/ 352 w 448"/>
              <a:gd name="T55" fmla="*/ 316 h 322"/>
              <a:gd name="T56" fmla="*/ 374 w 448"/>
              <a:gd name="T57" fmla="*/ 288 h 322"/>
              <a:gd name="T58" fmla="*/ 376 w 448"/>
              <a:gd name="T59" fmla="*/ 252 h 322"/>
              <a:gd name="T60" fmla="*/ 358 w 448"/>
              <a:gd name="T61" fmla="*/ 232 h 322"/>
              <a:gd name="T62" fmla="*/ 360 w 448"/>
              <a:gd name="T63" fmla="*/ 200 h 322"/>
              <a:gd name="T64" fmla="*/ 370 w 448"/>
              <a:gd name="T65" fmla="*/ 186 h 322"/>
              <a:gd name="T66" fmla="*/ 378 w 448"/>
              <a:gd name="T67" fmla="*/ 142 h 322"/>
              <a:gd name="T68" fmla="*/ 406 w 448"/>
              <a:gd name="T69" fmla="*/ 128 h 322"/>
              <a:gd name="T70" fmla="*/ 426 w 448"/>
              <a:gd name="T71" fmla="*/ 108 h 322"/>
              <a:gd name="T72" fmla="*/ 438 w 448"/>
              <a:gd name="T73" fmla="*/ 104 h 322"/>
              <a:gd name="T74" fmla="*/ 446 w 448"/>
              <a:gd name="T75" fmla="*/ 90 h 322"/>
              <a:gd name="T76" fmla="*/ 448 w 448"/>
              <a:gd name="T77" fmla="*/ 72 h 322"/>
              <a:gd name="T78" fmla="*/ 438 w 448"/>
              <a:gd name="T79" fmla="*/ 52 h 322"/>
              <a:gd name="T80" fmla="*/ 422 w 448"/>
              <a:gd name="T81" fmla="*/ 56 h 322"/>
              <a:gd name="T82" fmla="*/ 394 w 448"/>
              <a:gd name="T83" fmla="*/ 52 h 322"/>
              <a:gd name="T84" fmla="*/ 376 w 448"/>
              <a:gd name="T85" fmla="*/ 44 h 322"/>
              <a:gd name="T86" fmla="*/ 368 w 448"/>
              <a:gd name="T87" fmla="*/ 40 h 322"/>
              <a:gd name="T88" fmla="*/ 366 w 448"/>
              <a:gd name="T89" fmla="*/ 54 h 322"/>
              <a:gd name="T90" fmla="*/ 340 w 448"/>
              <a:gd name="T91" fmla="*/ 68 h 322"/>
              <a:gd name="T92" fmla="*/ 314 w 448"/>
              <a:gd name="T93" fmla="*/ 68 h 322"/>
              <a:gd name="T94" fmla="*/ 294 w 448"/>
              <a:gd name="T95" fmla="*/ 46 h 322"/>
              <a:gd name="T96" fmla="*/ 276 w 448"/>
              <a:gd name="T97" fmla="*/ 20 h 322"/>
              <a:gd name="T98" fmla="*/ 242 w 448"/>
              <a:gd name="T99" fmla="*/ 22 h 322"/>
              <a:gd name="T100" fmla="*/ 224 w 448"/>
              <a:gd name="T101" fmla="*/ 36 h 322"/>
              <a:gd name="T102" fmla="*/ 208 w 448"/>
              <a:gd name="T103" fmla="*/ 46 h 322"/>
              <a:gd name="T104" fmla="*/ 190 w 448"/>
              <a:gd name="T105" fmla="*/ 34 h 322"/>
              <a:gd name="T106" fmla="*/ 192 w 448"/>
              <a:gd name="T107" fmla="*/ 10 h 322"/>
              <a:gd name="T108" fmla="*/ 176 w 448"/>
              <a:gd name="T109" fmla="*/ 0 h 322"/>
              <a:gd name="T110" fmla="*/ 148 w 448"/>
              <a:gd name="T111" fmla="*/ 2 h 322"/>
              <a:gd name="T112" fmla="*/ 140 w 448"/>
              <a:gd name="T113" fmla="*/ 14 h 322"/>
              <a:gd name="T114" fmla="*/ 140 w 448"/>
              <a:gd name="T115" fmla="*/ 32 h 322"/>
              <a:gd name="T116" fmla="*/ 114 w 448"/>
              <a:gd name="T117" fmla="*/ 52 h 322"/>
              <a:gd name="T118" fmla="*/ 90 w 448"/>
              <a:gd name="T119" fmla="*/ 64 h 322"/>
              <a:gd name="T120" fmla="*/ 66 w 448"/>
              <a:gd name="T121" fmla="*/ 6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" h="322">
                <a:moveTo>
                  <a:pt x="66" y="60"/>
                </a:moveTo>
                <a:lnTo>
                  <a:pt x="30" y="64"/>
                </a:lnTo>
                <a:lnTo>
                  <a:pt x="32" y="80"/>
                </a:lnTo>
                <a:lnTo>
                  <a:pt x="54" y="92"/>
                </a:lnTo>
                <a:lnTo>
                  <a:pt x="60" y="130"/>
                </a:lnTo>
                <a:lnTo>
                  <a:pt x="52" y="162"/>
                </a:lnTo>
                <a:lnTo>
                  <a:pt x="26" y="178"/>
                </a:lnTo>
                <a:lnTo>
                  <a:pt x="12" y="190"/>
                </a:lnTo>
                <a:lnTo>
                  <a:pt x="14" y="226"/>
                </a:lnTo>
                <a:lnTo>
                  <a:pt x="0" y="242"/>
                </a:lnTo>
                <a:lnTo>
                  <a:pt x="0" y="270"/>
                </a:lnTo>
                <a:lnTo>
                  <a:pt x="24" y="292"/>
                </a:lnTo>
                <a:lnTo>
                  <a:pt x="32" y="314"/>
                </a:lnTo>
                <a:lnTo>
                  <a:pt x="54" y="310"/>
                </a:lnTo>
                <a:lnTo>
                  <a:pt x="88" y="292"/>
                </a:lnTo>
                <a:lnTo>
                  <a:pt x="114" y="260"/>
                </a:lnTo>
                <a:lnTo>
                  <a:pt x="130" y="256"/>
                </a:lnTo>
                <a:lnTo>
                  <a:pt x="152" y="276"/>
                </a:lnTo>
                <a:lnTo>
                  <a:pt x="176" y="286"/>
                </a:lnTo>
                <a:lnTo>
                  <a:pt x="190" y="302"/>
                </a:lnTo>
                <a:lnTo>
                  <a:pt x="194" y="322"/>
                </a:lnTo>
                <a:lnTo>
                  <a:pt x="228" y="320"/>
                </a:lnTo>
                <a:lnTo>
                  <a:pt x="254" y="310"/>
                </a:lnTo>
                <a:lnTo>
                  <a:pt x="276" y="320"/>
                </a:lnTo>
                <a:lnTo>
                  <a:pt x="300" y="318"/>
                </a:lnTo>
                <a:lnTo>
                  <a:pt x="314" y="302"/>
                </a:lnTo>
                <a:lnTo>
                  <a:pt x="338" y="304"/>
                </a:lnTo>
                <a:lnTo>
                  <a:pt x="352" y="316"/>
                </a:lnTo>
                <a:lnTo>
                  <a:pt x="374" y="288"/>
                </a:lnTo>
                <a:lnTo>
                  <a:pt x="376" y="252"/>
                </a:lnTo>
                <a:lnTo>
                  <a:pt x="358" y="232"/>
                </a:lnTo>
                <a:lnTo>
                  <a:pt x="360" y="200"/>
                </a:lnTo>
                <a:lnTo>
                  <a:pt x="370" y="186"/>
                </a:lnTo>
                <a:lnTo>
                  <a:pt x="378" y="142"/>
                </a:lnTo>
                <a:lnTo>
                  <a:pt x="406" y="128"/>
                </a:lnTo>
                <a:lnTo>
                  <a:pt x="426" y="108"/>
                </a:lnTo>
                <a:lnTo>
                  <a:pt x="438" y="104"/>
                </a:lnTo>
                <a:lnTo>
                  <a:pt x="446" y="90"/>
                </a:lnTo>
                <a:lnTo>
                  <a:pt x="448" y="72"/>
                </a:lnTo>
                <a:lnTo>
                  <a:pt x="438" y="52"/>
                </a:lnTo>
                <a:lnTo>
                  <a:pt x="422" y="56"/>
                </a:lnTo>
                <a:lnTo>
                  <a:pt x="394" y="52"/>
                </a:lnTo>
                <a:lnTo>
                  <a:pt x="376" y="44"/>
                </a:lnTo>
                <a:lnTo>
                  <a:pt x="368" y="40"/>
                </a:lnTo>
                <a:lnTo>
                  <a:pt x="366" y="54"/>
                </a:lnTo>
                <a:lnTo>
                  <a:pt x="340" y="68"/>
                </a:lnTo>
                <a:lnTo>
                  <a:pt x="314" y="68"/>
                </a:lnTo>
                <a:lnTo>
                  <a:pt x="294" y="46"/>
                </a:lnTo>
                <a:lnTo>
                  <a:pt x="276" y="20"/>
                </a:lnTo>
                <a:lnTo>
                  <a:pt x="242" y="22"/>
                </a:lnTo>
                <a:lnTo>
                  <a:pt x="224" y="36"/>
                </a:lnTo>
                <a:lnTo>
                  <a:pt x="208" y="46"/>
                </a:lnTo>
                <a:lnTo>
                  <a:pt x="190" y="34"/>
                </a:lnTo>
                <a:lnTo>
                  <a:pt x="192" y="10"/>
                </a:lnTo>
                <a:lnTo>
                  <a:pt x="176" y="0"/>
                </a:lnTo>
                <a:lnTo>
                  <a:pt x="148" y="2"/>
                </a:lnTo>
                <a:lnTo>
                  <a:pt x="140" y="14"/>
                </a:lnTo>
                <a:lnTo>
                  <a:pt x="140" y="32"/>
                </a:lnTo>
                <a:lnTo>
                  <a:pt x="114" y="52"/>
                </a:lnTo>
                <a:lnTo>
                  <a:pt x="90" y="64"/>
                </a:lnTo>
                <a:lnTo>
                  <a:pt x="66" y="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56"/>
          <p:cNvSpPr>
            <a:spLocks/>
          </p:cNvSpPr>
          <p:nvPr/>
        </p:nvSpPr>
        <p:spPr bwMode="gray">
          <a:xfrm>
            <a:off x="1515728" y="3890268"/>
            <a:ext cx="989242" cy="710899"/>
          </a:xfrm>
          <a:custGeom>
            <a:avLst/>
            <a:gdLst>
              <a:gd name="T0" fmla="*/ 66 w 448"/>
              <a:gd name="T1" fmla="*/ 60 h 322"/>
              <a:gd name="T2" fmla="*/ 30 w 448"/>
              <a:gd name="T3" fmla="*/ 64 h 322"/>
              <a:gd name="T4" fmla="*/ 32 w 448"/>
              <a:gd name="T5" fmla="*/ 80 h 322"/>
              <a:gd name="T6" fmla="*/ 54 w 448"/>
              <a:gd name="T7" fmla="*/ 92 h 322"/>
              <a:gd name="T8" fmla="*/ 60 w 448"/>
              <a:gd name="T9" fmla="*/ 130 h 322"/>
              <a:gd name="T10" fmla="*/ 52 w 448"/>
              <a:gd name="T11" fmla="*/ 162 h 322"/>
              <a:gd name="T12" fmla="*/ 26 w 448"/>
              <a:gd name="T13" fmla="*/ 178 h 322"/>
              <a:gd name="T14" fmla="*/ 12 w 448"/>
              <a:gd name="T15" fmla="*/ 190 h 322"/>
              <a:gd name="T16" fmla="*/ 14 w 448"/>
              <a:gd name="T17" fmla="*/ 226 h 322"/>
              <a:gd name="T18" fmla="*/ 0 w 448"/>
              <a:gd name="T19" fmla="*/ 242 h 322"/>
              <a:gd name="T20" fmla="*/ 0 w 448"/>
              <a:gd name="T21" fmla="*/ 270 h 322"/>
              <a:gd name="T22" fmla="*/ 24 w 448"/>
              <a:gd name="T23" fmla="*/ 292 h 322"/>
              <a:gd name="T24" fmla="*/ 32 w 448"/>
              <a:gd name="T25" fmla="*/ 314 h 322"/>
              <a:gd name="T26" fmla="*/ 54 w 448"/>
              <a:gd name="T27" fmla="*/ 310 h 322"/>
              <a:gd name="T28" fmla="*/ 88 w 448"/>
              <a:gd name="T29" fmla="*/ 292 h 322"/>
              <a:gd name="T30" fmla="*/ 114 w 448"/>
              <a:gd name="T31" fmla="*/ 260 h 322"/>
              <a:gd name="T32" fmla="*/ 130 w 448"/>
              <a:gd name="T33" fmla="*/ 256 h 322"/>
              <a:gd name="T34" fmla="*/ 152 w 448"/>
              <a:gd name="T35" fmla="*/ 276 h 322"/>
              <a:gd name="T36" fmla="*/ 176 w 448"/>
              <a:gd name="T37" fmla="*/ 286 h 322"/>
              <a:gd name="T38" fmla="*/ 190 w 448"/>
              <a:gd name="T39" fmla="*/ 302 h 322"/>
              <a:gd name="T40" fmla="*/ 194 w 448"/>
              <a:gd name="T41" fmla="*/ 322 h 322"/>
              <a:gd name="T42" fmla="*/ 228 w 448"/>
              <a:gd name="T43" fmla="*/ 320 h 322"/>
              <a:gd name="T44" fmla="*/ 254 w 448"/>
              <a:gd name="T45" fmla="*/ 310 h 322"/>
              <a:gd name="T46" fmla="*/ 276 w 448"/>
              <a:gd name="T47" fmla="*/ 320 h 322"/>
              <a:gd name="T48" fmla="*/ 300 w 448"/>
              <a:gd name="T49" fmla="*/ 318 h 322"/>
              <a:gd name="T50" fmla="*/ 314 w 448"/>
              <a:gd name="T51" fmla="*/ 302 h 322"/>
              <a:gd name="T52" fmla="*/ 338 w 448"/>
              <a:gd name="T53" fmla="*/ 304 h 322"/>
              <a:gd name="T54" fmla="*/ 352 w 448"/>
              <a:gd name="T55" fmla="*/ 316 h 322"/>
              <a:gd name="T56" fmla="*/ 374 w 448"/>
              <a:gd name="T57" fmla="*/ 288 h 322"/>
              <a:gd name="T58" fmla="*/ 376 w 448"/>
              <a:gd name="T59" fmla="*/ 252 h 322"/>
              <a:gd name="T60" fmla="*/ 358 w 448"/>
              <a:gd name="T61" fmla="*/ 232 h 322"/>
              <a:gd name="T62" fmla="*/ 360 w 448"/>
              <a:gd name="T63" fmla="*/ 200 h 322"/>
              <a:gd name="T64" fmla="*/ 370 w 448"/>
              <a:gd name="T65" fmla="*/ 186 h 322"/>
              <a:gd name="T66" fmla="*/ 378 w 448"/>
              <a:gd name="T67" fmla="*/ 142 h 322"/>
              <a:gd name="T68" fmla="*/ 406 w 448"/>
              <a:gd name="T69" fmla="*/ 128 h 322"/>
              <a:gd name="T70" fmla="*/ 426 w 448"/>
              <a:gd name="T71" fmla="*/ 108 h 322"/>
              <a:gd name="T72" fmla="*/ 438 w 448"/>
              <a:gd name="T73" fmla="*/ 104 h 322"/>
              <a:gd name="T74" fmla="*/ 446 w 448"/>
              <a:gd name="T75" fmla="*/ 90 h 322"/>
              <a:gd name="T76" fmla="*/ 448 w 448"/>
              <a:gd name="T77" fmla="*/ 72 h 322"/>
              <a:gd name="T78" fmla="*/ 438 w 448"/>
              <a:gd name="T79" fmla="*/ 52 h 322"/>
              <a:gd name="T80" fmla="*/ 422 w 448"/>
              <a:gd name="T81" fmla="*/ 56 h 322"/>
              <a:gd name="T82" fmla="*/ 394 w 448"/>
              <a:gd name="T83" fmla="*/ 52 h 322"/>
              <a:gd name="T84" fmla="*/ 376 w 448"/>
              <a:gd name="T85" fmla="*/ 44 h 322"/>
              <a:gd name="T86" fmla="*/ 368 w 448"/>
              <a:gd name="T87" fmla="*/ 40 h 322"/>
              <a:gd name="T88" fmla="*/ 366 w 448"/>
              <a:gd name="T89" fmla="*/ 54 h 322"/>
              <a:gd name="T90" fmla="*/ 340 w 448"/>
              <a:gd name="T91" fmla="*/ 68 h 322"/>
              <a:gd name="T92" fmla="*/ 314 w 448"/>
              <a:gd name="T93" fmla="*/ 68 h 322"/>
              <a:gd name="T94" fmla="*/ 294 w 448"/>
              <a:gd name="T95" fmla="*/ 46 h 322"/>
              <a:gd name="T96" fmla="*/ 276 w 448"/>
              <a:gd name="T97" fmla="*/ 20 h 322"/>
              <a:gd name="T98" fmla="*/ 242 w 448"/>
              <a:gd name="T99" fmla="*/ 22 h 322"/>
              <a:gd name="T100" fmla="*/ 224 w 448"/>
              <a:gd name="T101" fmla="*/ 36 h 322"/>
              <a:gd name="T102" fmla="*/ 208 w 448"/>
              <a:gd name="T103" fmla="*/ 46 h 322"/>
              <a:gd name="T104" fmla="*/ 190 w 448"/>
              <a:gd name="T105" fmla="*/ 34 h 322"/>
              <a:gd name="T106" fmla="*/ 192 w 448"/>
              <a:gd name="T107" fmla="*/ 10 h 322"/>
              <a:gd name="T108" fmla="*/ 176 w 448"/>
              <a:gd name="T109" fmla="*/ 0 h 322"/>
              <a:gd name="T110" fmla="*/ 148 w 448"/>
              <a:gd name="T111" fmla="*/ 2 h 322"/>
              <a:gd name="T112" fmla="*/ 140 w 448"/>
              <a:gd name="T113" fmla="*/ 14 h 322"/>
              <a:gd name="T114" fmla="*/ 140 w 448"/>
              <a:gd name="T115" fmla="*/ 32 h 322"/>
              <a:gd name="T116" fmla="*/ 114 w 448"/>
              <a:gd name="T117" fmla="*/ 52 h 322"/>
              <a:gd name="T118" fmla="*/ 90 w 448"/>
              <a:gd name="T119" fmla="*/ 64 h 322"/>
              <a:gd name="T120" fmla="*/ 66 w 448"/>
              <a:gd name="T121" fmla="*/ 6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" h="322">
                <a:moveTo>
                  <a:pt x="66" y="60"/>
                </a:moveTo>
                <a:lnTo>
                  <a:pt x="30" y="64"/>
                </a:lnTo>
                <a:lnTo>
                  <a:pt x="32" y="80"/>
                </a:lnTo>
                <a:lnTo>
                  <a:pt x="54" y="92"/>
                </a:lnTo>
                <a:lnTo>
                  <a:pt x="60" y="130"/>
                </a:lnTo>
                <a:lnTo>
                  <a:pt x="52" y="162"/>
                </a:lnTo>
                <a:lnTo>
                  <a:pt x="26" y="178"/>
                </a:lnTo>
                <a:lnTo>
                  <a:pt x="12" y="190"/>
                </a:lnTo>
                <a:lnTo>
                  <a:pt x="14" y="226"/>
                </a:lnTo>
                <a:lnTo>
                  <a:pt x="0" y="242"/>
                </a:lnTo>
                <a:lnTo>
                  <a:pt x="0" y="270"/>
                </a:lnTo>
                <a:lnTo>
                  <a:pt x="24" y="292"/>
                </a:lnTo>
                <a:lnTo>
                  <a:pt x="32" y="314"/>
                </a:lnTo>
                <a:lnTo>
                  <a:pt x="54" y="310"/>
                </a:lnTo>
                <a:lnTo>
                  <a:pt x="88" y="292"/>
                </a:lnTo>
                <a:lnTo>
                  <a:pt x="114" y="260"/>
                </a:lnTo>
                <a:lnTo>
                  <a:pt x="130" y="256"/>
                </a:lnTo>
                <a:lnTo>
                  <a:pt x="152" y="276"/>
                </a:lnTo>
                <a:lnTo>
                  <a:pt x="176" y="286"/>
                </a:lnTo>
                <a:lnTo>
                  <a:pt x="190" y="302"/>
                </a:lnTo>
                <a:lnTo>
                  <a:pt x="194" y="322"/>
                </a:lnTo>
                <a:lnTo>
                  <a:pt x="228" y="320"/>
                </a:lnTo>
                <a:lnTo>
                  <a:pt x="254" y="310"/>
                </a:lnTo>
                <a:lnTo>
                  <a:pt x="276" y="320"/>
                </a:lnTo>
                <a:lnTo>
                  <a:pt x="300" y="318"/>
                </a:lnTo>
                <a:lnTo>
                  <a:pt x="314" y="302"/>
                </a:lnTo>
                <a:lnTo>
                  <a:pt x="338" y="304"/>
                </a:lnTo>
                <a:lnTo>
                  <a:pt x="352" y="316"/>
                </a:lnTo>
                <a:lnTo>
                  <a:pt x="374" y="288"/>
                </a:lnTo>
                <a:lnTo>
                  <a:pt x="376" y="252"/>
                </a:lnTo>
                <a:lnTo>
                  <a:pt x="358" y="232"/>
                </a:lnTo>
                <a:lnTo>
                  <a:pt x="360" y="200"/>
                </a:lnTo>
                <a:lnTo>
                  <a:pt x="370" y="186"/>
                </a:lnTo>
                <a:lnTo>
                  <a:pt x="378" y="142"/>
                </a:lnTo>
                <a:lnTo>
                  <a:pt x="406" y="128"/>
                </a:lnTo>
                <a:lnTo>
                  <a:pt x="426" y="108"/>
                </a:lnTo>
                <a:lnTo>
                  <a:pt x="438" y="104"/>
                </a:lnTo>
                <a:lnTo>
                  <a:pt x="446" y="90"/>
                </a:lnTo>
                <a:lnTo>
                  <a:pt x="448" y="72"/>
                </a:lnTo>
                <a:lnTo>
                  <a:pt x="438" y="52"/>
                </a:lnTo>
                <a:lnTo>
                  <a:pt x="422" y="56"/>
                </a:lnTo>
                <a:lnTo>
                  <a:pt x="394" y="52"/>
                </a:lnTo>
                <a:lnTo>
                  <a:pt x="376" y="44"/>
                </a:lnTo>
                <a:lnTo>
                  <a:pt x="368" y="40"/>
                </a:lnTo>
                <a:lnTo>
                  <a:pt x="366" y="54"/>
                </a:lnTo>
                <a:lnTo>
                  <a:pt x="340" y="68"/>
                </a:lnTo>
                <a:lnTo>
                  <a:pt x="314" y="68"/>
                </a:lnTo>
                <a:lnTo>
                  <a:pt x="294" y="46"/>
                </a:lnTo>
                <a:lnTo>
                  <a:pt x="276" y="20"/>
                </a:lnTo>
                <a:lnTo>
                  <a:pt x="242" y="22"/>
                </a:lnTo>
                <a:lnTo>
                  <a:pt x="224" y="36"/>
                </a:lnTo>
                <a:lnTo>
                  <a:pt x="208" y="46"/>
                </a:lnTo>
                <a:lnTo>
                  <a:pt x="190" y="34"/>
                </a:lnTo>
                <a:lnTo>
                  <a:pt x="192" y="10"/>
                </a:lnTo>
                <a:lnTo>
                  <a:pt x="176" y="0"/>
                </a:lnTo>
                <a:lnTo>
                  <a:pt x="148" y="2"/>
                </a:lnTo>
                <a:lnTo>
                  <a:pt x="140" y="14"/>
                </a:lnTo>
                <a:lnTo>
                  <a:pt x="140" y="32"/>
                </a:lnTo>
                <a:lnTo>
                  <a:pt x="114" y="52"/>
                </a:lnTo>
                <a:lnTo>
                  <a:pt x="90" y="64"/>
                </a:lnTo>
                <a:lnTo>
                  <a:pt x="66" y="6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7"/>
          <p:cNvSpPr>
            <a:spLocks/>
          </p:cNvSpPr>
          <p:nvPr/>
        </p:nvSpPr>
        <p:spPr bwMode="gray">
          <a:xfrm>
            <a:off x="2292989" y="4119875"/>
            <a:ext cx="1077568" cy="997908"/>
          </a:xfrm>
          <a:custGeom>
            <a:avLst/>
            <a:gdLst>
              <a:gd name="T0" fmla="*/ 22 w 488"/>
              <a:gd name="T1" fmla="*/ 184 h 452"/>
              <a:gd name="T2" fmla="*/ 6 w 488"/>
              <a:gd name="T3" fmla="*/ 128 h 452"/>
              <a:gd name="T4" fmla="*/ 18 w 488"/>
              <a:gd name="T5" fmla="*/ 82 h 452"/>
              <a:gd name="T6" fmla="*/ 56 w 488"/>
              <a:gd name="T7" fmla="*/ 24 h 452"/>
              <a:gd name="T8" fmla="*/ 88 w 488"/>
              <a:gd name="T9" fmla="*/ 0 h 452"/>
              <a:gd name="T10" fmla="*/ 124 w 488"/>
              <a:gd name="T11" fmla="*/ 18 h 452"/>
              <a:gd name="T12" fmla="*/ 172 w 488"/>
              <a:gd name="T13" fmla="*/ 32 h 452"/>
              <a:gd name="T14" fmla="*/ 186 w 488"/>
              <a:gd name="T15" fmla="*/ 84 h 452"/>
              <a:gd name="T16" fmla="*/ 240 w 488"/>
              <a:gd name="T17" fmla="*/ 92 h 452"/>
              <a:gd name="T18" fmla="*/ 268 w 488"/>
              <a:gd name="T19" fmla="*/ 86 h 452"/>
              <a:gd name="T20" fmla="*/ 310 w 488"/>
              <a:gd name="T21" fmla="*/ 108 h 452"/>
              <a:gd name="T22" fmla="*/ 370 w 488"/>
              <a:gd name="T23" fmla="*/ 120 h 452"/>
              <a:gd name="T24" fmla="*/ 436 w 488"/>
              <a:gd name="T25" fmla="*/ 84 h 452"/>
              <a:gd name="T26" fmla="*/ 424 w 488"/>
              <a:gd name="T27" fmla="*/ 120 h 452"/>
              <a:gd name="T28" fmla="*/ 450 w 488"/>
              <a:gd name="T29" fmla="*/ 144 h 452"/>
              <a:gd name="T30" fmla="*/ 488 w 488"/>
              <a:gd name="T31" fmla="*/ 164 h 452"/>
              <a:gd name="T32" fmla="*/ 462 w 488"/>
              <a:gd name="T33" fmla="*/ 194 h 452"/>
              <a:gd name="T34" fmla="*/ 382 w 488"/>
              <a:gd name="T35" fmla="*/ 254 h 452"/>
              <a:gd name="T36" fmla="*/ 364 w 488"/>
              <a:gd name="T37" fmla="*/ 286 h 452"/>
              <a:gd name="T38" fmla="*/ 310 w 488"/>
              <a:gd name="T39" fmla="*/ 280 h 452"/>
              <a:gd name="T40" fmla="*/ 270 w 488"/>
              <a:gd name="T41" fmla="*/ 324 h 452"/>
              <a:gd name="T42" fmla="*/ 306 w 488"/>
              <a:gd name="T43" fmla="*/ 346 h 452"/>
              <a:gd name="T44" fmla="*/ 330 w 488"/>
              <a:gd name="T45" fmla="*/ 310 h 452"/>
              <a:gd name="T46" fmla="*/ 364 w 488"/>
              <a:gd name="T47" fmla="*/ 330 h 452"/>
              <a:gd name="T48" fmla="*/ 352 w 488"/>
              <a:gd name="T49" fmla="*/ 360 h 452"/>
              <a:gd name="T50" fmla="*/ 356 w 488"/>
              <a:gd name="T51" fmla="*/ 398 h 452"/>
              <a:gd name="T52" fmla="*/ 318 w 488"/>
              <a:gd name="T53" fmla="*/ 446 h 452"/>
              <a:gd name="T54" fmla="*/ 266 w 488"/>
              <a:gd name="T55" fmla="*/ 434 h 452"/>
              <a:gd name="T56" fmla="*/ 224 w 488"/>
              <a:gd name="T57" fmla="*/ 390 h 452"/>
              <a:gd name="T58" fmla="*/ 158 w 488"/>
              <a:gd name="T59" fmla="*/ 400 h 452"/>
              <a:gd name="T60" fmla="*/ 148 w 488"/>
              <a:gd name="T61" fmla="*/ 448 h 452"/>
              <a:gd name="T62" fmla="*/ 106 w 488"/>
              <a:gd name="T63" fmla="*/ 434 h 452"/>
              <a:gd name="T64" fmla="*/ 76 w 488"/>
              <a:gd name="T65" fmla="*/ 398 h 452"/>
              <a:gd name="T66" fmla="*/ 62 w 488"/>
              <a:gd name="T67" fmla="*/ 364 h 452"/>
              <a:gd name="T68" fmla="*/ 52 w 488"/>
              <a:gd name="T69" fmla="*/ 308 h 452"/>
              <a:gd name="T70" fmla="*/ 14 w 488"/>
              <a:gd name="T71" fmla="*/ 268 h 452"/>
              <a:gd name="T72" fmla="*/ 2 w 488"/>
              <a:gd name="T73" fmla="*/ 2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8" h="452">
                <a:moveTo>
                  <a:pt x="0" y="212"/>
                </a:moveTo>
                <a:lnTo>
                  <a:pt x="22" y="184"/>
                </a:lnTo>
                <a:lnTo>
                  <a:pt x="24" y="148"/>
                </a:lnTo>
                <a:lnTo>
                  <a:pt x="6" y="128"/>
                </a:lnTo>
                <a:lnTo>
                  <a:pt x="8" y="96"/>
                </a:lnTo>
                <a:lnTo>
                  <a:pt x="18" y="82"/>
                </a:lnTo>
                <a:lnTo>
                  <a:pt x="26" y="38"/>
                </a:lnTo>
                <a:lnTo>
                  <a:pt x="56" y="24"/>
                </a:lnTo>
                <a:lnTo>
                  <a:pt x="74" y="4"/>
                </a:lnTo>
                <a:lnTo>
                  <a:pt x="88" y="0"/>
                </a:lnTo>
                <a:lnTo>
                  <a:pt x="114" y="8"/>
                </a:lnTo>
                <a:lnTo>
                  <a:pt x="124" y="18"/>
                </a:lnTo>
                <a:lnTo>
                  <a:pt x="154" y="18"/>
                </a:lnTo>
                <a:lnTo>
                  <a:pt x="172" y="32"/>
                </a:lnTo>
                <a:lnTo>
                  <a:pt x="186" y="56"/>
                </a:lnTo>
                <a:lnTo>
                  <a:pt x="186" y="84"/>
                </a:lnTo>
                <a:lnTo>
                  <a:pt x="204" y="94"/>
                </a:lnTo>
                <a:lnTo>
                  <a:pt x="240" y="92"/>
                </a:lnTo>
                <a:lnTo>
                  <a:pt x="256" y="94"/>
                </a:lnTo>
                <a:lnTo>
                  <a:pt x="268" y="86"/>
                </a:lnTo>
                <a:lnTo>
                  <a:pt x="290" y="86"/>
                </a:lnTo>
                <a:lnTo>
                  <a:pt x="310" y="108"/>
                </a:lnTo>
                <a:lnTo>
                  <a:pt x="348" y="114"/>
                </a:lnTo>
                <a:lnTo>
                  <a:pt x="370" y="120"/>
                </a:lnTo>
                <a:lnTo>
                  <a:pt x="408" y="82"/>
                </a:lnTo>
                <a:lnTo>
                  <a:pt x="436" y="84"/>
                </a:lnTo>
                <a:lnTo>
                  <a:pt x="442" y="104"/>
                </a:lnTo>
                <a:lnTo>
                  <a:pt x="424" y="120"/>
                </a:lnTo>
                <a:lnTo>
                  <a:pt x="430" y="138"/>
                </a:lnTo>
                <a:lnTo>
                  <a:pt x="450" y="144"/>
                </a:lnTo>
                <a:lnTo>
                  <a:pt x="468" y="162"/>
                </a:lnTo>
                <a:lnTo>
                  <a:pt x="488" y="164"/>
                </a:lnTo>
                <a:lnTo>
                  <a:pt x="486" y="182"/>
                </a:lnTo>
                <a:lnTo>
                  <a:pt x="462" y="194"/>
                </a:lnTo>
                <a:lnTo>
                  <a:pt x="414" y="230"/>
                </a:lnTo>
                <a:lnTo>
                  <a:pt x="382" y="254"/>
                </a:lnTo>
                <a:lnTo>
                  <a:pt x="376" y="278"/>
                </a:lnTo>
                <a:lnTo>
                  <a:pt x="364" y="286"/>
                </a:lnTo>
                <a:lnTo>
                  <a:pt x="330" y="276"/>
                </a:lnTo>
                <a:lnTo>
                  <a:pt x="310" y="280"/>
                </a:lnTo>
                <a:lnTo>
                  <a:pt x="278" y="302"/>
                </a:lnTo>
                <a:lnTo>
                  <a:pt x="270" y="324"/>
                </a:lnTo>
                <a:lnTo>
                  <a:pt x="284" y="344"/>
                </a:lnTo>
                <a:lnTo>
                  <a:pt x="306" y="346"/>
                </a:lnTo>
                <a:lnTo>
                  <a:pt x="320" y="322"/>
                </a:lnTo>
                <a:lnTo>
                  <a:pt x="330" y="310"/>
                </a:lnTo>
                <a:lnTo>
                  <a:pt x="354" y="310"/>
                </a:lnTo>
                <a:lnTo>
                  <a:pt x="364" y="330"/>
                </a:lnTo>
                <a:lnTo>
                  <a:pt x="348" y="342"/>
                </a:lnTo>
                <a:lnTo>
                  <a:pt x="352" y="360"/>
                </a:lnTo>
                <a:lnTo>
                  <a:pt x="362" y="374"/>
                </a:lnTo>
                <a:lnTo>
                  <a:pt x="356" y="398"/>
                </a:lnTo>
                <a:lnTo>
                  <a:pt x="332" y="428"/>
                </a:lnTo>
                <a:lnTo>
                  <a:pt x="318" y="446"/>
                </a:lnTo>
                <a:lnTo>
                  <a:pt x="288" y="446"/>
                </a:lnTo>
                <a:lnTo>
                  <a:pt x="266" y="434"/>
                </a:lnTo>
                <a:lnTo>
                  <a:pt x="242" y="412"/>
                </a:lnTo>
                <a:lnTo>
                  <a:pt x="224" y="390"/>
                </a:lnTo>
                <a:lnTo>
                  <a:pt x="200" y="400"/>
                </a:lnTo>
                <a:lnTo>
                  <a:pt x="158" y="400"/>
                </a:lnTo>
                <a:lnTo>
                  <a:pt x="150" y="408"/>
                </a:lnTo>
                <a:lnTo>
                  <a:pt x="148" y="448"/>
                </a:lnTo>
                <a:lnTo>
                  <a:pt x="132" y="452"/>
                </a:lnTo>
                <a:lnTo>
                  <a:pt x="106" y="434"/>
                </a:lnTo>
                <a:lnTo>
                  <a:pt x="82" y="432"/>
                </a:lnTo>
                <a:lnTo>
                  <a:pt x="76" y="398"/>
                </a:lnTo>
                <a:lnTo>
                  <a:pt x="74" y="370"/>
                </a:lnTo>
                <a:lnTo>
                  <a:pt x="62" y="364"/>
                </a:lnTo>
                <a:lnTo>
                  <a:pt x="64" y="324"/>
                </a:lnTo>
                <a:lnTo>
                  <a:pt x="52" y="308"/>
                </a:lnTo>
                <a:lnTo>
                  <a:pt x="36" y="290"/>
                </a:lnTo>
                <a:lnTo>
                  <a:pt x="14" y="268"/>
                </a:lnTo>
                <a:lnTo>
                  <a:pt x="14" y="236"/>
                </a:lnTo>
                <a:lnTo>
                  <a:pt x="2" y="224"/>
                </a:lnTo>
                <a:lnTo>
                  <a:pt x="0" y="2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8"/>
          <p:cNvSpPr>
            <a:spLocks/>
          </p:cNvSpPr>
          <p:nvPr/>
        </p:nvSpPr>
        <p:spPr bwMode="gray">
          <a:xfrm>
            <a:off x="2292989" y="4119875"/>
            <a:ext cx="1077568" cy="997908"/>
          </a:xfrm>
          <a:custGeom>
            <a:avLst/>
            <a:gdLst>
              <a:gd name="T0" fmla="*/ 22 w 488"/>
              <a:gd name="T1" fmla="*/ 184 h 452"/>
              <a:gd name="T2" fmla="*/ 6 w 488"/>
              <a:gd name="T3" fmla="*/ 128 h 452"/>
              <a:gd name="T4" fmla="*/ 18 w 488"/>
              <a:gd name="T5" fmla="*/ 82 h 452"/>
              <a:gd name="T6" fmla="*/ 56 w 488"/>
              <a:gd name="T7" fmla="*/ 24 h 452"/>
              <a:gd name="T8" fmla="*/ 88 w 488"/>
              <a:gd name="T9" fmla="*/ 0 h 452"/>
              <a:gd name="T10" fmla="*/ 124 w 488"/>
              <a:gd name="T11" fmla="*/ 18 h 452"/>
              <a:gd name="T12" fmla="*/ 172 w 488"/>
              <a:gd name="T13" fmla="*/ 32 h 452"/>
              <a:gd name="T14" fmla="*/ 186 w 488"/>
              <a:gd name="T15" fmla="*/ 84 h 452"/>
              <a:gd name="T16" fmla="*/ 240 w 488"/>
              <a:gd name="T17" fmla="*/ 92 h 452"/>
              <a:gd name="T18" fmla="*/ 268 w 488"/>
              <a:gd name="T19" fmla="*/ 86 h 452"/>
              <a:gd name="T20" fmla="*/ 310 w 488"/>
              <a:gd name="T21" fmla="*/ 108 h 452"/>
              <a:gd name="T22" fmla="*/ 370 w 488"/>
              <a:gd name="T23" fmla="*/ 120 h 452"/>
              <a:gd name="T24" fmla="*/ 436 w 488"/>
              <a:gd name="T25" fmla="*/ 84 h 452"/>
              <a:gd name="T26" fmla="*/ 424 w 488"/>
              <a:gd name="T27" fmla="*/ 120 h 452"/>
              <a:gd name="T28" fmla="*/ 450 w 488"/>
              <a:gd name="T29" fmla="*/ 144 h 452"/>
              <a:gd name="T30" fmla="*/ 488 w 488"/>
              <a:gd name="T31" fmla="*/ 164 h 452"/>
              <a:gd name="T32" fmla="*/ 462 w 488"/>
              <a:gd name="T33" fmla="*/ 194 h 452"/>
              <a:gd name="T34" fmla="*/ 382 w 488"/>
              <a:gd name="T35" fmla="*/ 254 h 452"/>
              <a:gd name="T36" fmla="*/ 364 w 488"/>
              <a:gd name="T37" fmla="*/ 286 h 452"/>
              <a:gd name="T38" fmla="*/ 310 w 488"/>
              <a:gd name="T39" fmla="*/ 280 h 452"/>
              <a:gd name="T40" fmla="*/ 270 w 488"/>
              <a:gd name="T41" fmla="*/ 324 h 452"/>
              <a:gd name="T42" fmla="*/ 306 w 488"/>
              <a:gd name="T43" fmla="*/ 346 h 452"/>
              <a:gd name="T44" fmla="*/ 330 w 488"/>
              <a:gd name="T45" fmla="*/ 310 h 452"/>
              <a:gd name="T46" fmla="*/ 364 w 488"/>
              <a:gd name="T47" fmla="*/ 330 h 452"/>
              <a:gd name="T48" fmla="*/ 352 w 488"/>
              <a:gd name="T49" fmla="*/ 360 h 452"/>
              <a:gd name="T50" fmla="*/ 356 w 488"/>
              <a:gd name="T51" fmla="*/ 398 h 452"/>
              <a:gd name="T52" fmla="*/ 318 w 488"/>
              <a:gd name="T53" fmla="*/ 446 h 452"/>
              <a:gd name="T54" fmla="*/ 266 w 488"/>
              <a:gd name="T55" fmla="*/ 434 h 452"/>
              <a:gd name="T56" fmla="*/ 224 w 488"/>
              <a:gd name="T57" fmla="*/ 390 h 452"/>
              <a:gd name="T58" fmla="*/ 158 w 488"/>
              <a:gd name="T59" fmla="*/ 400 h 452"/>
              <a:gd name="T60" fmla="*/ 148 w 488"/>
              <a:gd name="T61" fmla="*/ 448 h 452"/>
              <a:gd name="T62" fmla="*/ 106 w 488"/>
              <a:gd name="T63" fmla="*/ 434 h 452"/>
              <a:gd name="T64" fmla="*/ 76 w 488"/>
              <a:gd name="T65" fmla="*/ 398 h 452"/>
              <a:gd name="T66" fmla="*/ 62 w 488"/>
              <a:gd name="T67" fmla="*/ 364 h 452"/>
              <a:gd name="T68" fmla="*/ 52 w 488"/>
              <a:gd name="T69" fmla="*/ 308 h 452"/>
              <a:gd name="T70" fmla="*/ 14 w 488"/>
              <a:gd name="T71" fmla="*/ 268 h 452"/>
              <a:gd name="T72" fmla="*/ 2 w 488"/>
              <a:gd name="T73" fmla="*/ 2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8" h="452">
                <a:moveTo>
                  <a:pt x="0" y="212"/>
                </a:moveTo>
                <a:lnTo>
                  <a:pt x="22" y="184"/>
                </a:lnTo>
                <a:lnTo>
                  <a:pt x="24" y="148"/>
                </a:lnTo>
                <a:lnTo>
                  <a:pt x="6" y="128"/>
                </a:lnTo>
                <a:lnTo>
                  <a:pt x="8" y="96"/>
                </a:lnTo>
                <a:lnTo>
                  <a:pt x="18" y="82"/>
                </a:lnTo>
                <a:lnTo>
                  <a:pt x="26" y="38"/>
                </a:lnTo>
                <a:lnTo>
                  <a:pt x="56" y="24"/>
                </a:lnTo>
                <a:lnTo>
                  <a:pt x="74" y="4"/>
                </a:lnTo>
                <a:lnTo>
                  <a:pt x="88" y="0"/>
                </a:lnTo>
                <a:lnTo>
                  <a:pt x="114" y="8"/>
                </a:lnTo>
                <a:lnTo>
                  <a:pt x="124" y="18"/>
                </a:lnTo>
                <a:lnTo>
                  <a:pt x="154" y="18"/>
                </a:lnTo>
                <a:lnTo>
                  <a:pt x="172" y="32"/>
                </a:lnTo>
                <a:lnTo>
                  <a:pt x="186" y="56"/>
                </a:lnTo>
                <a:lnTo>
                  <a:pt x="186" y="84"/>
                </a:lnTo>
                <a:lnTo>
                  <a:pt x="204" y="94"/>
                </a:lnTo>
                <a:lnTo>
                  <a:pt x="240" y="92"/>
                </a:lnTo>
                <a:lnTo>
                  <a:pt x="256" y="94"/>
                </a:lnTo>
                <a:lnTo>
                  <a:pt x="268" y="86"/>
                </a:lnTo>
                <a:lnTo>
                  <a:pt x="290" y="86"/>
                </a:lnTo>
                <a:lnTo>
                  <a:pt x="310" y="108"/>
                </a:lnTo>
                <a:lnTo>
                  <a:pt x="348" y="114"/>
                </a:lnTo>
                <a:lnTo>
                  <a:pt x="370" y="120"/>
                </a:lnTo>
                <a:lnTo>
                  <a:pt x="408" y="82"/>
                </a:lnTo>
                <a:lnTo>
                  <a:pt x="436" y="84"/>
                </a:lnTo>
                <a:lnTo>
                  <a:pt x="442" y="104"/>
                </a:lnTo>
                <a:lnTo>
                  <a:pt x="424" y="120"/>
                </a:lnTo>
                <a:lnTo>
                  <a:pt x="430" y="138"/>
                </a:lnTo>
                <a:lnTo>
                  <a:pt x="450" y="144"/>
                </a:lnTo>
                <a:lnTo>
                  <a:pt x="468" y="162"/>
                </a:lnTo>
                <a:lnTo>
                  <a:pt x="488" y="164"/>
                </a:lnTo>
                <a:lnTo>
                  <a:pt x="486" y="182"/>
                </a:lnTo>
                <a:lnTo>
                  <a:pt x="462" y="194"/>
                </a:lnTo>
                <a:lnTo>
                  <a:pt x="414" y="230"/>
                </a:lnTo>
                <a:lnTo>
                  <a:pt x="382" y="254"/>
                </a:lnTo>
                <a:lnTo>
                  <a:pt x="376" y="278"/>
                </a:lnTo>
                <a:lnTo>
                  <a:pt x="364" y="286"/>
                </a:lnTo>
                <a:lnTo>
                  <a:pt x="330" y="276"/>
                </a:lnTo>
                <a:lnTo>
                  <a:pt x="310" y="280"/>
                </a:lnTo>
                <a:lnTo>
                  <a:pt x="278" y="302"/>
                </a:lnTo>
                <a:lnTo>
                  <a:pt x="270" y="324"/>
                </a:lnTo>
                <a:lnTo>
                  <a:pt x="284" y="344"/>
                </a:lnTo>
                <a:lnTo>
                  <a:pt x="306" y="346"/>
                </a:lnTo>
                <a:lnTo>
                  <a:pt x="320" y="322"/>
                </a:lnTo>
                <a:lnTo>
                  <a:pt x="330" y="310"/>
                </a:lnTo>
                <a:lnTo>
                  <a:pt x="354" y="310"/>
                </a:lnTo>
                <a:lnTo>
                  <a:pt x="364" y="330"/>
                </a:lnTo>
                <a:lnTo>
                  <a:pt x="348" y="342"/>
                </a:lnTo>
                <a:lnTo>
                  <a:pt x="352" y="360"/>
                </a:lnTo>
                <a:lnTo>
                  <a:pt x="362" y="374"/>
                </a:lnTo>
                <a:lnTo>
                  <a:pt x="356" y="398"/>
                </a:lnTo>
                <a:lnTo>
                  <a:pt x="332" y="428"/>
                </a:lnTo>
                <a:lnTo>
                  <a:pt x="318" y="446"/>
                </a:lnTo>
                <a:lnTo>
                  <a:pt x="288" y="446"/>
                </a:lnTo>
                <a:lnTo>
                  <a:pt x="266" y="434"/>
                </a:lnTo>
                <a:lnTo>
                  <a:pt x="242" y="412"/>
                </a:lnTo>
                <a:lnTo>
                  <a:pt x="224" y="390"/>
                </a:lnTo>
                <a:lnTo>
                  <a:pt x="200" y="400"/>
                </a:lnTo>
                <a:lnTo>
                  <a:pt x="158" y="400"/>
                </a:lnTo>
                <a:lnTo>
                  <a:pt x="150" y="408"/>
                </a:lnTo>
                <a:lnTo>
                  <a:pt x="148" y="448"/>
                </a:lnTo>
                <a:lnTo>
                  <a:pt x="132" y="452"/>
                </a:lnTo>
                <a:lnTo>
                  <a:pt x="106" y="434"/>
                </a:lnTo>
                <a:lnTo>
                  <a:pt x="82" y="432"/>
                </a:lnTo>
                <a:lnTo>
                  <a:pt x="76" y="398"/>
                </a:lnTo>
                <a:lnTo>
                  <a:pt x="74" y="370"/>
                </a:lnTo>
                <a:lnTo>
                  <a:pt x="62" y="364"/>
                </a:lnTo>
                <a:lnTo>
                  <a:pt x="64" y="324"/>
                </a:lnTo>
                <a:lnTo>
                  <a:pt x="52" y="308"/>
                </a:lnTo>
                <a:lnTo>
                  <a:pt x="36" y="290"/>
                </a:lnTo>
                <a:lnTo>
                  <a:pt x="14" y="268"/>
                </a:lnTo>
                <a:lnTo>
                  <a:pt x="14" y="236"/>
                </a:lnTo>
                <a:lnTo>
                  <a:pt x="2" y="224"/>
                </a:lnTo>
                <a:lnTo>
                  <a:pt x="0" y="212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Freeform 59"/>
          <p:cNvSpPr>
            <a:spLocks/>
          </p:cNvSpPr>
          <p:nvPr/>
        </p:nvSpPr>
        <p:spPr bwMode="gray">
          <a:xfrm>
            <a:off x="2809692" y="4009486"/>
            <a:ext cx="273809" cy="317918"/>
          </a:xfrm>
          <a:custGeom>
            <a:avLst/>
            <a:gdLst>
              <a:gd name="T0" fmla="*/ 8 w 124"/>
              <a:gd name="T1" fmla="*/ 144 h 144"/>
              <a:gd name="T2" fmla="*/ 0 w 124"/>
              <a:gd name="T3" fmla="*/ 124 h 144"/>
              <a:gd name="T4" fmla="*/ 12 w 124"/>
              <a:gd name="T5" fmla="*/ 110 h 144"/>
              <a:gd name="T6" fmla="*/ 12 w 124"/>
              <a:gd name="T7" fmla="*/ 62 h 144"/>
              <a:gd name="T8" fmla="*/ 2 w 124"/>
              <a:gd name="T9" fmla="*/ 50 h 144"/>
              <a:gd name="T10" fmla="*/ 22 w 124"/>
              <a:gd name="T11" fmla="*/ 26 h 144"/>
              <a:gd name="T12" fmla="*/ 48 w 124"/>
              <a:gd name="T13" fmla="*/ 20 h 144"/>
              <a:gd name="T14" fmla="*/ 66 w 124"/>
              <a:gd name="T15" fmla="*/ 0 h 144"/>
              <a:gd name="T16" fmla="*/ 104 w 124"/>
              <a:gd name="T17" fmla="*/ 0 h 144"/>
              <a:gd name="T18" fmla="*/ 120 w 124"/>
              <a:gd name="T19" fmla="*/ 16 h 144"/>
              <a:gd name="T20" fmla="*/ 118 w 124"/>
              <a:gd name="T21" fmla="*/ 34 h 144"/>
              <a:gd name="T22" fmla="*/ 124 w 124"/>
              <a:gd name="T23" fmla="*/ 50 h 144"/>
              <a:gd name="T24" fmla="*/ 98 w 124"/>
              <a:gd name="T25" fmla="*/ 82 h 144"/>
              <a:gd name="T26" fmla="*/ 92 w 124"/>
              <a:gd name="T27" fmla="*/ 104 h 144"/>
              <a:gd name="T28" fmla="*/ 68 w 124"/>
              <a:gd name="T29" fmla="*/ 118 h 144"/>
              <a:gd name="T30" fmla="*/ 58 w 124"/>
              <a:gd name="T31" fmla="*/ 118 h 144"/>
              <a:gd name="T32" fmla="*/ 52 w 124"/>
              <a:gd name="T33" fmla="*/ 138 h 144"/>
              <a:gd name="T34" fmla="*/ 34 w 124"/>
              <a:gd name="T35" fmla="*/ 136 h 144"/>
              <a:gd name="T36" fmla="*/ 22 w 124"/>
              <a:gd name="T37" fmla="*/ 144 h 144"/>
              <a:gd name="T38" fmla="*/ 8 w 124"/>
              <a:gd name="T3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144">
                <a:moveTo>
                  <a:pt x="8" y="144"/>
                </a:moveTo>
                <a:lnTo>
                  <a:pt x="0" y="124"/>
                </a:lnTo>
                <a:lnTo>
                  <a:pt x="12" y="110"/>
                </a:lnTo>
                <a:lnTo>
                  <a:pt x="12" y="62"/>
                </a:lnTo>
                <a:lnTo>
                  <a:pt x="2" y="50"/>
                </a:lnTo>
                <a:lnTo>
                  <a:pt x="22" y="26"/>
                </a:lnTo>
                <a:lnTo>
                  <a:pt x="48" y="20"/>
                </a:lnTo>
                <a:lnTo>
                  <a:pt x="66" y="0"/>
                </a:lnTo>
                <a:lnTo>
                  <a:pt x="104" y="0"/>
                </a:lnTo>
                <a:lnTo>
                  <a:pt x="120" y="16"/>
                </a:lnTo>
                <a:lnTo>
                  <a:pt x="118" y="34"/>
                </a:lnTo>
                <a:lnTo>
                  <a:pt x="124" y="50"/>
                </a:lnTo>
                <a:lnTo>
                  <a:pt x="98" y="82"/>
                </a:lnTo>
                <a:lnTo>
                  <a:pt x="92" y="104"/>
                </a:lnTo>
                <a:lnTo>
                  <a:pt x="68" y="118"/>
                </a:lnTo>
                <a:lnTo>
                  <a:pt x="58" y="118"/>
                </a:lnTo>
                <a:lnTo>
                  <a:pt x="52" y="138"/>
                </a:lnTo>
                <a:lnTo>
                  <a:pt x="34" y="136"/>
                </a:lnTo>
                <a:lnTo>
                  <a:pt x="22" y="144"/>
                </a:lnTo>
                <a:lnTo>
                  <a:pt x="8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60"/>
          <p:cNvSpPr>
            <a:spLocks/>
          </p:cNvSpPr>
          <p:nvPr/>
        </p:nvSpPr>
        <p:spPr bwMode="gray">
          <a:xfrm>
            <a:off x="2809692" y="4009486"/>
            <a:ext cx="273809" cy="317918"/>
          </a:xfrm>
          <a:custGeom>
            <a:avLst/>
            <a:gdLst>
              <a:gd name="T0" fmla="*/ 8 w 124"/>
              <a:gd name="T1" fmla="*/ 144 h 144"/>
              <a:gd name="T2" fmla="*/ 0 w 124"/>
              <a:gd name="T3" fmla="*/ 124 h 144"/>
              <a:gd name="T4" fmla="*/ 12 w 124"/>
              <a:gd name="T5" fmla="*/ 110 h 144"/>
              <a:gd name="T6" fmla="*/ 12 w 124"/>
              <a:gd name="T7" fmla="*/ 62 h 144"/>
              <a:gd name="T8" fmla="*/ 2 w 124"/>
              <a:gd name="T9" fmla="*/ 50 h 144"/>
              <a:gd name="T10" fmla="*/ 22 w 124"/>
              <a:gd name="T11" fmla="*/ 26 h 144"/>
              <a:gd name="T12" fmla="*/ 48 w 124"/>
              <a:gd name="T13" fmla="*/ 20 h 144"/>
              <a:gd name="T14" fmla="*/ 66 w 124"/>
              <a:gd name="T15" fmla="*/ 0 h 144"/>
              <a:gd name="T16" fmla="*/ 104 w 124"/>
              <a:gd name="T17" fmla="*/ 0 h 144"/>
              <a:gd name="T18" fmla="*/ 120 w 124"/>
              <a:gd name="T19" fmla="*/ 16 h 144"/>
              <a:gd name="T20" fmla="*/ 118 w 124"/>
              <a:gd name="T21" fmla="*/ 34 h 144"/>
              <a:gd name="T22" fmla="*/ 124 w 124"/>
              <a:gd name="T23" fmla="*/ 50 h 144"/>
              <a:gd name="T24" fmla="*/ 98 w 124"/>
              <a:gd name="T25" fmla="*/ 82 h 144"/>
              <a:gd name="T26" fmla="*/ 92 w 124"/>
              <a:gd name="T27" fmla="*/ 104 h 144"/>
              <a:gd name="T28" fmla="*/ 68 w 124"/>
              <a:gd name="T29" fmla="*/ 118 h 144"/>
              <a:gd name="T30" fmla="*/ 58 w 124"/>
              <a:gd name="T31" fmla="*/ 118 h 144"/>
              <a:gd name="T32" fmla="*/ 52 w 124"/>
              <a:gd name="T33" fmla="*/ 138 h 144"/>
              <a:gd name="T34" fmla="*/ 34 w 124"/>
              <a:gd name="T35" fmla="*/ 136 h 144"/>
              <a:gd name="T36" fmla="*/ 22 w 124"/>
              <a:gd name="T37" fmla="*/ 144 h 144"/>
              <a:gd name="T38" fmla="*/ 8 w 124"/>
              <a:gd name="T3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144">
                <a:moveTo>
                  <a:pt x="8" y="144"/>
                </a:moveTo>
                <a:lnTo>
                  <a:pt x="0" y="124"/>
                </a:lnTo>
                <a:lnTo>
                  <a:pt x="12" y="110"/>
                </a:lnTo>
                <a:lnTo>
                  <a:pt x="12" y="62"/>
                </a:lnTo>
                <a:lnTo>
                  <a:pt x="2" y="50"/>
                </a:lnTo>
                <a:lnTo>
                  <a:pt x="22" y="26"/>
                </a:lnTo>
                <a:lnTo>
                  <a:pt x="48" y="20"/>
                </a:lnTo>
                <a:lnTo>
                  <a:pt x="66" y="0"/>
                </a:lnTo>
                <a:lnTo>
                  <a:pt x="104" y="0"/>
                </a:lnTo>
                <a:lnTo>
                  <a:pt x="120" y="16"/>
                </a:lnTo>
                <a:lnTo>
                  <a:pt x="118" y="34"/>
                </a:lnTo>
                <a:lnTo>
                  <a:pt x="124" y="50"/>
                </a:lnTo>
                <a:lnTo>
                  <a:pt x="98" y="82"/>
                </a:lnTo>
                <a:lnTo>
                  <a:pt x="92" y="104"/>
                </a:lnTo>
                <a:lnTo>
                  <a:pt x="68" y="118"/>
                </a:lnTo>
                <a:lnTo>
                  <a:pt x="58" y="118"/>
                </a:lnTo>
                <a:lnTo>
                  <a:pt x="52" y="138"/>
                </a:lnTo>
                <a:lnTo>
                  <a:pt x="34" y="136"/>
                </a:lnTo>
                <a:lnTo>
                  <a:pt x="22" y="144"/>
                </a:lnTo>
                <a:lnTo>
                  <a:pt x="8" y="144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61"/>
          <p:cNvSpPr>
            <a:spLocks/>
          </p:cNvSpPr>
          <p:nvPr/>
        </p:nvSpPr>
        <p:spPr bwMode="gray">
          <a:xfrm>
            <a:off x="3233653" y="4239093"/>
            <a:ext cx="317971" cy="339995"/>
          </a:xfrm>
          <a:custGeom>
            <a:avLst/>
            <a:gdLst>
              <a:gd name="T0" fmla="*/ 10 w 144"/>
              <a:gd name="T1" fmla="*/ 30 h 154"/>
              <a:gd name="T2" fmla="*/ 16 w 144"/>
              <a:gd name="T3" fmla="*/ 50 h 154"/>
              <a:gd name="T4" fmla="*/ 0 w 144"/>
              <a:gd name="T5" fmla="*/ 66 h 154"/>
              <a:gd name="T6" fmla="*/ 2 w 144"/>
              <a:gd name="T7" fmla="*/ 86 h 154"/>
              <a:gd name="T8" fmla="*/ 24 w 144"/>
              <a:gd name="T9" fmla="*/ 90 h 154"/>
              <a:gd name="T10" fmla="*/ 42 w 144"/>
              <a:gd name="T11" fmla="*/ 108 h 154"/>
              <a:gd name="T12" fmla="*/ 62 w 144"/>
              <a:gd name="T13" fmla="*/ 110 h 154"/>
              <a:gd name="T14" fmla="*/ 60 w 144"/>
              <a:gd name="T15" fmla="*/ 128 h 154"/>
              <a:gd name="T16" fmla="*/ 74 w 144"/>
              <a:gd name="T17" fmla="*/ 142 h 154"/>
              <a:gd name="T18" fmla="*/ 94 w 144"/>
              <a:gd name="T19" fmla="*/ 154 h 154"/>
              <a:gd name="T20" fmla="*/ 118 w 144"/>
              <a:gd name="T21" fmla="*/ 138 h 154"/>
              <a:gd name="T22" fmla="*/ 118 w 144"/>
              <a:gd name="T23" fmla="*/ 104 h 154"/>
              <a:gd name="T24" fmla="*/ 144 w 144"/>
              <a:gd name="T25" fmla="*/ 92 h 154"/>
              <a:gd name="T26" fmla="*/ 142 w 144"/>
              <a:gd name="T27" fmla="*/ 32 h 154"/>
              <a:gd name="T28" fmla="*/ 122 w 144"/>
              <a:gd name="T29" fmla="*/ 16 h 154"/>
              <a:gd name="T30" fmla="*/ 100 w 144"/>
              <a:gd name="T31" fmla="*/ 28 h 154"/>
              <a:gd name="T32" fmla="*/ 80 w 144"/>
              <a:gd name="T33" fmla="*/ 14 h 154"/>
              <a:gd name="T34" fmla="*/ 60 w 144"/>
              <a:gd name="T35" fmla="*/ 0 h 154"/>
              <a:gd name="T36" fmla="*/ 30 w 144"/>
              <a:gd name="T37" fmla="*/ 12 h 154"/>
              <a:gd name="T38" fmla="*/ 10 w 144"/>
              <a:gd name="T39" fmla="*/ 3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54">
                <a:moveTo>
                  <a:pt x="10" y="30"/>
                </a:moveTo>
                <a:lnTo>
                  <a:pt x="16" y="50"/>
                </a:lnTo>
                <a:lnTo>
                  <a:pt x="0" y="66"/>
                </a:lnTo>
                <a:lnTo>
                  <a:pt x="2" y="86"/>
                </a:lnTo>
                <a:lnTo>
                  <a:pt x="24" y="90"/>
                </a:lnTo>
                <a:lnTo>
                  <a:pt x="42" y="108"/>
                </a:lnTo>
                <a:lnTo>
                  <a:pt x="62" y="110"/>
                </a:lnTo>
                <a:lnTo>
                  <a:pt x="60" y="128"/>
                </a:lnTo>
                <a:lnTo>
                  <a:pt x="74" y="142"/>
                </a:lnTo>
                <a:lnTo>
                  <a:pt x="94" y="154"/>
                </a:lnTo>
                <a:lnTo>
                  <a:pt x="118" y="138"/>
                </a:lnTo>
                <a:lnTo>
                  <a:pt x="118" y="104"/>
                </a:lnTo>
                <a:lnTo>
                  <a:pt x="144" y="92"/>
                </a:lnTo>
                <a:lnTo>
                  <a:pt x="142" y="32"/>
                </a:lnTo>
                <a:lnTo>
                  <a:pt x="122" y="16"/>
                </a:lnTo>
                <a:lnTo>
                  <a:pt x="100" y="28"/>
                </a:lnTo>
                <a:lnTo>
                  <a:pt x="80" y="14"/>
                </a:lnTo>
                <a:lnTo>
                  <a:pt x="60" y="0"/>
                </a:lnTo>
                <a:lnTo>
                  <a:pt x="30" y="12"/>
                </a:lnTo>
                <a:lnTo>
                  <a:pt x="1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62"/>
          <p:cNvSpPr>
            <a:spLocks/>
          </p:cNvSpPr>
          <p:nvPr/>
        </p:nvSpPr>
        <p:spPr bwMode="gray">
          <a:xfrm>
            <a:off x="3233653" y="4239093"/>
            <a:ext cx="317971" cy="339995"/>
          </a:xfrm>
          <a:custGeom>
            <a:avLst/>
            <a:gdLst>
              <a:gd name="T0" fmla="*/ 10 w 144"/>
              <a:gd name="T1" fmla="*/ 30 h 154"/>
              <a:gd name="T2" fmla="*/ 16 w 144"/>
              <a:gd name="T3" fmla="*/ 50 h 154"/>
              <a:gd name="T4" fmla="*/ 0 w 144"/>
              <a:gd name="T5" fmla="*/ 66 h 154"/>
              <a:gd name="T6" fmla="*/ 2 w 144"/>
              <a:gd name="T7" fmla="*/ 86 h 154"/>
              <a:gd name="T8" fmla="*/ 24 w 144"/>
              <a:gd name="T9" fmla="*/ 90 h 154"/>
              <a:gd name="T10" fmla="*/ 42 w 144"/>
              <a:gd name="T11" fmla="*/ 108 h 154"/>
              <a:gd name="T12" fmla="*/ 62 w 144"/>
              <a:gd name="T13" fmla="*/ 110 h 154"/>
              <a:gd name="T14" fmla="*/ 60 w 144"/>
              <a:gd name="T15" fmla="*/ 128 h 154"/>
              <a:gd name="T16" fmla="*/ 74 w 144"/>
              <a:gd name="T17" fmla="*/ 142 h 154"/>
              <a:gd name="T18" fmla="*/ 94 w 144"/>
              <a:gd name="T19" fmla="*/ 154 h 154"/>
              <a:gd name="T20" fmla="*/ 118 w 144"/>
              <a:gd name="T21" fmla="*/ 138 h 154"/>
              <a:gd name="T22" fmla="*/ 118 w 144"/>
              <a:gd name="T23" fmla="*/ 104 h 154"/>
              <a:gd name="T24" fmla="*/ 144 w 144"/>
              <a:gd name="T25" fmla="*/ 92 h 154"/>
              <a:gd name="T26" fmla="*/ 142 w 144"/>
              <a:gd name="T27" fmla="*/ 32 h 154"/>
              <a:gd name="T28" fmla="*/ 122 w 144"/>
              <a:gd name="T29" fmla="*/ 16 h 154"/>
              <a:gd name="T30" fmla="*/ 100 w 144"/>
              <a:gd name="T31" fmla="*/ 28 h 154"/>
              <a:gd name="T32" fmla="*/ 80 w 144"/>
              <a:gd name="T33" fmla="*/ 14 h 154"/>
              <a:gd name="T34" fmla="*/ 60 w 144"/>
              <a:gd name="T35" fmla="*/ 0 h 154"/>
              <a:gd name="T36" fmla="*/ 30 w 144"/>
              <a:gd name="T37" fmla="*/ 12 h 154"/>
              <a:gd name="T38" fmla="*/ 10 w 144"/>
              <a:gd name="T39" fmla="*/ 3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54">
                <a:moveTo>
                  <a:pt x="10" y="30"/>
                </a:moveTo>
                <a:lnTo>
                  <a:pt x="16" y="50"/>
                </a:lnTo>
                <a:lnTo>
                  <a:pt x="0" y="66"/>
                </a:lnTo>
                <a:lnTo>
                  <a:pt x="2" y="86"/>
                </a:lnTo>
                <a:lnTo>
                  <a:pt x="24" y="90"/>
                </a:lnTo>
                <a:lnTo>
                  <a:pt x="42" y="108"/>
                </a:lnTo>
                <a:lnTo>
                  <a:pt x="62" y="110"/>
                </a:lnTo>
                <a:lnTo>
                  <a:pt x="60" y="128"/>
                </a:lnTo>
                <a:lnTo>
                  <a:pt x="74" y="142"/>
                </a:lnTo>
                <a:lnTo>
                  <a:pt x="94" y="154"/>
                </a:lnTo>
                <a:lnTo>
                  <a:pt x="118" y="138"/>
                </a:lnTo>
                <a:lnTo>
                  <a:pt x="118" y="104"/>
                </a:lnTo>
                <a:lnTo>
                  <a:pt x="144" y="92"/>
                </a:lnTo>
                <a:lnTo>
                  <a:pt x="142" y="32"/>
                </a:lnTo>
                <a:lnTo>
                  <a:pt x="122" y="16"/>
                </a:lnTo>
                <a:lnTo>
                  <a:pt x="100" y="28"/>
                </a:lnTo>
                <a:lnTo>
                  <a:pt x="80" y="14"/>
                </a:lnTo>
                <a:lnTo>
                  <a:pt x="60" y="0"/>
                </a:lnTo>
                <a:lnTo>
                  <a:pt x="30" y="12"/>
                </a:lnTo>
                <a:lnTo>
                  <a:pt x="10" y="3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Freeform 63"/>
          <p:cNvSpPr>
            <a:spLocks/>
          </p:cNvSpPr>
          <p:nvPr/>
        </p:nvSpPr>
        <p:spPr bwMode="gray">
          <a:xfrm>
            <a:off x="2889185" y="4521687"/>
            <a:ext cx="547616" cy="362072"/>
          </a:xfrm>
          <a:custGeom>
            <a:avLst/>
            <a:gdLst>
              <a:gd name="T0" fmla="*/ 216 w 248"/>
              <a:gd name="T1" fmla="*/ 0 h 164"/>
              <a:gd name="T2" fmla="*/ 192 w 248"/>
              <a:gd name="T3" fmla="*/ 12 h 164"/>
              <a:gd name="T4" fmla="*/ 112 w 248"/>
              <a:gd name="T5" fmla="*/ 72 h 164"/>
              <a:gd name="T6" fmla="*/ 106 w 248"/>
              <a:gd name="T7" fmla="*/ 96 h 164"/>
              <a:gd name="T8" fmla="*/ 94 w 248"/>
              <a:gd name="T9" fmla="*/ 104 h 164"/>
              <a:gd name="T10" fmla="*/ 60 w 248"/>
              <a:gd name="T11" fmla="*/ 94 h 164"/>
              <a:gd name="T12" fmla="*/ 40 w 248"/>
              <a:gd name="T13" fmla="*/ 98 h 164"/>
              <a:gd name="T14" fmla="*/ 8 w 248"/>
              <a:gd name="T15" fmla="*/ 120 h 164"/>
              <a:gd name="T16" fmla="*/ 0 w 248"/>
              <a:gd name="T17" fmla="*/ 142 h 164"/>
              <a:gd name="T18" fmla="*/ 14 w 248"/>
              <a:gd name="T19" fmla="*/ 162 h 164"/>
              <a:gd name="T20" fmla="*/ 36 w 248"/>
              <a:gd name="T21" fmla="*/ 164 h 164"/>
              <a:gd name="T22" fmla="*/ 50 w 248"/>
              <a:gd name="T23" fmla="*/ 140 h 164"/>
              <a:gd name="T24" fmla="*/ 62 w 248"/>
              <a:gd name="T25" fmla="*/ 130 h 164"/>
              <a:gd name="T26" fmla="*/ 84 w 248"/>
              <a:gd name="T27" fmla="*/ 128 h 164"/>
              <a:gd name="T28" fmla="*/ 94 w 248"/>
              <a:gd name="T29" fmla="*/ 148 h 164"/>
              <a:gd name="T30" fmla="*/ 120 w 248"/>
              <a:gd name="T31" fmla="*/ 144 h 164"/>
              <a:gd name="T32" fmla="*/ 132 w 248"/>
              <a:gd name="T33" fmla="*/ 122 h 164"/>
              <a:gd name="T34" fmla="*/ 152 w 248"/>
              <a:gd name="T35" fmla="*/ 130 h 164"/>
              <a:gd name="T36" fmla="*/ 172 w 248"/>
              <a:gd name="T37" fmla="*/ 122 h 164"/>
              <a:gd name="T38" fmla="*/ 202 w 248"/>
              <a:gd name="T39" fmla="*/ 90 h 164"/>
              <a:gd name="T40" fmla="*/ 226 w 248"/>
              <a:gd name="T41" fmla="*/ 86 h 164"/>
              <a:gd name="T42" fmla="*/ 234 w 248"/>
              <a:gd name="T43" fmla="*/ 78 h 164"/>
              <a:gd name="T44" fmla="*/ 236 w 248"/>
              <a:gd name="T45" fmla="*/ 54 h 164"/>
              <a:gd name="T46" fmla="*/ 244 w 248"/>
              <a:gd name="T47" fmla="*/ 44 h 164"/>
              <a:gd name="T48" fmla="*/ 248 w 248"/>
              <a:gd name="T49" fmla="*/ 24 h 164"/>
              <a:gd name="T50" fmla="*/ 230 w 248"/>
              <a:gd name="T51" fmla="*/ 14 h 164"/>
              <a:gd name="T52" fmla="*/ 216 w 248"/>
              <a:gd name="T5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8" h="164">
                <a:moveTo>
                  <a:pt x="216" y="0"/>
                </a:moveTo>
                <a:lnTo>
                  <a:pt x="192" y="12"/>
                </a:lnTo>
                <a:lnTo>
                  <a:pt x="112" y="72"/>
                </a:lnTo>
                <a:lnTo>
                  <a:pt x="106" y="96"/>
                </a:lnTo>
                <a:lnTo>
                  <a:pt x="94" y="104"/>
                </a:lnTo>
                <a:lnTo>
                  <a:pt x="60" y="94"/>
                </a:lnTo>
                <a:lnTo>
                  <a:pt x="40" y="98"/>
                </a:lnTo>
                <a:lnTo>
                  <a:pt x="8" y="120"/>
                </a:lnTo>
                <a:lnTo>
                  <a:pt x="0" y="142"/>
                </a:lnTo>
                <a:lnTo>
                  <a:pt x="14" y="162"/>
                </a:lnTo>
                <a:lnTo>
                  <a:pt x="36" y="164"/>
                </a:lnTo>
                <a:lnTo>
                  <a:pt x="50" y="140"/>
                </a:lnTo>
                <a:lnTo>
                  <a:pt x="62" y="130"/>
                </a:lnTo>
                <a:lnTo>
                  <a:pt x="84" y="128"/>
                </a:lnTo>
                <a:lnTo>
                  <a:pt x="94" y="148"/>
                </a:lnTo>
                <a:lnTo>
                  <a:pt x="120" y="144"/>
                </a:lnTo>
                <a:lnTo>
                  <a:pt x="132" y="122"/>
                </a:lnTo>
                <a:lnTo>
                  <a:pt x="152" y="130"/>
                </a:lnTo>
                <a:lnTo>
                  <a:pt x="172" y="122"/>
                </a:lnTo>
                <a:lnTo>
                  <a:pt x="202" y="90"/>
                </a:lnTo>
                <a:lnTo>
                  <a:pt x="226" y="86"/>
                </a:lnTo>
                <a:lnTo>
                  <a:pt x="234" y="78"/>
                </a:lnTo>
                <a:lnTo>
                  <a:pt x="236" y="54"/>
                </a:lnTo>
                <a:lnTo>
                  <a:pt x="244" y="44"/>
                </a:lnTo>
                <a:lnTo>
                  <a:pt x="248" y="24"/>
                </a:lnTo>
                <a:lnTo>
                  <a:pt x="230" y="14"/>
                </a:lnTo>
                <a:lnTo>
                  <a:pt x="2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64"/>
          <p:cNvSpPr>
            <a:spLocks/>
          </p:cNvSpPr>
          <p:nvPr/>
        </p:nvSpPr>
        <p:spPr bwMode="gray">
          <a:xfrm>
            <a:off x="2889185" y="4521687"/>
            <a:ext cx="547616" cy="362072"/>
          </a:xfrm>
          <a:custGeom>
            <a:avLst/>
            <a:gdLst>
              <a:gd name="T0" fmla="*/ 216 w 248"/>
              <a:gd name="T1" fmla="*/ 0 h 164"/>
              <a:gd name="T2" fmla="*/ 192 w 248"/>
              <a:gd name="T3" fmla="*/ 12 h 164"/>
              <a:gd name="T4" fmla="*/ 112 w 248"/>
              <a:gd name="T5" fmla="*/ 72 h 164"/>
              <a:gd name="T6" fmla="*/ 106 w 248"/>
              <a:gd name="T7" fmla="*/ 96 h 164"/>
              <a:gd name="T8" fmla="*/ 94 w 248"/>
              <a:gd name="T9" fmla="*/ 104 h 164"/>
              <a:gd name="T10" fmla="*/ 60 w 248"/>
              <a:gd name="T11" fmla="*/ 94 h 164"/>
              <a:gd name="T12" fmla="*/ 40 w 248"/>
              <a:gd name="T13" fmla="*/ 98 h 164"/>
              <a:gd name="T14" fmla="*/ 8 w 248"/>
              <a:gd name="T15" fmla="*/ 120 h 164"/>
              <a:gd name="T16" fmla="*/ 0 w 248"/>
              <a:gd name="T17" fmla="*/ 142 h 164"/>
              <a:gd name="T18" fmla="*/ 14 w 248"/>
              <a:gd name="T19" fmla="*/ 162 h 164"/>
              <a:gd name="T20" fmla="*/ 36 w 248"/>
              <a:gd name="T21" fmla="*/ 164 h 164"/>
              <a:gd name="T22" fmla="*/ 50 w 248"/>
              <a:gd name="T23" fmla="*/ 140 h 164"/>
              <a:gd name="T24" fmla="*/ 62 w 248"/>
              <a:gd name="T25" fmla="*/ 130 h 164"/>
              <a:gd name="T26" fmla="*/ 84 w 248"/>
              <a:gd name="T27" fmla="*/ 128 h 164"/>
              <a:gd name="T28" fmla="*/ 94 w 248"/>
              <a:gd name="T29" fmla="*/ 148 h 164"/>
              <a:gd name="T30" fmla="*/ 120 w 248"/>
              <a:gd name="T31" fmla="*/ 144 h 164"/>
              <a:gd name="T32" fmla="*/ 132 w 248"/>
              <a:gd name="T33" fmla="*/ 122 h 164"/>
              <a:gd name="T34" fmla="*/ 152 w 248"/>
              <a:gd name="T35" fmla="*/ 130 h 164"/>
              <a:gd name="T36" fmla="*/ 172 w 248"/>
              <a:gd name="T37" fmla="*/ 122 h 164"/>
              <a:gd name="T38" fmla="*/ 202 w 248"/>
              <a:gd name="T39" fmla="*/ 90 h 164"/>
              <a:gd name="T40" fmla="*/ 226 w 248"/>
              <a:gd name="T41" fmla="*/ 86 h 164"/>
              <a:gd name="T42" fmla="*/ 234 w 248"/>
              <a:gd name="T43" fmla="*/ 78 h 164"/>
              <a:gd name="T44" fmla="*/ 236 w 248"/>
              <a:gd name="T45" fmla="*/ 54 h 164"/>
              <a:gd name="T46" fmla="*/ 244 w 248"/>
              <a:gd name="T47" fmla="*/ 44 h 164"/>
              <a:gd name="T48" fmla="*/ 248 w 248"/>
              <a:gd name="T49" fmla="*/ 24 h 164"/>
              <a:gd name="T50" fmla="*/ 230 w 248"/>
              <a:gd name="T51" fmla="*/ 14 h 164"/>
              <a:gd name="T52" fmla="*/ 216 w 248"/>
              <a:gd name="T5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8" h="164">
                <a:moveTo>
                  <a:pt x="216" y="0"/>
                </a:moveTo>
                <a:lnTo>
                  <a:pt x="192" y="12"/>
                </a:lnTo>
                <a:lnTo>
                  <a:pt x="112" y="72"/>
                </a:lnTo>
                <a:lnTo>
                  <a:pt x="106" y="96"/>
                </a:lnTo>
                <a:lnTo>
                  <a:pt x="94" y="104"/>
                </a:lnTo>
                <a:lnTo>
                  <a:pt x="60" y="94"/>
                </a:lnTo>
                <a:lnTo>
                  <a:pt x="40" y="98"/>
                </a:lnTo>
                <a:lnTo>
                  <a:pt x="8" y="120"/>
                </a:lnTo>
                <a:lnTo>
                  <a:pt x="0" y="142"/>
                </a:lnTo>
                <a:lnTo>
                  <a:pt x="14" y="162"/>
                </a:lnTo>
                <a:lnTo>
                  <a:pt x="36" y="164"/>
                </a:lnTo>
                <a:lnTo>
                  <a:pt x="50" y="140"/>
                </a:lnTo>
                <a:lnTo>
                  <a:pt x="62" y="130"/>
                </a:lnTo>
                <a:lnTo>
                  <a:pt x="84" y="128"/>
                </a:lnTo>
                <a:lnTo>
                  <a:pt x="94" y="148"/>
                </a:lnTo>
                <a:lnTo>
                  <a:pt x="120" y="144"/>
                </a:lnTo>
                <a:lnTo>
                  <a:pt x="132" y="122"/>
                </a:lnTo>
                <a:lnTo>
                  <a:pt x="152" y="130"/>
                </a:lnTo>
                <a:lnTo>
                  <a:pt x="172" y="122"/>
                </a:lnTo>
                <a:lnTo>
                  <a:pt x="202" y="90"/>
                </a:lnTo>
                <a:lnTo>
                  <a:pt x="226" y="86"/>
                </a:lnTo>
                <a:lnTo>
                  <a:pt x="234" y="78"/>
                </a:lnTo>
                <a:lnTo>
                  <a:pt x="236" y="54"/>
                </a:lnTo>
                <a:lnTo>
                  <a:pt x="244" y="44"/>
                </a:lnTo>
                <a:lnTo>
                  <a:pt x="248" y="24"/>
                </a:lnTo>
                <a:lnTo>
                  <a:pt x="230" y="14"/>
                </a:lnTo>
                <a:lnTo>
                  <a:pt x="216" y="0"/>
                </a:lnTo>
              </a:path>
            </a:pathLst>
          </a:custGeom>
          <a:solidFill>
            <a:srgbClr val="017143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Freeform 65"/>
          <p:cNvSpPr>
            <a:spLocks/>
          </p:cNvSpPr>
          <p:nvPr/>
        </p:nvSpPr>
        <p:spPr bwMode="gray">
          <a:xfrm>
            <a:off x="1100599" y="4455454"/>
            <a:ext cx="1373458" cy="1090633"/>
          </a:xfrm>
          <a:custGeom>
            <a:avLst/>
            <a:gdLst>
              <a:gd name="T0" fmla="*/ 614 w 622"/>
              <a:gd name="T1" fmla="*/ 218 h 494"/>
              <a:gd name="T2" fmla="*/ 604 w 622"/>
              <a:gd name="T3" fmla="*/ 172 h 494"/>
              <a:gd name="T4" fmla="*/ 554 w 622"/>
              <a:gd name="T5" fmla="*/ 116 h 494"/>
              <a:gd name="T6" fmla="*/ 542 w 622"/>
              <a:gd name="T7" fmla="*/ 72 h 494"/>
              <a:gd name="T8" fmla="*/ 526 w 622"/>
              <a:gd name="T9" fmla="*/ 48 h 494"/>
              <a:gd name="T10" fmla="*/ 486 w 622"/>
              <a:gd name="T11" fmla="*/ 62 h 494"/>
              <a:gd name="T12" fmla="*/ 442 w 622"/>
              <a:gd name="T13" fmla="*/ 54 h 494"/>
              <a:gd name="T14" fmla="*/ 382 w 622"/>
              <a:gd name="T15" fmla="*/ 64 h 494"/>
              <a:gd name="T16" fmla="*/ 364 w 622"/>
              <a:gd name="T17" fmla="*/ 30 h 494"/>
              <a:gd name="T18" fmla="*/ 318 w 622"/>
              <a:gd name="T19" fmla="*/ 0 h 494"/>
              <a:gd name="T20" fmla="*/ 274 w 622"/>
              <a:gd name="T21" fmla="*/ 38 h 494"/>
              <a:gd name="T22" fmla="*/ 220 w 622"/>
              <a:gd name="T23" fmla="*/ 56 h 494"/>
              <a:gd name="T24" fmla="*/ 188 w 622"/>
              <a:gd name="T25" fmla="*/ 16 h 494"/>
              <a:gd name="T26" fmla="*/ 164 w 622"/>
              <a:gd name="T27" fmla="*/ 70 h 494"/>
              <a:gd name="T28" fmla="*/ 154 w 622"/>
              <a:gd name="T29" fmla="*/ 116 h 494"/>
              <a:gd name="T30" fmla="*/ 98 w 622"/>
              <a:gd name="T31" fmla="*/ 108 h 494"/>
              <a:gd name="T32" fmla="*/ 56 w 622"/>
              <a:gd name="T33" fmla="*/ 118 h 494"/>
              <a:gd name="T34" fmla="*/ 68 w 622"/>
              <a:gd name="T35" fmla="*/ 160 h 494"/>
              <a:gd name="T36" fmla="*/ 82 w 622"/>
              <a:gd name="T37" fmla="*/ 192 h 494"/>
              <a:gd name="T38" fmla="*/ 44 w 622"/>
              <a:gd name="T39" fmla="*/ 216 h 494"/>
              <a:gd name="T40" fmla="*/ 18 w 622"/>
              <a:gd name="T41" fmla="*/ 254 h 494"/>
              <a:gd name="T42" fmla="*/ 38 w 622"/>
              <a:gd name="T43" fmla="*/ 304 h 494"/>
              <a:gd name="T44" fmla="*/ 42 w 622"/>
              <a:gd name="T45" fmla="*/ 338 h 494"/>
              <a:gd name="T46" fmla="*/ 36 w 622"/>
              <a:gd name="T47" fmla="*/ 388 h 494"/>
              <a:gd name="T48" fmla="*/ 0 w 622"/>
              <a:gd name="T49" fmla="*/ 458 h 494"/>
              <a:gd name="T50" fmla="*/ 44 w 622"/>
              <a:gd name="T51" fmla="*/ 494 h 494"/>
              <a:gd name="T52" fmla="*/ 94 w 622"/>
              <a:gd name="T53" fmla="*/ 466 h 494"/>
              <a:gd name="T54" fmla="*/ 120 w 622"/>
              <a:gd name="T55" fmla="*/ 450 h 494"/>
              <a:gd name="T56" fmla="*/ 120 w 622"/>
              <a:gd name="T57" fmla="*/ 422 h 494"/>
              <a:gd name="T58" fmla="*/ 182 w 622"/>
              <a:gd name="T59" fmla="*/ 404 h 494"/>
              <a:gd name="T60" fmla="*/ 224 w 622"/>
              <a:gd name="T61" fmla="*/ 442 h 494"/>
              <a:gd name="T62" fmla="*/ 288 w 622"/>
              <a:gd name="T63" fmla="*/ 454 h 494"/>
              <a:gd name="T64" fmla="*/ 362 w 622"/>
              <a:gd name="T65" fmla="*/ 440 h 494"/>
              <a:gd name="T66" fmla="*/ 404 w 622"/>
              <a:gd name="T67" fmla="*/ 436 h 494"/>
              <a:gd name="T68" fmla="*/ 430 w 622"/>
              <a:gd name="T69" fmla="*/ 412 h 494"/>
              <a:gd name="T70" fmla="*/ 484 w 622"/>
              <a:gd name="T71" fmla="*/ 374 h 494"/>
              <a:gd name="T72" fmla="*/ 504 w 622"/>
              <a:gd name="T73" fmla="*/ 400 h 494"/>
              <a:gd name="T74" fmla="*/ 534 w 622"/>
              <a:gd name="T75" fmla="*/ 378 h 494"/>
              <a:gd name="T76" fmla="*/ 524 w 622"/>
              <a:gd name="T77" fmla="*/ 322 h 494"/>
              <a:gd name="T78" fmla="*/ 570 w 622"/>
              <a:gd name="T79" fmla="*/ 328 h 494"/>
              <a:gd name="T80" fmla="*/ 604 w 622"/>
              <a:gd name="T81" fmla="*/ 314 h 494"/>
              <a:gd name="T82" fmla="*/ 622 w 622"/>
              <a:gd name="T83" fmla="*/ 28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2" h="494">
                <a:moveTo>
                  <a:pt x="622" y="280"/>
                </a:moveTo>
                <a:lnTo>
                  <a:pt x="614" y="218"/>
                </a:lnTo>
                <a:lnTo>
                  <a:pt x="602" y="212"/>
                </a:lnTo>
                <a:lnTo>
                  <a:pt x="604" y="172"/>
                </a:lnTo>
                <a:lnTo>
                  <a:pt x="580" y="144"/>
                </a:lnTo>
                <a:lnTo>
                  <a:pt x="554" y="116"/>
                </a:lnTo>
                <a:lnTo>
                  <a:pt x="554" y="84"/>
                </a:lnTo>
                <a:lnTo>
                  <a:pt x="542" y="72"/>
                </a:lnTo>
                <a:lnTo>
                  <a:pt x="540" y="60"/>
                </a:lnTo>
                <a:lnTo>
                  <a:pt x="526" y="48"/>
                </a:lnTo>
                <a:lnTo>
                  <a:pt x="502" y="46"/>
                </a:lnTo>
                <a:lnTo>
                  <a:pt x="486" y="62"/>
                </a:lnTo>
                <a:lnTo>
                  <a:pt x="462" y="64"/>
                </a:lnTo>
                <a:lnTo>
                  <a:pt x="442" y="54"/>
                </a:lnTo>
                <a:lnTo>
                  <a:pt x="416" y="64"/>
                </a:lnTo>
                <a:lnTo>
                  <a:pt x="382" y="64"/>
                </a:lnTo>
                <a:lnTo>
                  <a:pt x="378" y="46"/>
                </a:lnTo>
                <a:lnTo>
                  <a:pt x="364" y="30"/>
                </a:lnTo>
                <a:lnTo>
                  <a:pt x="344" y="20"/>
                </a:lnTo>
                <a:lnTo>
                  <a:pt x="318" y="0"/>
                </a:lnTo>
                <a:lnTo>
                  <a:pt x="302" y="4"/>
                </a:lnTo>
                <a:lnTo>
                  <a:pt x="274" y="38"/>
                </a:lnTo>
                <a:lnTo>
                  <a:pt x="242" y="54"/>
                </a:lnTo>
                <a:lnTo>
                  <a:pt x="220" y="56"/>
                </a:lnTo>
                <a:lnTo>
                  <a:pt x="210" y="36"/>
                </a:lnTo>
                <a:lnTo>
                  <a:pt x="188" y="16"/>
                </a:lnTo>
                <a:lnTo>
                  <a:pt x="174" y="46"/>
                </a:lnTo>
                <a:lnTo>
                  <a:pt x="164" y="70"/>
                </a:lnTo>
                <a:lnTo>
                  <a:pt x="144" y="90"/>
                </a:lnTo>
                <a:lnTo>
                  <a:pt x="154" y="116"/>
                </a:lnTo>
                <a:lnTo>
                  <a:pt x="118" y="118"/>
                </a:lnTo>
                <a:lnTo>
                  <a:pt x="98" y="108"/>
                </a:lnTo>
                <a:lnTo>
                  <a:pt x="82" y="120"/>
                </a:lnTo>
                <a:lnTo>
                  <a:pt x="56" y="118"/>
                </a:lnTo>
                <a:lnTo>
                  <a:pt x="48" y="138"/>
                </a:lnTo>
                <a:lnTo>
                  <a:pt x="68" y="160"/>
                </a:lnTo>
                <a:lnTo>
                  <a:pt x="86" y="174"/>
                </a:lnTo>
                <a:lnTo>
                  <a:pt x="82" y="192"/>
                </a:lnTo>
                <a:lnTo>
                  <a:pt x="56" y="198"/>
                </a:lnTo>
                <a:lnTo>
                  <a:pt x="44" y="216"/>
                </a:lnTo>
                <a:lnTo>
                  <a:pt x="50" y="234"/>
                </a:lnTo>
                <a:lnTo>
                  <a:pt x="18" y="254"/>
                </a:lnTo>
                <a:lnTo>
                  <a:pt x="22" y="278"/>
                </a:lnTo>
                <a:lnTo>
                  <a:pt x="38" y="304"/>
                </a:lnTo>
                <a:lnTo>
                  <a:pt x="24" y="326"/>
                </a:lnTo>
                <a:lnTo>
                  <a:pt x="42" y="338"/>
                </a:lnTo>
                <a:lnTo>
                  <a:pt x="66" y="344"/>
                </a:lnTo>
                <a:lnTo>
                  <a:pt x="36" y="388"/>
                </a:lnTo>
                <a:lnTo>
                  <a:pt x="20" y="426"/>
                </a:lnTo>
                <a:lnTo>
                  <a:pt x="0" y="458"/>
                </a:lnTo>
                <a:lnTo>
                  <a:pt x="22" y="482"/>
                </a:lnTo>
                <a:lnTo>
                  <a:pt x="44" y="494"/>
                </a:lnTo>
                <a:lnTo>
                  <a:pt x="74" y="480"/>
                </a:lnTo>
                <a:lnTo>
                  <a:pt x="94" y="466"/>
                </a:lnTo>
                <a:lnTo>
                  <a:pt x="120" y="466"/>
                </a:lnTo>
                <a:lnTo>
                  <a:pt x="120" y="450"/>
                </a:lnTo>
                <a:lnTo>
                  <a:pt x="108" y="434"/>
                </a:lnTo>
                <a:lnTo>
                  <a:pt x="120" y="422"/>
                </a:lnTo>
                <a:lnTo>
                  <a:pt x="150" y="422"/>
                </a:lnTo>
                <a:lnTo>
                  <a:pt x="182" y="404"/>
                </a:lnTo>
                <a:lnTo>
                  <a:pt x="210" y="432"/>
                </a:lnTo>
                <a:lnTo>
                  <a:pt x="224" y="442"/>
                </a:lnTo>
                <a:lnTo>
                  <a:pt x="268" y="440"/>
                </a:lnTo>
                <a:lnTo>
                  <a:pt x="288" y="454"/>
                </a:lnTo>
                <a:lnTo>
                  <a:pt x="308" y="442"/>
                </a:lnTo>
                <a:lnTo>
                  <a:pt x="362" y="440"/>
                </a:lnTo>
                <a:lnTo>
                  <a:pt x="386" y="450"/>
                </a:lnTo>
                <a:lnTo>
                  <a:pt x="404" y="436"/>
                </a:lnTo>
                <a:lnTo>
                  <a:pt x="406" y="416"/>
                </a:lnTo>
                <a:lnTo>
                  <a:pt x="430" y="412"/>
                </a:lnTo>
                <a:lnTo>
                  <a:pt x="462" y="390"/>
                </a:lnTo>
                <a:lnTo>
                  <a:pt x="484" y="374"/>
                </a:lnTo>
                <a:lnTo>
                  <a:pt x="500" y="386"/>
                </a:lnTo>
                <a:lnTo>
                  <a:pt x="504" y="400"/>
                </a:lnTo>
                <a:lnTo>
                  <a:pt x="524" y="396"/>
                </a:lnTo>
                <a:lnTo>
                  <a:pt x="534" y="378"/>
                </a:lnTo>
                <a:lnTo>
                  <a:pt x="522" y="354"/>
                </a:lnTo>
                <a:lnTo>
                  <a:pt x="524" y="322"/>
                </a:lnTo>
                <a:lnTo>
                  <a:pt x="548" y="318"/>
                </a:lnTo>
                <a:lnTo>
                  <a:pt x="570" y="328"/>
                </a:lnTo>
                <a:lnTo>
                  <a:pt x="598" y="326"/>
                </a:lnTo>
                <a:lnTo>
                  <a:pt x="604" y="314"/>
                </a:lnTo>
                <a:lnTo>
                  <a:pt x="606" y="288"/>
                </a:lnTo>
                <a:lnTo>
                  <a:pt x="622" y="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66"/>
          <p:cNvSpPr>
            <a:spLocks/>
          </p:cNvSpPr>
          <p:nvPr/>
        </p:nvSpPr>
        <p:spPr bwMode="gray">
          <a:xfrm>
            <a:off x="1100599" y="4455454"/>
            <a:ext cx="1373458" cy="1090633"/>
          </a:xfrm>
          <a:custGeom>
            <a:avLst/>
            <a:gdLst>
              <a:gd name="T0" fmla="*/ 614 w 622"/>
              <a:gd name="T1" fmla="*/ 218 h 494"/>
              <a:gd name="T2" fmla="*/ 604 w 622"/>
              <a:gd name="T3" fmla="*/ 172 h 494"/>
              <a:gd name="T4" fmla="*/ 554 w 622"/>
              <a:gd name="T5" fmla="*/ 116 h 494"/>
              <a:gd name="T6" fmla="*/ 542 w 622"/>
              <a:gd name="T7" fmla="*/ 72 h 494"/>
              <a:gd name="T8" fmla="*/ 526 w 622"/>
              <a:gd name="T9" fmla="*/ 48 h 494"/>
              <a:gd name="T10" fmla="*/ 486 w 622"/>
              <a:gd name="T11" fmla="*/ 62 h 494"/>
              <a:gd name="T12" fmla="*/ 442 w 622"/>
              <a:gd name="T13" fmla="*/ 54 h 494"/>
              <a:gd name="T14" fmla="*/ 382 w 622"/>
              <a:gd name="T15" fmla="*/ 64 h 494"/>
              <a:gd name="T16" fmla="*/ 364 w 622"/>
              <a:gd name="T17" fmla="*/ 30 h 494"/>
              <a:gd name="T18" fmla="*/ 318 w 622"/>
              <a:gd name="T19" fmla="*/ 0 h 494"/>
              <a:gd name="T20" fmla="*/ 274 w 622"/>
              <a:gd name="T21" fmla="*/ 38 h 494"/>
              <a:gd name="T22" fmla="*/ 220 w 622"/>
              <a:gd name="T23" fmla="*/ 56 h 494"/>
              <a:gd name="T24" fmla="*/ 188 w 622"/>
              <a:gd name="T25" fmla="*/ 16 h 494"/>
              <a:gd name="T26" fmla="*/ 164 w 622"/>
              <a:gd name="T27" fmla="*/ 70 h 494"/>
              <a:gd name="T28" fmla="*/ 154 w 622"/>
              <a:gd name="T29" fmla="*/ 116 h 494"/>
              <a:gd name="T30" fmla="*/ 98 w 622"/>
              <a:gd name="T31" fmla="*/ 108 h 494"/>
              <a:gd name="T32" fmla="*/ 56 w 622"/>
              <a:gd name="T33" fmla="*/ 118 h 494"/>
              <a:gd name="T34" fmla="*/ 68 w 622"/>
              <a:gd name="T35" fmla="*/ 160 h 494"/>
              <a:gd name="T36" fmla="*/ 82 w 622"/>
              <a:gd name="T37" fmla="*/ 192 h 494"/>
              <a:gd name="T38" fmla="*/ 44 w 622"/>
              <a:gd name="T39" fmla="*/ 216 h 494"/>
              <a:gd name="T40" fmla="*/ 18 w 622"/>
              <a:gd name="T41" fmla="*/ 254 h 494"/>
              <a:gd name="T42" fmla="*/ 38 w 622"/>
              <a:gd name="T43" fmla="*/ 304 h 494"/>
              <a:gd name="T44" fmla="*/ 42 w 622"/>
              <a:gd name="T45" fmla="*/ 338 h 494"/>
              <a:gd name="T46" fmla="*/ 36 w 622"/>
              <a:gd name="T47" fmla="*/ 388 h 494"/>
              <a:gd name="T48" fmla="*/ 0 w 622"/>
              <a:gd name="T49" fmla="*/ 458 h 494"/>
              <a:gd name="T50" fmla="*/ 44 w 622"/>
              <a:gd name="T51" fmla="*/ 494 h 494"/>
              <a:gd name="T52" fmla="*/ 94 w 622"/>
              <a:gd name="T53" fmla="*/ 466 h 494"/>
              <a:gd name="T54" fmla="*/ 120 w 622"/>
              <a:gd name="T55" fmla="*/ 450 h 494"/>
              <a:gd name="T56" fmla="*/ 120 w 622"/>
              <a:gd name="T57" fmla="*/ 422 h 494"/>
              <a:gd name="T58" fmla="*/ 182 w 622"/>
              <a:gd name="T59" fmla="*/ 404 h 494"/>
              <a:gd name="T60" fmla="*/ 224 w 622"/>
              <a:gd name="T61" fmla="*/ 442 h 494"/>
              <a:gd name="T62" fmla="*/ 288 w 622"/>
              <a:gd name="T63" fmla="*/ 454 h 494"/>
              <a:gd name="T64" fmla="*/ 362 w 622"/>
              <a:gd name="T65" fmla="*/ 440 h 494"/>
              <a:gd name="T66" fmla="*/ 404 w 622"/>
              <a:gd name="T67" fmla="*/ 436 h 494"/>
              <a:gd name="T68" fmla="*/ 430 w 622"/>
              <a:gd name="T69" fmla="*/ 412 h 494"/>
              <a:gd name="T70" fmla="*/ 484 w 622"/>
              <a:gd name="T71" fmla="*/ 374 h 494"/>
              <a:gd name="T72" fmla="*/ 504 w 622"/>
              <a:gd name="T73" fmla="*/ 400 h 494"/>
              <a:gd name="T74" fmla="*/ 534 w 622"/>
              <a:gd name="T75" fmla="*/ 378 h 494"/>
              <a:gd name="T76" fmla="*/ 524 w 622"/>
              <a:gd name="T77" fmla="*/ 322 h 494"/>
              <a:gd name="T78" fmla="*/ 570 w 622"/>
              <a:gd name="T79" fmla="*/ 328 h 494"/>
              <a:gd name="T80" fmla="*/ 604 w 622"/>
              <a:gd name="T81" fmla="*/ 314 h 494"/>
              <a:gd name="T82" fmla="*/ 622 w 622"/>
              <a:gd name="T83" fmla="*/ 28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2" h="494">
                <a:moveTo>
                  <a:pt x="622" y="280"/>
                </a:moveTo>
                <a:lnTo>
                  <a:pt x="614" y="218"/>
                </a:lnTo>
                <a:lnTo>
                  <a:pt x="602" y="212"/>
                </a:lnTo>
                <a:lnTo>
                  <a:pt x="604" y="172"/>
                </a:lnTo>
                <a:lnTo>
                  <a:pt x="580" y="144"/>
                </a:lnTo>
                <a:lnTo>
                  <a:pt x="554" y="116"/>
                </a:lnTo>
                <a:lnTo>
                  <a:pt x="554" y="84"/>
                </a:lnTo>
                <a:lnTo>
                  <a:pt x="542" y="72"/>
                </a:lnTo>
                <a:lnTo>
                  <a:pt x="540" y="60"/>
                </a:lnTo>
                <a:lnTo>
                  <a:pt x="526" y="48"/>
                </a:lnTo>
                <a:lnTo>
                  <a:pt x="502" y="46"/>
                </a:lnTo>
                <a:lnTo>
                  <a:pt x="486" y="62"/>
                </a:lnTo>
                <a:lnTo>
                  <a:pt x="462" y="64"/>
                </a:lnTo>
                <a:lnTo>
                  <a:pt x="442" y="54"/>
                </a:lnTo>
                <a:lnTo>
                  <a:pt x="416" y="64"/>
                </a:lnTo>
                <a:lnTo>
                  <a:pt x="382" y="64"/>
                </a:lnTo>
                <a:lnTo>
                  <a:pt x="378" y="46"/>
                </a:lnTo>
                <a:lnTo>
                  <a:pt x="364" y="30"/>
                </a:lnTo>
                <a:lnTo>
                  <a:pt x="344" y="20"/>
                </a:lnTo>
                <a:lnTo>
                  <a:pt x="318" y="0"/>
                </a:lnTo>
                <a:lnTo>
                  <a:pt x="302" y="4"/>
                </a:lnTo>
                <a:lnTo>
                  <a:pt x="274" y="38"/>
                </a:lnTo>
                <a:lnTo>
                  <a:pt x="242" y="54"/>
                </a:lnTo>
                <a:lnTo>
                  <a:pt x="220" y="56"/>
                </a:lnTo>
                <a:lnTo>
                  <a:pt x="210" y="36"/>
                </a:lnTo>
                <a:lnTo>
                  <a:pt x="188" y="16"/>
                </a:lnTo>
                <a:lnTo>
                  <a:pt x="174" y="46"/>
                </a:lnTo>
                <a:lnTo>
                  <a:pt x="164" y="70"/>
                </a:lnTo>
                <a:lnTo>
                  <a:pt x="144" y="90"/>
                </a:lnTo>
                <a:lnTo>
                  <a:pt x="154" y="116"/>
                </a:lnTo>
                <a:lnTo>
                  <a:pt x="118" y="118"/>
                </a:lnTo>
                <a:lnTo>
                  <a:pt x="98" y="108"/>
                </a:lnTo>
                <a:lnTo>
                  <a:pt x="82" y="120"/>
                </a:lnTo>
                <a:lnTo>
                  <a:pt x="56" y="118"/>
                </a:lnTo>
                <a:lnTo>
                  <a:pt x="48" y="138"/>
                </a:lnTo>
                <a:lnTo>
                  <a:pt x="68" y="160"/>
                </a:lnTo>
                <a:lnTo>
                  <a:pt x="86" y="174"/>
                </a:lnTo>
                <a:lnTo>
                  <a:pt x="82" y="192"/>
                </a:lnTo>
                <a:lnTo>
                  <a:pt x="56" y="198"/>
                </a:lnTo>
                <a:lnTo>
                  <a:pt x="44" y="216"/>
                </a:lnTo>
                <a:lnTo>
                  <a:pt x="50" y="234"/>
                </a:lnTo>
                <a:lnTo>
                  <a:pt x="18" y="254"/>
                </a:lnTo>
                <a:lnTo>
                  <a:pt x="22" y="278"/>
                </a:lnTo>
                <a:lnTo>
                  <a:pt x="38" y="304"/>
                </a:lnTo>
                <a:lnTo>
                  <a:pt x="24" y="326"/>
                </a:lnTo>
                <a:lnTo>
                  <a:pt x="42" y="338"/>
                </a:lnTo>
                <a:lnTo>
                  <a:pt x="66" y="344"/>
                </a:lnTo>
                <a:lnTo>
                  <a:pt x="36" y="388"/>
                </a:lnTo>
                <a:lnTo>
                  <a:pt x="20" y="426"/>
                </a:lnTo>
                <a:lnTo>
                  <a:pt x="0" y="458"/>
                </a:lnTo>
                <a:lnTo>
                  <a:pt x="22" y="482"/>
                </a:lnTo>
                <a:lnTo>
                  <a:pt x="44" y="494"/>
                </a:lnTo>
                <a:lnTo>
                  <a:pt x="74" y="480"/>
                </a:lnTo>
                <a:lnTo>
                  <a:pt x="94" y="466"/>
                </a:lnTo>
                <a:lnTo>
                  <a:pt x="120" y="466"/>
                </a:lnTo>
                <a:lnTo>
                  <a:pt x="120" y="450"/>
                </a:lnTo>
                <a:lnTo>
                  <a:pt x="108" y="434"/>
                </a:lnTo>
                <a:lnTo>
                  <a:pt x="120" y="422"/>
                </a:lnTo>
                <a:lnTo>
                  <a:pt x="150" y="422"/>
                </a:lnTo>
                <a:lnTo>
                  <a:pt x="182" y="404"/>
                </a:lnTo>
                <a:lnTo>
                  <a:pt x="210" y="432"/>
                </a:lnTo>
                <a:lnTo>
                  <a:pt x="224" y="442"/>
                </a:lnTo>
                <a:lnTo>
                  <a:pt x="268" y="440"/>
                </a:lnTo>
                <a:lnTo>
                  <a:pt x="288" y="454"/>
                </a:lnTo>
                <a:lnTo>
                  <a:pt x="308" y="442"/>
                </a:lnTo>
                <a:lnTo>
                  <a:pt x="362" y="440"/>
                </a:lnTo>
                <a:lnTo>
                  <a:pt x="386" y="450"/>
                </a:lnTo>
                <a:lnTo>
                  <a:pt x="404" y="436"/>
                </a:lnTo>
                <a:lnTo>
                  <a:pt x="406" y="416"/>
                </a:lnTo>
                <a:lnTo>
                  <a:pt x="430" y="412"/>
                </a:lnTo>
                <a:lnTo>
                  <a:pt x="462" y="390"/>
                </a:lnTo>
                <a:lnTo>
                  <a:pt x="484" y="374"/>
                </a:lnTo>
                <a:lnTo>
                  <a:pt x="500" y="386"/>
                </a:lnTo>
                <a:lnTo>
                  <a:pt x="504" y="400"/>
                </a:lnTo>
                <a:lnTo>
                  <a:pt x="524" y="396"/>
                </a:lnTo>
                <a:lnTo>
                  <a:pt x="534" y="378"/>
                </a:lnTo>
                <a:lnTo>
                  <a:pt x="522" y="354"/>
                </a:lnTo>
                <a:lnTo>
                  <a:pt x="524" y="322"/>
                </a:lnTo>
                <a:lnTo>
                  <a:pt x="548" y="318"/>
                </a:lnTo>
                <a:lnTo>
                  <a:pt x="570" y="328"/>
                </a:lnTo>
                <a:lnTo>
                  <a:pt x="598" y="326"/>
                </a:lnTo>
                <a:lnTo>
                  <a:pt x="604" y="314"/>
                </a:lnTo>
                <a:lnTo>
                  <a:pt x="606" y="288"/>
                </a:lnTo>
                <a:lnTo>
                  <a:pt x="622" y="28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67"/>
          <p:cNvSpPr>
            <a:spLocks/>
          </p:cNvSpPr>
          <p:nvPr/>
        </p:nvSpPr>
        <p:spPr bwMode="gray">
          <a:xfrm>
            <a:off x="1316996" y="5629983"/>
            <a:ext cx="556449" cy="331164"/>
          </a:xfrm>
          <a:custGeom>
            <a:avLst/>
            <a:gdLst>
              <a:gd name="T0" fmla="*/ 0 w 252"/>
              <a:gd name="T1" fmla="*/ 110 h 150"/>
              <a:gd name="T2" fmla="*/ 2 w 252"/>
              <a:gd name="T3" fmla="*/ 80 h 150"/>
              <a:gd name="T4" fmla="*/ 22 w 252"/>
              <a:gd name="T5" fmla="*/ 64 h 150"/>
              <a:gd name="T6" fmla="*/ 46 w 252"/>
              <a:gd name="T7" fmla="*/ 58 h 150"/>
              <a:gd name="T8" fmla="*/ 70 w 252"/>
              <a:gd name="T9" fmla="*/ 30 h 150"/>
              <a:gd name="T10" fmla="*/ 102 w 252"/>
              <a:gd name="T11" fmla="*/ 22 h 150"/>
              <a:gd name="T12" fmla="*/ 134 w 252"/>
              <a:gd name="T13" fmla="*/ 18 h 150"/>
              <a:gd name="T14" fmla="*/ 142 w 252"/>
              <a:gd name="T15" fmla="*/ 10 h 150"/>
              <a:gd name="T16" fmla="*/ 186 w 252"/>
              <a:gd name="T17" fmla="*/ 10 h 150"/>
              <a:gd name="T18" fmla="*/ 200 w 252"/>
              <a:gd name="T19" fmla="*/ 0 h 150"/>
              <a:gd name="T20" fmla="*/ 220 w 252"/>
              <a:gd name="T21" fmla="*/ 4 h 150"/>
              <a:gd name="T22" fmla="*/ 240 w 252"/>
              <a:gd name="T23" fmla="*/ 22 h 150"/>
              <a:gd name="T24" fmla="*/ 252 w 252"/>
              <a:gd name="T25" fmla="*/ 46 h 150"/>
              <a:gd name="T26" fmla="*/ 240 w 252"/>
              <a:gd name="T27" fmla="*/ 76 h 150"/>
              <a:gd name="T28" fmla="*/ 198 w 252"/>
              <a:gd name="T29" fmla="*/ 112 h 150"/>
              <a:gd name="T30" fmla="*/ 156 w 252"/>
              <a:gd name="T31" fmla="*/ 130 h 150"/>
              <a:gd name="T32" fmla="*/ 120 w 252"/>
              <a:gd name="T33" fmla="*/ 140 h 150"/>
              <a:gd name="T34" fmla="*/ 88 w 252"/>
              <a:gd name="T35" fmla="*/ 130 h 150"/>
              <a:gd name="T36" fmla="*/ 62 w 252"/>
              <a:gd name="T37" fmla="*/ 144 h 150"/>
              <a:gd name="T38" fmla="*/ 38 w 252"/>
              <a:gd name="T39" fmla="*/ 150 h 150"/>
              <a:gd name="T40" fmla="*/ 12 w 252"/>
              <a:gd name="T41" fmla="*/ 126 h 150"/>
              <a:gd name="T42" fmla="*/ 0 w 252"/>
              <a:gd name="T4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2" h="150">
                <a:moveTo>
                  <a:pt x="0" y="110"/>
                </a:moveTo>
                <a:lnTo>
                  <a:pt x="2" y="80"/>
                </a:lnTo>
                <a:lnTo>
                  <a:pt x="22" y="64"/>
                </a:lnTo>
                <a:lnTo>
                  <a:pt x="46" y="58"/>
                </a:lnTo>
                <a:lnTo>
                  <a:pt x="70" y="30"/>
                </a:lnTo>
                <a:lnTo>
                  <a:pt x="102" y="22"/>
                </a:lnTo>
                <a:lnTo>
                  <a:pt x="134" y="18"/>
                </a:lnTo>
                <a:lnTo>
                  <a:pt x="142" y="10"/>
                </a:lnTo>
                <a:lnTo>
                  <a:pt x="186" y="10"/>
                </a:lnTo>
                <a:lnTo>
                  <a:pt x="200" y="0"/>
                </a:lnTo>
                <a:lnTo>
                  <a:pt x="220" y="4"/>
                </a:lnTo>
                <a:lnTo>
                  <a:pt x="240" y="22"/>
                </a:lnTo>
                <a:lnTo>
                  <a:pt x="252" y="46"/>
                </a:lnTo>
                <a:lnTo>
                  <a:pt x="240" y="76"/>
                </a:lnTo>
                <a:lnTo>
                  <a:pt x="198" y="112"/>
                </a:lnTo>
                <a:lnTo>
                  <a:pt x="156" y="130"/>
                </a:lnTo>
                <a:lnTo>
                  <a:pt x="120" y="140"/>
                </a:lnTo>
                <a:lnTo>
                  <a:pt x="88" y="130"/>
                </a:lnTo>
                <a:lnTo>
                  <a:pt x="62" y="144"/>
                </a:lnTo>
                <a:lnTo>
                  <a:pt x="38" y="150"/>
                </a:lnTo>
                <a:lnTo>
                  <a:pt x="12" y="126"/>
                </a:lnTo>
                <a:lnTo>
                  <a:pt x="0" y="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Freeform 68"/>
          <p:cNvSpPr>
            <a:spLocks/>
          </p:cNvSpPr>
          <p:nvPr/>
        </p:nvSpPr>
        <p:spPr bwMode="gray">
          <a:xfrm>
            <a:off x="1316996" y="5629983"/>
            <a:ext cx="556449" cy="331164"/>
          </a:xfrm>
          <a:custGeom>
            <a:avLst/>
            <a:gdLst>
              <a:gd name="T0" fmla="*/ 0 w 252"/>
              <a:gd name="T1" fmla="*/ 110 h 150"/>
              <a:gd name="T2" fmla="*/ 2 w 252"/>
              <a:gd name="T3" fmla="*/ 80 h 150"/>
              <a:gd name="T4" fmla="*/ 22 w 252"/>
              <a:gd name="T5" fmla="*/ 64 h 150"/>
              <a:gd name="T6" fmla="*/ 46 w 252"/>
              <a:gd name="T7" fmla="*/ 58 h 150"/>
              <a:gd name="T8" fmla="*/ 70 w 252"/>
              <a:gd name="T9" fmla="*/ 30 h 150"/>
              <a:gd name="T10" fmla="*/ 102 w 252"/>
              <a:gd name="T11" fmla="*/ 22 h 150"/>
              <a:gd name="T12" fmla="*/ 134 w 252"/>
              <a:gd name="T13" fmla="*/ 18 h 150"/>
              <a:gd name="T14" fmla="*/ 142 w 252"/>
              <a:gd name="T15" fmla="*/ 10 h 150"/>
              <a:gd name="T16" fmla="*/ 186 w 252"/>
              <a:gd name="T17" fmla="*/ 10 h 150"/>
              <a:gd name="T18" fmla="*/ 200 w 252"/>
              <a:gd name="T19" fmla="*/ 0 h 150"/>
              <a:gd name="T20" fmla="*/ 220 w 252"/>
              <a:gd name="T21" fmla="*/ 4 h 150"/>
              <a:gd name="T22" fmla="*/ 240 w 252"/>
              <a:gd name="T23" fmla="*/ 22 h 150"/>
              <a:gd name="T24" fmla="*/ 252 w 252"/>
              <a:gd name="T25" fmla="*/ 46 h 150"/>
              <a:gd name="T26" fmla="*/ 240 w 252"/>
              <a:gd name="T27" fmla="*/ 76 h 150"/>
              <a:gd name="T28" fmla="*/ 198 w 252"/>
              <a:gd name="T29" fmla="*/ 112 h 150"/>
              <a:gd name="T30" fmla="*/ 156 w 252"/>
              <a:gd name="T31" fmla="*/ 130 h 150"/>
              <a:gd name="T32" fmla="*/ 120 w 252"/>
              <a:gd name="T33" fmla="*/ 140 h 150"/>
              <a:gd name="T34" fmla="*/ 88 w 252"/>
              <a:gd name="T35" fmla="*/ 130 h 150"/>
              <a:gd name="T36" fmla="*/ 62 w 252"/>
              <a:gd name="T37" fmla="*/ 144 h 150"/>
              <a:gd name="T38" fmla="*/ 38 w 252"/>
              <a:gd name="T39" fmla="*/ 150 h 150"/>
              <a:gd name="T40" fmla="*/ 12 w 252"/>
              <a:gd name="T41" fmla="*/ 126 h 150"/>
              <a:gd name="T42" fmla="*/ 0 w 252"/>
              <a:gd name="T4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2" h="150">
                <a:moveTo>
                  <a:pt x="0" y="110"/>
                </a:moveTo>
                <a:lnTo>
                  <a:pt x="2" y="80"/>
                </a:lnTo>
                <a:lnTo>
                  <a:pt x="22" y="64"/>
                </a:lnTo>
                <a:lnTo>
                  <a:pt x="46" y="58"/>
                </a:lnTo>
                <a:lnTo>
                  <a:pt x="70" y="30"/>
                </a:lnTo>
                <a:lnTo>
                  <a:pt x="102" y="22"/>
                </a:lnTo>
                <a:lnTo>
                  <a:pt x="134" y="18"/>
                </a:lnTo>
                <a:lnTo>
                  <a:pt x="142" y="10"/>
                </a:lnTo>
                <a:lnTo>
                  <a:pt x="186" y="10"/>
                </a:lnTo>
                <a:lnTo>
                  <a:pt x="200" y="0"/>
                </a:lnTo>
                <a:lnTo>
                  <a:pt x="220" y="4"/>
                </a:lnTo>
                <a:lnTo>
                  <a:pt x="240" y="22"/>
                </a:lnTo>
                <a:lnTo>
                  <a:pt x="252" y="46"/>
                </a:lnTo>
                <a:lnTo>
                  <a:pt x="240" y="76"/>
                </a:lnTo>
                <a:lnTo>
                  <a:pt x="198" y="112"/>
                </a:lnTo>
                <a:lnTo>
                  <a:pt x="156" y="130"/>
                </a:lnTo>
                <a:lnTo>
                  <a:pt x="120" y="140"/>
                </a:lnTo>
                <a:lnTo>
                  <a:pt x="88" y="130"/>
                </a:lnTo>
                <a:lnTo>
                  <a:pt x="62" y="144"/>
                </a:lnTo>
                <a:lnTo>
                  <a:pt x="38" y="150"/>
                </a:lnTo>
                <a:lnTo>
                  <a:pt x="12" y="126"/>
                </a:lnTo>
                <a:lnTo>
                  <a:pt x="0" y="11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1992684" y="2460740"/>
            <a:ext cx="33111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2262075" y="3594427"/>
            <a:ext cx="30417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3192318" y="4820294"/>
            <a:ext cx="211152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차트 113"/>
          <p:cNvGraphicFramePr/>
          <p:nvPr>
            <p:extLst>
              <p:ext uri="{D42A27DB-BD31-4B8C-83A1-F6EECF244321}">
                <p14:modId xmlns:p14="http://schemas.microsoft.com/office/powerpoint/2010/main" val="247764037"/>
              </p:ext>
            </p:extLst>
          </p:nvPr>
        </p:nvGraphicFramePr>
        <p:xfrm>
          <a:off x="5072835" y="1965034"/>
          <a:ext cx="1435320" cy="95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5" name="차트 114"/>
          <p:cNvGraphicFramePr/>
          <p:nvPr>
            <p:extLst>
              <p:ext uri="{D42A27DB-BD31-4B8C-83A1-F6EECF244321}">
                <p14:modId xmlns:p14="http://schemas.microsoft.com/office/powerpoint/2010/main" val="4052496168"/>
              </p:ext>
            </p:extLst>
          </p:nvPr>
        </p:nvGraphicFramePr>
        <p:xfrm>
          <a:off x="5072835" y="3128517"/>
          <a:ext cx="1435320" cy="95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6" name="차트 115"/>
          <p:cNvGraphicFramePr/>
          <p:nvPr>
            <p:extLst>
              <p:ext uri="{D42A27DB-BD31-4B8C-83A1-F6EECF244321}">
                <p14:modId xmlns:p14="http://schemas.microsoft.com/office/powerpoint/2010/main" val="3810637103"/>
              </p:ext>
            </p:extLst>
          </p:nvPr>
        </p:nvGraphicFramePr>
        <p:xfrm>
          <a:off x="5072835" y="4291999"/>
          <a:ext cx="1435320" cy="95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3" name="직사각형 122"/>
          <p:cNvSpPr/>
          <p:nvPr/>
        </p:nvSpPr>
        <p:spPr>
          <a:xfrm>
            <a:off x="6660048" y="2463474"/>
            <a:ext cx="4049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the show last month.  It included the  work 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glass artists, leather workers and also  furniture and basket  makers.  The admission pro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</a:t>
            </a:r>
            <a:r>
              <a:rPr lang="en-US" altLang="ko-KR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is 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660048" y="2139564"/>
            <a:ext cx="417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 COFFEE CONSUMPTION 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6940143" y="4267009"/>
            <a:ext cx="964913" cy="1227154"/>
            <a:chOff x="6940143" y="4267009"/>
            <a:chExt cx="964913" cy="1227154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143" y="4267009"/>
              <a:ext cx="964913" cy="1227154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485" y="4611842"/>
              <a:ext cx="537491" cy="537491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9" y="4057108"/>
            <a:ext cx="1129958" cy="1437055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51" y="4460923"/>
            <a:ext cx="629427" cy="629427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201" y="3642948"/>
            <a:ext cx="1455613" cy="1851215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105" y="4163143"/>
            <a:ext cx="810828" cy="810828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167978" y="550618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2014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326312" y="550618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31267" y="550618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958566" y="4010218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2,000,000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170018" y="3878142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3,000,000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546184" y="345004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5,000,000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581308" y="228958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581308" y="3425622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5581308" y="4641466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63725" y="462656"/>
            <a:ext cx="217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STARBUCKS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6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6957" y="2454709"/>
            <a:ext cx="36622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 media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were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 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show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last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month.  It included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work</a:t>
            </a:r>
          </a:p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offabic artists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Twelve kinds</a:t>
            </a:r>
          </a:p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03 CONTENT</a:t>
            </a:r>
            <a:endParaRPr lang="en-US" altLang="ko-KR" sz="28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591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나눔고딕</vt:lpstr>
      <vt:lpstr>나눔고딕 ExtraBold</vt:lpstr>
      <vt:lpstr>맑은 고딕</vt:lpstr>
      <vt:lpstr>-윤고딕340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An youjin</cp:lastModifiedBy>
  <cp:revision>25</cp:revision>
  <dcterms:created xsi:type="dcterms:W3CDTF">2016-04-23T13:16:46Z</dcterms:created>
  <dcterms:modified xsi:type="dcterms:W3CDTF">2019-10-20T07:09:41Z</dcterms:modified>
</cp:coreProperties>
</file>