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6E1F-CA43-48A9-A334-682F39502DB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11F43-2980-4A42-8EC8-1A741EE7B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11F43-2980-4A42-8EC8-1A741EE7B4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0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04BA-E5C6-1CB0-BB6B-EFA0D8AEA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7C815-9022-C84A-AB9E-E15FAF298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EE13-C962-BD69-35F2-1C47908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5BE68-0A65-80C8-4417-C34BE2E6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EC8DE-1C47-DEA5-9E7A-9B722D91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0669-8B61-FB40-2BB6-A8AC3F6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4C5AF5-15CD-44DF-4312-7F369503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2484-6BB3-9C53-C1C0-B5CA8463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21BC0-1C65-8FD5-3CA1-2AC90749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D6B2F-E1DC-53A0-A9B1-6543678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42CA9-486A-F152-42AA-A5A450C7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403F0-85F8-CA0E-F1B4-B86FDDE4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45ADB-77B1-AF34-8411-4DCC8459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ADB7F-2E50-6A7D-0A95-BC07543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BDF3-8D35-1080-A05D-B69B47E7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D15B9-B2D5-E8EF-29CA-655783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406E2-5AA4-3232-48E3-394FFD68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6112D-E4A4-5F27-8F5F-2CC7FF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5E1F3-530D-CF4E-D58A-810B4CB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46C71-67F8-CF47-8821-5ACB743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3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FFACC-CE4A-F52F-DB75-F17F3D82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2CF2F-3FDB-99A3-67AF-282CE0B6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9826E-B382-36A6-F027-D84A13F3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C24CF-2732-FA68-9706-BDE7A4D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03706-A875-0FF5-4784-5E27365B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913E6-3C58-0D95-4EB0-7E35871A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1BA4A-B456-BEB6-8BE7-4F59D4732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9243D-B97D-E007-7BB0-DF7E5C7F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2005D-D6C6-3AE5-213B-82C13C4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8DC14-01CC-D566-D4F2-0EC156F9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D1072-4142-F2CA-0F99-8C0456B8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2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3F7D-4BA9-CC2A-C6D1-67F5DD9A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1275-C3ED-E170-B7D2-B89300CC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4E452-BD98-41EB-7AE7-40457146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E8C1D1-AA37-DBFE-B72F-B6A354BB6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333F28-3082-F237-D14D-76F25AA2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38C294-A827-4F54-48DC-A5D9F8C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70983-1F9E-3C11-990D-C49B5E9D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88DCDC-5A77-866E-2827-712A0FA4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BD82-FD66-B396-4F49-1B5E5298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1938E-5EF2-F547-8E3F-1037776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FFF98-293F-B7C3-97F2-53F2EB0F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AA2B0-CDAC-06A0-B075-53F8D8A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443F6-A6AF-DACE-C85E-7A0A2474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1DAF3-234B-DF1E-A778-E2D4A7E6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7760E-6154-5959-2B36-73A2363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223C-812B-B57A-DD46-EEE78E50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21075-35D2-C3D6-3A54-27573E91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C33DD-A26F-A8CB-94A3-94C9EEC5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1E955-54CD-886F-DD99-D5580FC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5C1C3-AF66-2D39-CB03-459527AD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0E4A2-7BF5-AFF5-5F9F-8A88B77C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6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FE88A-A0E9-CD83-C141-6B5A088B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42D22-5E36-1A1C-431F-2D72BFA9B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21E82-D392-4367-5449-58708FC0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6ED07-AF89-9C16-EC2B-41AD0EC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DF3F8-5CB9-3ECE-A126-B5913118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65CA5-948F-B776-02E1-27A47A1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5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53F4-F4FC-16C6-6CB3-3DFEFCD6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52BF5-2435-60A0-43E1-3837B04A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E9D64-267B-3D96-C8E7-E2C4B5E1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45FC-7DDA-45CB-BED2-E72D2F00EC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54FBD-47FB-3575-5A7F-292C3E3A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EC9A3-14E8-C298-8E19-CC903FD4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02BC-FCDF-49B4-8D73-15C6CD6E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4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6AEB63-2D95-EDFA-A6EB-48F737FE8B08}"/>
              </a:ext>
            </a:extLst>
          </p:cNvPr>
          <p:cNvSpPr/>
          <p:nvPr/>
        </p:nvSpPr>
        <p:spPr>
          <a:xfrm>
            <a:off x="2202520" y="3368694"/>
            <a:ext cx="1481728" cy="6040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未整理数据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E3753A-FBF8-1D32-8248-F95B690A76FB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684248" y="3075301"/>
            <a:ext cx="5832408" cy="595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110BF5-95EC-6B58-4273-0A3FBDF89166}"/>
              </a:ext>
            </a:extLst>
          </p:cNvPr>
          <p:cNvSpPr/>
          <p:nvPr/>
        </p:nvSpPr>
        <p:spPr>
          <a:xfrm>
            <a:off x="9516656" y="2658148"/>
            <a:ext cx="1621892" cy="83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未整理数据列表页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5A2F89-E0B1-8462-8EA9-72CB4226869F}"/>
              </a:ext>
            </a:extLst>
          </p:cNvPr>
          <p:cNvSpPr/>
          <p:nvPr/>
        </p:nvSpPr>
        <p:spPr>
          <a:xfrm>
            <a:off x="133488" y="113466"/>
            <a:ext cx="2070865" cy="6534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60C5421-A4E4-FD7A-A72C-0B5E4543A3D4}"/>
              </a:ext>
            </a:extLst>
          </p:cNvPr>
          <p:cNvSpPr/>
          <p:nvPr/>
        </p:nvSpPr>
        <p:spPr>
          <a:xfrm>
            <a:off x="11138548" y="220257"/>
            <a:ext cx="967796" cy="6427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546BC12-5CBF-B984-614F-65F50B0CB6E1}"/>
              </a:ext>
            </a:extLst>
          </p:cNvPr>
          <p:cNvSpPr/>
          <p:nvPr/>
        </p:nvSpPr>
        <p:spPr>
          <a:xfrm>
            <a:off x="9503839" y="4134587"/>
            <a:ext cx="1621892" cy="83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/</a:t>
            </a:r>
            <a:r>
              <a:rPr lang="zh-CN" altLang="en-US" dirty="0"/>
              <a:t>修改 数据详情页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F4574A7-5B4E-64B2-B2F6-0003B6A1AC0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10000128" y="3807112"/>
            <a:ext cx="642133" cy="1281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B510A8A-E843-7082-C0E2-7A7811C8D9C9}"/>
              </a:ext>
            </a:extLst>
          </p:cNvPr>
          <p:cNvSpPr/>
          <p:nvPr/>
        </p:nvSpPr>
        <p:spPr>
          <a:xfrm>
            <a:off x="2229988" y="4608817"/>
            <a:ext cx="1569468" cy="10419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数据库内数据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B7C55C3-9FB3-9008-C3AA-F36153D0A46B}"/>
              </a:ext>
            </a:extLst>
          </p:cNvPr>
          <p:cNvSpPr/>
          <p:nvPr/>
        </p:nvSpPr>
        <p:spPr>
          <a:xfrm>
            <a:off x="9516656" y="5613561"/>
            <a:ext cx="1621892" cy="83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数据展示页面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AEA6D6C-7C37-67D4-84D2-5FFBF0671556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3799456" y="5129770"/>
            <a:ext cx="5717200" cy="900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1890105-3A5D-28AC-2916-A2D98D9DC1CD}"/>
              </a:ext>
            </a:extLst>
          </p:cNvPr>
          <p:cNvSpPr/>
          <p:nvPr/>
        </p:nvSpPr>
        <p:spPr>
          <a:xfrm>
            <a:off x="754213" y="270581"/>
            <a:ext cx="1448307" cy="1765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网页静态资源托管（单独的服务器）（</a:t>
            </a:r>
            <a:r>
              <a:rPr lang="en-US" altLang="zh-CN" sz="1800" b="1" dirty="0">
                <a:solidFill>
                  <a:schemeClr val="tx1"/>
                </a:solidFill>
              </a:rPr>
              <a:t> html</a:t>
            </a:r>
            <a:r>
              <a:rPr lang="zh-CN" altLang="en-US" sz="1800" b="1" dirty="0">
                <a:solidFill>
                  <a:schemeClr val="tx1"/>
                </a:solidFill>
              </a:rPr>
              <a:t>、</a:t>
            </a:r>
            <a:r>
              <a:rPr lang="en-US" altLang="zh-CN" sz="1800" b="1" dirty="0" err="1">
                <a:solidFill>
                  <a:schemeClr val="tx1"/>
                </a:solidFill>
              </a:rPr>
              <a:t>css</a:t>
            </a:r>
            <a:r>
              <a:rPr lang="zh-CN" altLang="en-US" sz="1800" b="1" dirty="0">
                <a:solidFill>
                  <a:schemeClr val="tx1"/>
                </a:solidFill>
              </a:rPr>
              <a:t>、</a:t>
            </a:r>
            <a:r>
              <a:rPr lang="en-US" altLang="zh-CN" sz="1800" b="1" dirty="0" err="1">
                <a:solidFill>
                  <a:schemeClr val="tx1"/>
                </a:solidFill>
              </a:rPr>
              <a:t>js</a:t>
            </a: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0E5A60E-022D-6272-6B13-1458706DB8C5}"/>
              </a:ext>
            </a:extLst>
          </p:cNvPr>
          <p:cNvCxnSpPr>
            <a:cxnSpLocks/>
            <a:stCxn id="59" idx="3"/>
            <a:endCxn id="14" idx="0"/>
          </p:cNvCxnSpPr>
          <p:nvPr/>
        </p:nvCxnSpPr>
        <p:spPr>
          <a:xfrm flipV="1">
            <a:off x="2202520" y="220257"/>
            <a:ext cx="9419926" cy="9328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D4C4FC6B-7D99-82CC-7630-F8A0B41CB0B3}"/>
              </a:ext>
            </a:extLst>
          </p:cNvPr>
          <p:cNvCxnSpPr>
            <a:cxnSpLocks/>
            <a:stCxn id="54" idx="0"/>
            <a:endCxn id="20" idx="2"/>
          </p:cNvCxnSpPr>
          <p:nvPr/>
        </p:nvCxnSpPr>
        <p:spPr>
          <a:xfrm rot="16200000" flipV="1">
            <a:off x="9998860" y="5284818"/>
            <a:ext cx="644668" cy="1281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F5A2797-858A-241E-D67E-34A2EC943B60}"/>
              </a:ext>
            </a:extLst>
          </p:cNvPr>
          <p:cNvSpPr txBox="1"/>
          <p:nvPr/>
        </p:nvSpPr>
        <p:spPr>
          <a:xfrm>
            <a:off x="10308552" y="3659632"/>
            <a:ext cx="7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添加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8FA92E-EEEF-6435-10C2-3419E59C9D55}"/>
              </a:ext>
            </a:extLst>
          </p:cNvPr>
          <p:cNvSpPr txBox="1"/>
          <p:nvPr/>
        </p:nvSpPr>
        <p:spPr>
          <a:xfrm>
            <a:off x="10314902" y="5175708"/>
            <a:ext cx="695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修改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A2831B-DFCD-3F83-7A92-AD256AE921EF}"/>
              </a:ext>
            </a:extLst>
          </p:cNvPr>
          <p:cNvCxnSpPr>
            <a:cxnSpLocks/>
            <a:stCxn id="20" idx="1"/>
            <a:endCxn id="49" idx="0"/>
          </p:cNvCxnSpPr>
          <p:nvPr/>
        </p:nvCxnSpPr>
        <p:spPr>
          <a:xfrm flipH="1">
            <a:off x="3014722" y="4551740"/>
            <a:ext cx="6489117" cy="570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FEF1F39-62A7-047D-018B-D16AF98CDB84}"/>
              </a:ext>
            </a:extLst>
          </p:cNvPr>
          <p:cNvSpPr/>
          <p:nvPr/>
        </p:nvSpPr>
        <p:spPr>
          <a:xfrm>
            <a:off x="1085670" y="2564265"/>
            <a:ext cx="1131500" cy="3418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后端</a:t>
            </a:r>
            <a:r>
              <a:rPr lang="en-US" altLang="zh-CN" b="1" dirty="0" err="1">
                <a:solidFill>
                  <a:schemeClr val="tx1"/>
                </a:solidFill>
              </a:rPr>
              <a:t>api</a:t>
            </a:r>
            <a:r>
              <a:rPr lang="zh-CN" altLang="en-US" b="1" dirty="0">
                <a:solidFill>
                  <a:schemeClr val="tx1"/>
                </a:solidFill>
              </a:rPr>
              <a:t>服务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媒体静态资源（图片、视频）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5249739-0A26-71A5-22EB-908B84D5AF88}"/>
              </a:ext>
            </a:extLst>
          </p:cNvPr>
          <p:cNvSpPr txBox="1"/>
          <p:nvPr/>
        </p:nvSpPr>
        <p:spPr>
          <a:xfrm rot="21226280">
            <a:off x="3785048" y="809813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2"/>
                </a:solidFill>
              </a:rPr>
              <a:t>地址栏输入网站地址打开前端页面进行访问</a:t>
            </a:r>
          </a:p>
        </p:txBody>
      </p:sp>
    </p:spTree>
    <p:extLst>
      <p:ext uri="{BB962C8B-B14F-4D97-AF65-F5344CB8AC3E}">
        <p14:creationId xmlns:p14="http://schemas.microsoft.com/office/powerpoint/2010/main" val="32630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998BD40-709C-E36B-9ACC-19768DD350D8}"/>
              </a:ext>
            </a:extLst>
          </p:cNvPr>
          <p:cNvSpPr/>
          <p:nvPr/>
        </p:nvSpPr>
        <p:spPr>
          <a:xfrm>
            <a:off x="777568" y="2838837"/>
            <a:ext cx="1992324" cy="38308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51D4E05-A683-DAC8-F8D1-203DB7213F39}"/>
              </a:ext>
            </a:extLst>
          </p:cNvPr>
          <p:cNvSpPr/>
          <p:nvPr/>
        </p:nvSpPr>
        <p:spPr>
          <a:xfrm>
            <a:off x="768136" y="3382836"/>
            <a:ext cx="1992324" cy="38308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CC36E15-C684-8E3D-7793-90CA90C31BAB}"/>
              </a:ext>
            </a:extLst>
          </p:cNvPr>
          <p:cNvSpPr/>
          <p:nvPr/>
        </p:nvSpPr>
        <p:spPr>
          <a:xfrm>
            <a:off x="372095" y="5021703"/>
            <a:ext cx="2789921" cy="52728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65BF3-3F60-D77D-8B29-DAF6EB669F70}"/>
              </a:ext>
            </a:extLst>
          </p:cNvPr>
          <p:cNvSpPr txBox="1"/>
          <p:nvPr/>
        </p:nvSpPr>
        <p:spPr>
          <a:xfrm>
            <a:off x="4705489" y="116248"/>
            <a:ext cx="453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前端数据流：首次获取数据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91B627-6250-5A98-517B-D1BDC1D691FF}"/>
              </a:ext>
            </a:extLst>
          </p:cNvPr>
          <p:cNvSpPr/>
          <p:nvPr/>
        </p:nvSpPr>
        <p:spPr>
          <a:xfrm>
            <a:off x="770897" y="2783249"/>
            <a:ext cx="2245955" cy="381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BDE4E-2726-B1B7-0FC3-779123C90E79}"/>
              </a:ext>
            </a:extLst>
          </p:cNvPr>
          <p:cNvSpPr txBox="1"/>
          <p:nvPr/>
        </p:nvSpPr>
        <p:spPr>
          <a:xfrm>
            <a:off x="1087934" y="2434835"/>
            <a:ext cx="174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Pinia: store.js</a:t>
            </a:r>
            <a:endParaRPr lang="zh-CN" altLang="en-US" sz="1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D6C7DF-2350-473A-052D-76D31DEFF708}"/>
              </a:ext>
            </a:extLst>
          </p:cNvPr>
          <p:cNvSpPr txBox="1"/>
          <p:nvPr/>
        </p:nvSpPr>
        <p:spPr>
          <a:xfrm>
            <a:off x="770897" y="2883365"/>
            <a:ext cx="19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85B126-B916-9146-B329-85FE2E6FD473}"/>
              </a:ext>
            </a:extLst>
          </p:cNvPr>
          <p:cNvSpPr txBox="1"/>
          <p:nvPr/>
        </p:nvSpPr>
        <p:spPr>
          <a:xfrm>
            <a:off x="740386" y="3392858"/>
            <a:ext cx="19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list_data_filtered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583B0E-FF13-5DBA-4EF1-7A2B067D3AA7}"/>
              </a:ext>
            </a:extLst>
          </p:cNvPr>
          <p:cNvSpPr txBox="1"/>
          <p:nvPr/>
        </p:nvSpPr>
        <p:spPr>
          <a:xfrm>
            <a:off x="734863" y="3871531"/>
            <a:ext cx="1992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temp_data: { </a:t>
            </a:r>
          </a:p>
          <a:p>
            <a:r>
              <a:rPr lang="en-US" altLang="zh-CN" sz="1600" b="1" i="1" dirty="0">
                <a:solidFill>
                  <a:srgbClr val="00B0F0"/>
                </a:solidFill>
              </a:rPr>
              <a:t>    modify_data : { }</a:t>
            </a:r>
          </a:p>
          <a:p>
            <a:r>
              <a:rPr lang="en-US" altLang="zh-CN" sz="1600" b="1" i="1" dirty="0">
                <a:solidFill>
                  <a:srgbClr val="00B0F0"/>
                </a:solidFill>
              </a:rPr>
              <a:t>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3F9D4A-D9C7-9015-2F50-BF6269315FC2}"/>
              </a:ext>
            </a:extLst>
          </p:cNvPr>
          <p:cNvSpPr txBox="1"/>
          <p:nvPr/>
        </p:nvSpPr>
        <p:spPr>
          <a:xfrm>
            <a:off x="770895" y="5141967"/>
            <a:ext cx="199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get_list_data()</a:t>
            </a:r>
            <a:endParaRPr lang="en-US" altLang="zh-CN" b="0" i="1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864956-A7C8-B8F0-58B3-C087B3957C45}"/>
              </a:ext>
            </a:extLst>
          </p:cNvPr>
          <p:cNvSpPr txBox="1"/>
          <p:nvPr/>
        </p:nvSpPr>
        <p:spPr>
          <a:xfrm>
            <a:off x="770896" y="5548009"/>
            <a:ext cx="2065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update_list_data_filtered()</a:t>
            </a:r>
            <a:endParaRPr lang="en-US" altLang="zh-CN" b="0" i="1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C24075-93C7-7324-A280-F19CA64B353F}"/>
              </a:ext>
            </a:extLst>
          </p:cNvPr>
          <p:cNvSpPr/>
          <p:nvPr/>
        </p:nvSpPr>
        <p:spPr>
          <a:xfrm>
            <a:off x="927748" y="718623"/>
            <a:ext cx="941098" cy="58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5ECC3CA-B3CA-C26F-64D9-247F8820E8A6}"/>
              </a:ext>
            </a:extLst>
          </p:cNvPr>
          <p:cNvCxnSpPr>
            <a:cxnSpLocks/>
            <a:stCxn id="28" idx="1"/>
            <a:endCxn id="20" idx="2"/>
          </p:cNvCxnSpPr>
          <p:nvPr/>
        </p:nvCxnSpPr>
        <p:spPr>
          <a:xfrm rot="10800000" flipH="1">
            <a:off x="372094" y="1011080"/>
            <a:ext cx="555653" cy="4274265"/>
          </a:xfrm>
          <a:prstGeom prst="curvedConnector3">
            <a:avLst>
              <a:gd name="adj1" fmla="val 27327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5D0471C-994A-408A-E7AE-931F8072BEEF}"/>
              </a:ext>
            </a:extLst>
          </p:cNvPr>
          <p:cNvCxnSpPr>
            <a:cxnSpLocks/>
            <a:stCxn id="20" idx="5"/>
          </p:cNvCxnSpPr>
          <p:nvPr/>
        </p:nvCxnSpPr>
        <p:spPr>
          <a:xfrm rot="5400000">
            <a:off x="559740" y="1802331"/>
            <a:ext cx="1755741" cy="5868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EC17C742-0937-C93E-FA15-1A5422736818}"/>
              </a:ext>
            </a:extLst>
          </p:cNvPr>
          <p:cNvCxnSpPr>
            <a:cxnSpLocks/>
          </p:cNvCxnSpPr>
          <p:nvPr/>
        </p:nvCxnSpPr>
        <p:spPr>
          <a:xfrm rot="5400000">
            <a:off x="982159" y="3309762"/>
            <a:ext cx="31136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42AF23E-5804-35FD-145E-F8E8248A8D6A}"/>
              </a:ext>
            </a:extLst>
          </p:cNvPr>
          <p:cNvSpPr/>
          <p:nvPr/>
        </p:nvSpPr>
        <p:spPr>
          <a:xfrm>
            <a:off x="7907008" y="2142158"/>
            <a:ext cx="2245955" cy="3811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列表页面</a:t>
            </a:r>
          </a:p>
        </p:txBody>
      </p:sp>
      <p:cxnSp>
        <p:nvCxnSpPr>
          <p:cNvPr id="46" name="连接符: 曲线 45" descr="撒">
            <a:extLst>
              <a:ext uri="{FF2B5EF4-FFF2-40B4-BE49-F238E27FC236}">
                <a16:creationId xmlns:a16="http://schemas.microsoft.com/office/drawing/2014/main" id="{A71EB182-53E8-979D-743E-DFB572460C10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2732710" y="3562135"/>
            <a:ext cx="5174298" cy="48557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4F9E54A-99EF-2D09-42E7-2FB66FF17E61}"/>
              </a:ext>
            </a:extLst>
          </p:cNvPr>
          <p:cNvSpPr txBox="1"/>
          <p:nvPr/>
        </p:nvSpPr>
        <p:spPr>
          <a:xfrm>
            <a:off x="5491592" y="3546746"/>
            <a:ext cx="241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根据数据进行渲染</a:t>
            </a:r>
          </a:p>
        </p:txBody>
      </p:sp>
    </p:spTree>
    <p:extLst>
      <p:ext uri="{BB962C8B-B14F-4D97-AF65-F5344CB8AC3E}">
        <p14:creationId xmlns:p14="http://schemas.microsoft.com/office/powerpoint/2010/main" val="41727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2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3E7BC31-2632-DC11-EB3B-CD432CA01D4E}"/>
              </a:ext>
            </a:extLst>
          </p:cNvPr>
          <p:cNvSpPr/>
          <p:nvPr/>
        </p:nvSpPr>
        <p:spPr>
          <a:xfrm>
            <a:off x="730850" y="5446011"/>
            <a:ext cx="2359421" cy="450048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AF58984-58FD-A0C9-730F-88870E3CB43B}"/>
              </a:ext>
            </a:extLst>
          </p:cNvPr>
          <p:cNvSpPr/>
          <p:nvPr/>
        </p:nvSpPr>
        <p:spPr>
          <a:xfrm>
            <a:off x="876303" y="2342666"/>
            <a:ext cx="1601870" cy="393584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07763F-73C2-0F2E-94C0-4708140608F2}"/>
              </a:ext>
            </a:extLst>
          </p:cNvPr>
          <p:cNvSpPr/>
          <p:nvPr/>
        </p:nvSpPr>
        <p:spPr>
          <a:xfrm>
            <a:off x="779395" y="4019173"/>
            <a:ext cx="2212622" cy="504561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65BF3-3F60-D77D-8B29-DAF6EB669F70}"/>
              </a:ext>
            </a:extLst>
          </p:cNvPr>
          <p:cNvSpPr txBox="1"/>
          <p:nvPr/>
        </p:nvSpPr>
        <p:spPr>
          <a:xfrm>
            <a:off x="4511929" y="51937"/>
            <a:ext cx="479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前端数据流：过滤数据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91B627-6250-5A98-517B-D1BDC1D691FF}"/>
              </a:ext>
            </a:extLst>
          </p:cNvPr>
          <p:cNvSpPr/>
          <p:nvPr/>
        </p:nvSpPr>
        <p:spPr>
          <a:xfrm>
            <a:off x="730850" y="2275991"/>
            <a:ext cx="2506259" cy="381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BDE4E-2726-B1B7-0FC3-779123C90E79}"/>
              </a:ext>
            </a:extLst>
          </p:cNvPr>
          <p:cNvSpPr txBox="1"/>
          <p:nvPr/>
        </p:nvSpPr>
        <p:spPr>
          <a:xfrm>
            <a:off x="1047887" y="1927577"/>
            <a:ext cx="174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Pinia: store.js</a:t>
            </a:r>
            <a:endParaRPr lang="zh-CN" altLang="en-US" sz="1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D6C7DF-2350-473A-052D-76D31DEFF708}"/>
              </a:ext>
            </a:extLst>
          </p:cNvPr>
          <p:cNvSpPr txBox="1"/>
          <p:nvPr/>
        </p:nvSpPr>
        <p:spPr>
          <a:xfrm>
            <a:off x="900614" y="2377986"/>
            <a:ext cx="19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85B126-B916-9146-B329-85FE2E6FD473}"/>
              </a:ext>
            </a:extLst>
          </p:cNvPr>
          <p:cNvSpPr txBox="1"/>
          <p:nvPr/>
        </p:nvSpPr>
        <p:spPr>
          <a:xfrm>
            <a:off x="779885" y="4123566"/>
            <a:ext cx="198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list_data_filtered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42AF23E-5804-35FD-145E-F8E8248A8D6A}"/>
              </a:ext>
            </a:extLst>
          </p:cNvPr>
          <p:cNvSpPr/>
          <p:nvPr/>
        </p:nvSpPr>
        <p:spPr>
          <a:xfrm>
            <a:off x="7866961" y="1634900"/>
            <a:ext cx="2245955" cy="3811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列表页面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6F5A51-7D72-50F8-6EE7-20A6EA64F6DC}"/>
              </a:ext>
            </a:extLst>
          </p:cNvPr>
          <p:cNvSpPr/>
          <p:nvPr/>
        </p:nvSpPr>
        <p:spPr>
          <a:xfrm>
            <a:off x="10112916" y="4715042"/>
            <a:ext cx="1540678" cy="655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  过滤器组件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CC36E15-C684-8E3D-7793-90CA90C31BAB}"/>
              </a:ext>
            </a:extLst>
          </p:cNvPr>
          <p:cNvSpPr/>
          <p:nvPr/>
        </p:nvSpPr>
        <p:spPr>
          <a:xfrm>
            <a:off x="10218600" y="4788470"/>
            <a:ext cx="1321528" cy="504561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6" name="连接符: 曲线 45" descr="撒">
            <a:extLst>
              <a:ext uri="{FF2B5EF4-FFF2-40B4-BE49-F238E27FC236}">
                <a16:creationId xmlns:a16="http://schemas.microsoft.com/office/drawing/2014/main" id="{A71EB182-53E8-979D-743E-DFB572460C10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rot="10800000" flipV="1">
            <a:off x="3090272" y="5040751"/>
            <a:ext cx="7128329" cy="6302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C7BA46-8D15-4AD5-FD37-30D8C2CC00A3}"/>
              </a:ext>
            </a:extLst>
          </p:cNvPr>
          <p:cNvSpPr txBox="1"/>
          <p:nvPr/>
        </p:nvSpPr>
        <p:spPr>
          <a:xfrm>
            <a:off x="694816" y="5502445"/>
            <a:ext cx="221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execute_filters</a:t>
            </a:r>
            <a:r>
              <a:rPr lang="en-US" altLang="zh-CN" b="1" i="1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endParaRPr lang="en-US" altLang="zh-CN" b="0" i="1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连接符: 曲线 31" descr="撒">
            <a:extLst>
              <a:ext uri="{FF2B5EF4-FFF2-40B4-BE49-F238E27FC236}">
                <a16:creationId xmlns:a16="http://schemas.microsoft.com/office/drawing/2014/main" id="{0A3027D5-4E8C-EE05-AF12-F1D5084574F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16200000" flipH="1">
            <a:off x="1140011" y="3273477"/>
            <a:ext cx="1282923" cy="20846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EAEBA40-F3F5-04B0-50BF-36A4660A6E96}"/>
              </a:ext>
            </a:extLst>
          </p:cNvPr>
          <p:cNvSpPr txBox="1"/>
          <p:nvPr/>
        </p:nvSpPr>
        <p:spPr>
          <a:xfrm>
            <a:off x="1879629" y="3071067"/>
            <a:ext cx="177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从</a:t>
            </a:r>
            <a:r>
              <a:rPr lang="en-US" altLang="zh-CN" sz="1400" b="1" dirty="0">
                <a:solidFill>
                  <a:schemeClr val="accent2"/>
                </a:solidFill>
              </a:rPr>
              <a:t>list_data</a:t>
            </a:r>
            <a:r>
              <a:rPr lang="zh-CN" altLang="en-US" sz="1400" b="1" dirty="0">
                <a:solidFill>
                  <a:schemeClr val="accent2"/>
                </a:solidFill>
              </a:rPr>
              <a:t>中根据过滤逻辑执行过滤</a:t>
            </a:r>
          </a:p>
        </p:txBody>
      </p:sp>
      <p:cxnSp>
        <p:nvCxnSpPr>
          <p:cNvPr id="44" name="连接符: 曲线 43" descr="撒">
            <a:extLst>
              <a:ext uri="{FF2B5EF4-FFF2-40B4-BE49-F238E27FC236}">
                <a16:creationId xmlns:a16="http://schemas.microsoft.com/office/drawing/2014/main" id="{0ED27704-08C9-9F7C-D7B3-A7CD249D9779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 flipV="1">
            <a:off x="2992017" y="3540456"/>
            <a:ext cx="4874944" cy="73099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FEFCAF0-57EB-AF5D-D459-EE093D4859C6}"/>
              </a:ext>
            </a:extLst>
          </p:cNvPr>
          <p:cNvSpPr txBox="1"/>
          <p:nvPr/>
        </p:nvSpPr>
        <p:spPr>
          <a:xfrm>
            <a:off x="5207734" y="3101844"/>
            <a:ext cx="241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根据</a:t>
            </a:r>
            <a:r>
              <a:rPr lang="zh-CN" alt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新</a:t>
            </a:r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数据进行渲染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43803A-55E6-7845-2CAD-1BD4C1885CCF}"/>
              </a:ext>
            </a:extLst>
          </p:cNvPr>
          <p:cNvSpPr txBox="1"/>
          <p:nvPr/>
        </p:nvSpPr>
        <p:spPr>
          <a:xfrm>
            <a:off x="4707738" y="5110747"/>
            <a:ext cx="241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传递过滤逻辑</a:t>
            </a:r>
          </a:p>
        </p:txBody>
      </p:sp>
      <p:cxnSp>
        <p:nvCxnSpPr>
          <p:cNvPr id="55" name="连接符: 曲线 54" descr="撒">
            <a:extLst>
              <a:ext uri="{FF2B5EF4-FFF2-40B4-BE49-F238E27FC236}">
                <a16:creationId xmlns:a16="http://schemas.microsoft.com/office/drawing/2014/main" id="{561CA82B-035B-380D-3E61-0F28BD99610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 flipH="1">
            <a:off x="694816" y="2547263"/>
            <a:ext cx="205798" cy="3139848"/>
          </a:xfrm>
          <a:prstGeom prst="curvedConnector3">
            <a:avLst>
              <a:gd name="adj1" fmla="val -11108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1" grpId="0" animBg="1"/>
      <p:bldP spid="28" grpId="0" animBg="1"/>
      <p:bldP spid="37" grpId="0"/>
      <p:bldP spid="47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0A18128-5374-72E5-EBC7-0DE4580AFA5F}"/>
              </a:ext>
            </a:extLst>
          </p:cNvPr>
          <p:cNvSpPr/>
          <p:nvPr/>
        </p:nvSpPr>
        <p:spPr>
          <a:xfrm>
            <a:off x="10285666" y="2551863"/>
            <a:ext cx="887709" cy="53480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88" name="连接符: 曲线 87" descr="撒">
            <a:extLst>
              <a:ext uri="{FF2B5EF4-FFF2-40B4-BE49-F238E27FC236}">
                <a16:creationId xmlns:a16="http://schemas.microsoft.com/office/drawing/2014/main" id="{D4DE88FB-6820-3690-CD16-01F4EC4C8A88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1559367" y="3414929"/>
            <a:ext cx="400702" cy="1468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5B520F8-B56B-17BE-8A60-81570AC5490E}"/>
              </a:ext>
            </a:extLst>
          </p:cNvPr>
          <p:cNvSpPr/>
          <p:nvPr/>
        </p:nvSpPr>
        <p:spPr>
          <a:xfrm>
            <a:off x="624074" y="5496207"/>
            <a:ext cx="2561532" cy="848046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67BB53-4656-9164-56AE-8A4867F07CD4}"/>
              </a:ext>
            </a:extLst>
          </p:cNvPr>
          <p:cNvSpPr/>
          <p:nvPr/>
        </p:nvSpPr>
        <p:spPr>
          <a:xfrm>
            <a:off x="466654" y="2275991"/>
            <a:ext cx="3050782" cy="417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3FEEC-4268-69AE-53E2-73DDF2CFC3CF}"/>
              </a:ext>
            </a:extLst>
          </p:cNvPr>
          <p:cNvSpPr/>
          <p:nvPr/>
        </p:nvSpPr>
        <p:spPr>
          <a:xfrm>
            <a:off x="7318530" y="2275991"/>
            <a:ext cx="2245955" cy="3811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列表页面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29C2B-44ED-8FFC-7E9C-B32735CB7832}"/>
              </a:ext>
            </a:extLst>
          </p:cNvPr>
          <p:cNvSpPr/>
          <p:nvPr/>
        </p:nvSpPr>
        <p:spPr>
          <a:xfrm>
            <a:off x="9752712" y="3063575"/>
            <a:ext cx="2089865" cy="2883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 资源详情页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（操作：</a:t>
            </a:r>
            <a:r>
              <a:rPr lang="en-US" altLang="zh-CN" dirty="0">
                <a:solidFill>
                  <a:schemeClr val="tx1"/>
                </a:solidFill>
              </a:rPr>
              <a:t>modify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8425E1-02B4-1A17-86AB-8624BB0899D9}"/>
              </a:ext>
            </a:extLst>
          </p:cNvPr>
          <p:cNvSpPr txBox="1"/>
          <p:nvPr/>
        </p:nvSpPr>
        <p:spPr>
          <a:xfrm>
            <a:off x="1047887" y="1927577"/>
            <a:ext cx="174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Pinia: store.js</a:t>
            </a:r>
            <a:endParaRPr lang="zh-CN" altLang="en-US" sz="1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6DAF0-15F4-A552-E469-0AA22C3CBDEF}"/>
              </a:ext>
            </a:extLst>
          </p:cNvPr>
          <p:cNvSpPr txBox="1"/>
          <p:nvPr/>
        </p:nvSpPr>
        <p:spPr>
          <a:xfrm>
            <a:off x="4511929" y="51937"/>
            <a:ext cx="660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前端数据流：更新数据  </a:t>
            </a:r>
            <a:r>
              <a:rPr lang="en-US" altLang="zh-CN" b="1" dirty="0"/>
              <a:t>(</a:t>
            </a:r>
            <a:r>
              <a:rPr lang="zh-CN" altLang="en-US" b="1"/>
              <a:t>删除、增加数据的过程</a:t>
            </a:r>
            <a:r>
              <a:rPr lang="zh-CN" altLang="en-US" b="1" dirty="0"/>
              <a:t>大致相同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5596D-69FD-00FD-2A8A-766EC3D8328B}"/>
              </a:ext>
            </a:extLst>
          </p:cNvPr>
          <p:cNvSpPr txBox="1"/>
          <p:nvPr/>
        </p:nvSpPr>
        <p:spPr>
          <a:xfrm>
            <a:off x="683092" y="5624455"/>
            <a:ext cx="2371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update_list_data_filtered()</a:t>
            </a:r>
            <a:endParaRPr lang="en-US" altLang="zh-CN" b="0" i="1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311A261-0DDB-93C1-08BF-11916C6CA991}"/>
              </a:ext>
            </a:extLst>
          </p:cNvPr>
          <p:cNvSpPr/>
          <p:nvPr/>
        </p:nvSpPr>
        <p:spPr>
          <a:xfrm>
            <a:off x="927748" y="718623"/>
            <a:ext cx="941098" cy="58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76B1E6-E7F0-5BED-D589-9008E30ED4FE}"/>
              </a:ext>
            </a:extLst>
          </p:cNvPr>
          <p:cNvSpPr/>
          <p:nvPr/>
        </p:nvSpPr>
        <p:spPr>
          <a:xfrm>
            <a:off x="777568" y="2762066"/>
            <a:ext cx="1949619" cy="459853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ADE104-5E57-1BA4-BEF6-A3CAACF0088D}"/>
              </a:ext>
            </a:extLst>
          </p:cNvPr>
          <p:cNvSpPr txBox="1"/>
          <p:nvPr/>
        </p:nvSpPr>
        <p:spPr>
          <a:xfrm>
            <a:off x="770897" y="2883365"/>
            <a:ext cx="19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3C1294-EBD0-C86C-FB3F-F8492CA908E0}"/>
              </a:ext>
            </a:extLst>
          </p:cNvPr>
          <p:cNvSpPr txBox="1"/>
          <p:nvPr/>
        </p:nvSpPr>
        <p:spPr>
          <a:xfrm>
            <a:off x="760172" y="3495012"/>
            <a:ext cx="19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list_data_filtered : { 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8D8AD6-9205-7E5C-7B04-871D7B026368}"/>
              </a:ext>
            </a:extLst>
          </p:cNvPr>
          <p:cNvSpPr txBox="1"/>
          <p:nvPr/>
        </p:nvSpPr>
        <p:spPr>
          <a:xfrm>
            <a:off x="734863" y="3871531"/>
            <a:ext cx="1992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00B0F0"/>
                </a:solidFill>
              </a:rPr>
              <a:t>temp_data: { </a:t>
            </a:r>
          </a:p>
          <a:p>
            <a:r>
              <a:rPr lang="en-US" altLang="zh-CN" sz="1600" b="1" i="1" dirty="0">
                <a:solidFill>
                  <a:srgbClr val="00B0F0"/>
                </a:solidFill>
              </a:rPr>
              <a:t>    modify_data : { }</a:t>
            </a:r>
          </a:p>
          <a:p>
            <a:r>
              <a:rPr lang="en-US" altLang="zh-CN" sz="1600" b="1" i="1" dirty="0">
                <a:solidFill>
                  <a:srgbClr val="00B0F0"/>
                </a:solidFill>
              </a:rPr>
              <a:t>}</a:t>
            </a:r>
            <a:endParaRPr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CCD51F-E451-38C1-D559-6EE537C5606E}"/>
              </a:ext>
            </a:extLst>
          </p:cNvPr>
          <p:cNvSpPr/>
          <p:nvPr/>
        </p:nvSpPr>
        <p:spPr>
          <a:xfrm>
            <a:off x="7366360" y="4535668"/>
            <a:ext cx="2138042" cy="1466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某一资源项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02B13D-6B56-45AA-C075-CED4AA959BD0}"/>
              </a:ext>
            </a:extLst>
          </p:cNvPr>
          <p:cNvSpPr/>
          <p:nvPr/>
        </p:nvSpPr>
        <p:spPr>
          <a:xfrm>
            <a:off x="8509909" y="5551524"/>
            <a:ext cx="915528" cy="3687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更新按钮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713114-26E1-9430-4A87-948C92DC6356}"/>
              </a:ext>
            </a:extLst>
          </p:cNvPr>
          <p:cNvSpPr/>
          <p:nvPr/>
        </p:nvSpPr>
        <p:spPr>
          <a:xfrm>
            <a:off x="10425278" y="2700771"/>
            <a:ext cx="608487" cy="2978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提交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0ACFED-F826-4E6B-4462-76D060DCCBE1}"/>
              </a:ext>
            </a:extLst>
          </p:cNvPr>
          <p:cNvSpPr/>
          <p:nvPr/>
        </p:nvSpPr>
        <p:spPr>
          <a:xfrm>
            <a:off x="8474871" y="5467021"/>
            <a:ext cx="985604" cy="53480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6" name="连接符: 曲线 25" descr="撒">
            <a:extLst>
              <a:ext uri="{FF2B5EF4-FFF2-40B4-BE49-F238E27FC236}">
                <a16:creationId xmlns:a16="http://schemas.microsoft.com/office/drawing/2014/main" id="{F2F536D7-6FCD-F27B-E8A8-8A35444C64D4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2867349" y="4292764"/>
            <a:ext cx="5642560" cy="12319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38A552-8CE7-FA7D-94CE-63D35002A00B}"/>
              </a:ext>
            </a:extLst>
          </p:cNvPr>
          <p:cNvSpPr/>
          <p:nvPr/>
        </p:nvSpPr>
        <p:spPr>
          <a:xfrm>
            <a:off x="875025" y="4101222"/>
            <a:ext cx="1992324" cy="383082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ADA88D-0087-F8F9-B0A4-34D1A69F9679}"/>
              </a:ext>
            </a:extLst>
          </p:cNvPr>
          <p:cNvSpPr txBox="1"/>
          <p:nvPr/>
        </p:nvSpPr>
        <p:spPr>
          <a:xfrm>
            <a:off x="4483891" y="3433783"/>
            <a:ext cx="1868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this.store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temp_data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.modify_data </a:t>
            </a:r>
          </a:p>
          <a:p>
            <a:r>
              <a:rPr lang="en-US" altLang="zh-CN" sz="1600" b="1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i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item_data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连接符: 曲线 34" descr="撒">
            <a:extLst>
              <a:ext uri="{FF2B5EF4-FFF2-40B4-BE49-F238E27FC236}">
                <a16:creationId xmlns:a16="http://schemas.microsoft.com/office/drawing/2014/main" id="{5F7395BB-3157-071D-DC48-304133890F0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803768" y="4490678"/>
            <a:ext cx="8993877" cy="1456365"/>
          </a:xfrm>
          <a:prstGeom prst="curvedConnector4">
            <a:avLst>
              <a:gd name="adj1" fmla="val 20369"/>
              <a:gd name="adj2" fmla="val 115697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BAA8DE4-6C41-58BB-0145-BF0330704022}"/>
              </a:ext>
            </a:extLst>
          </p:cNvPr>
          <p:cNvSpPr txBox="1"/>
          <p:nvPr/>
        </p:nvSpPr>
        <p:spPr>
          <a:xfrm>
            <a:off x="3707489" y="5635222"/>
            <a:ext cx="32109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打开</a:t>
            </a:r>
            <a:r>
              <a:rPr lang="zh-CN" altLang="en-US" sz="2000" b="1" dirty="0">
                <a:solidFill>
                  <a:srgbClr val="FFC000"/>
                </a:solidFill>
              </a:rPr>
              <a:t>资源详情页 </a:t>
            </a:r>
            <a:r>
              <a:rPr lang="zh-CN" alt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，根据临时的桥梁数据，初始化资源详情页面内的数据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9D814A3-D597-C543-F048-FBA642785F9A}"/>
              </a:ext>
            </a:extLst>
          </p:cNvPr>
          <p:cNvSpPr/>
          <p:nvPr/>
        </p:nvSpPr>
        <p:spPr>
          <a:xfrm>
            <a:off x="9845796" y="3216474"/>
            <a:ext cx="1879550" cy="1692265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b="1" dirty="0">
              <a:solidFill>
                <a:srgbClr val="FF0000"/>
              </a:solidFill>
            </a:endParaRPr>
          </a:p>
          <a:p>
            <a:endParaRPr lang="en-US" altLang="zh-CN" sz="1100" b="1" dirty="0">
              <a:solidFill>
                <a:srgbClr val="FF0000"/>
              </a:solidFill>
            </a:endParaRPr>
          </a:p>
          <a:p>
            <a:endParaRPr lang="en-US" altLang="zh-CN" sz="1100" b="1" dirty="0">
              <a:solidFill>
                <a:srgbClr val="FF0000"/>
              </a:solidFill>
            </a:endParaRPr>
          </a:p>
          <a:p>
            <a:endParaRPr lang="en-US" altLang="zh-CN" sz="1100" b="1" dirty="0">
              <a:solidFill>
                <a:srgbClr val="FF0000"/>
              </a:solidFill>
            </a:endParaRPr>
          </a:p>
          <a:p>
            <a:r>
              <a:rPr lang="en-US" altLang="zh-CN" sz="11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……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7" name="连接符: 曲线 66" descr="撒">
            <a:extLst>
              <a:ext uri="{FF2B5EF4-FFF2-40B4-BE49-F238E27FC236}">
                <a16:creationId xmlns:a16="http://schemas.microsoft.com/office/drawing/2014/main" id="{BDCF9BB5-232B-7161-5AAA-5413D9263841}"/>
              </a:ext>
            </a:extLst>
          </p:cNvPr>
          <p:cNvCxnSpPr>
            <a:cxnSpLocks/>
            <a:stCxn id="42" idx="0"/>
            <a:endCxn id="14" idx="6"/>
          </p:cNvCxnSpPr>
          <p:nvPr/>
        </p:nvCxnSpPr>
        <p:spPr>
          <a:xfrm rot="16200000" flipV="1">
            <a:off x="5528792" y="-2648867"/>
            <a:ext cx="1540784" cy="8860675"/>
          </a:xfrm>
          <a:prstGeom prst="curved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8C4411D-FF5E-0B9E-95AE-024E90C010D7}"/>
              </a:ext>
            </a:extLst>
          </p:cNvPr>
          <p:cNvSpPr txBox="1"/>
          <p:nvPr/>
        </p:nvSpPr>
        <p:spPr>
          <a:xfrm>
            <a:off x="5071308" y="829990"/>
            <a:ext cx="2561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Submit()</a:t>
            </a:r>
            <a:endParaRPr lang="zh-CN" altLang="en-US" sz="1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2" name="连接符: 曲线 71" descr="撒">
            <a:extLst>
              <a:ext uri="{FF2B5EF4-FFF2-40B4-BE49-F238E27FC236}">
                <a16:creationId xmlns:a16="http://schemas.microsoft.com/office/drawing/2014/main" id="{802245EE-8305-5CCA-D1D4-6A8A9F95BA1F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rot="16200000" flipH="1">
            <a:off x="846071" y="1855759"/>
            <a:ext cx="1458532" cy="35408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 descr="撒">
            <a:extLst>
              <a:ext uri="{FF2B5EF4-FFF2-40B4-BE49-F238E27FC236}">
                <a16:creationId xmlns:a16="http://schemas.microsoft.com/office/drawing/2014/main" id="{D9DDB5C8-039E-ED92-6347-24D447DE2268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>
            <a:off x="-615740" y="4396648"/>
            <a:ext cx="2763396" cy="283768"/>
          </a:xfrm>
          <a:prstGeom prst="curvedConnector4">
            <a:avLst>
              <a:gd name="adj1" fmla="val 6340"/>
              <a:gd name="adj2" fmla="val 213488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 descr="撒">
            <a:extLst>
              <a:ext uri="{FF2B5EF4-FFF2-40B4-BE49-F238E27FC236}">
                <a16:creationId xmlns:a16="http://schemas.microsoft.com/office/drawing/2014/main" id="{5E1A2481-F3B5-95FC-B362-92CEE09D2E34}"/>
              </a:ext>
            </a:extLst>
          </p:cNvPr>
          <p:cNvCxnSpPr>
            <a:cxnSpLocks/>
            <a:stCxn id="78" idx="3"/>
            <a:endCxn id="17" idx="3"/>
          </p:cNvCxnSpPr>
          <p:nvPr/>
        </p:nvCxnSpPr>
        <p:spPr>
          <a:xfrm flipH="1" flipV="1">
            <a:off x="2763221" y="3052642"/>
            <a:ext cx="422385" cy="2867588"/>
          </a:xfrm>
          <a:prstGeom prst="curvedConnector3">
            <a:avLst>
              <a:gd name="adj1" fmla="val -54121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5E96336-7075-2F22-4259-FC53B593A4D5}"/>
              </a:ext>
            </a:extLst>
          </p:cNvPr>
          <p:cNvSpPr/>
          <p:nvPr/>
        </p:nvSpPr>
        <p:spPr>
          <a:xfrm>
            <a:off x="697261" y="3392695"/>
            <a:ext cx="2019418" cy="459853"/>
          </a:xfrm>
          <a:prstGeom prst="roundRect">
            <a:avLst/>
          </a:prstGeom>
          <a:solidFill>
            <a:srgbClr val="ED7D31">
              <a:alpha val="5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95" name="连接符: 曲线 94" descr="撒">
            <a:extLst>
              <a:ext uri="{FF2B5EF4-FFF2-40B4-BE49-F238E27FC236}">
                <a16:creationId xmlns:a16="http://schemas.microsoft.com/office/drawing/2014/main" id="{4DAEF85D-6EE7-445A-8387-823F6EBF215A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2752496" y="3664289"/>
            <a:ext cx="5682885" cy="871379"/>
          </a:xfrm>
          <a:prstGeom prst="curved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9BE6419-25A7-6F6D-645F-81B593756BC0}"/>
              </a:ext>
            </a:extLst>
          </p:cNvPr>
          <p:cNvSpPr txBox="1"/>
          <p:nvPr/>
        </p:nvSpPr>
        <p:spPr>
          <a:xfrm>
            <a:off x="6096000" y="3429000"/>
            <a:ext cx="241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根据</a:t>
            </a:r>
            <a:r>
              <a:rPr lang="zh-CN" alt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新</a:t>
            </a:r>
            <a:r>
              <a:rPr lang="zh-CN" alt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数据进行渲染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080D5DB-7452-5DDE-1CDE-54C627BFC8F8}"/>
              </a:ext>
            </a:extLst>
          </p:cNvPr>
          <p:cNvSpPr txBox="1"/>
          <p:nvPr/>
        </p:nvSpPr>
        <p:spPr>
          <a:xfrm>
            <a:off x="1841031" y="3181937"/>
            <a:ext cx="882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D904B54-EF2C-2B19-1DFB-785D95D6C0AC}"/>
              </a:ext>
            </a:extLst>
          </p:cNvPr>
          <p:cNvSpPr txBox="1"/>
          <p:nvPr/>
        </p:nvSpPr>
        <p:spPr>
          <a:xfrm>
            <a:off x="1515828" y="1362096"/>
            <a:ext cx="256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</a:t>
            </a:r>
            <a:r>
              <a:rPr lang="zh-CN" alt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之后，立刻从服务器中请求新的数据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922123-BC12-1E59-699F-8013ABFA24E1}"/>
              </a:ext>
            </a:extLst>
          </p:cNvPr>
          <p:cNvSpPr txBox="1"/>
          <p:nvPr/>
        </p:nvSpPr>
        <p:spPr>
          <a:xfrm>
            <a:off x="244567" y="4802269"/>
            <a:ext cx="231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从服务器中请求新的数据之后，触发更新函数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246042F-7CD1-A6DF-AE78-A7D8199F1090}"/>
              </a:ext>
            </a:extLst>
          </p:cNvPr>
          <p:cNvSpPr txBox="1"/>
          <p:nvPr/>
        </p:nvSpPr>
        <p:spPr>
          <a:xfrm>
            <a:off x="2987183" y="3746648"/>
            <a:ext cx="1648305" cy="47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更新函数以</a:t>
            </a:r>
            <a:r>
              <a:rPr lang="en-US" altLang="zh-CN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list_data</a:t>
            </a:r>
            <a:r>
              <a:rPr lang="zh-CN" alt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为基础</a:t>
            </a:r>
          </a:p>
        </p:txBody>
      </p:sp>
    </p:spTree>
    <p:extLst>
      <p:ext uri="{BB962C8B-B14F-4D97-AF65-F5344CB8AC3E}">
        <p14:creationId xmlns:p14="http://schemas.microsoft.com/office/powerpoint/2010/main" val="22695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8" grpId="0" animBg="1"/>
      <p:bldP spid="15" grpId="0" animBg="1"/>
      <p:bldP spid="25" grpId="0" animBg="1"/>
      <p:bldP spid="31" grpId="0" animBg="1"/>
      <p:bldP spid="34" grpId="0"/>
      <p:bldP spid="41" grpId="0"/>
      <p:bldP spid="50" grpId="0" animBg="1"/>
      <p:bldP spid="71" grpId="0"/>
      <p:bldP spid="89" grpId="0" animBg="1"/>
      <p:bldP spid="96" grpId="0"/>
      <p:bldP spid="94" grpId="0"/>
      <p:bldP spid="103" grpId="0"/>
      <p:bldP spid="104" grpId="0"/>
      <p:bldP spid="10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9654</TotalTime>
  <Words>321</Words>
  <Application>Microsoft Office PowerPoint</Application>
  <PresentationFormat>宽屏</PresentationFormat>
  <Paragraphs>88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50</cp:revision>
  <dcterms:created xsi:type="dcterms:W3CDTF">2022-11-22T06:54:53Z</dcterms:created>
  <dcterms:modified xsi:type="dcterms:W3CDTF">2022-12-29T16:59:25Z</dcterms:modified>
</cp:coreProperties>
</file>