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1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32BDF-09AC-45C3-A041-8966B594CD12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FF80-95CD-437B-82E5-1A9DE6161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7FF80-95CD-437B-82E5-1A9DE61612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FB774-E831-7DC4-6F9B-0F86CD2B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81BA3-0CF4-E3AE-48EA-FFBB198C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80DB6-D4CD-98F0-6C68-AE5EEE2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7F451-07A7-2A8F-9683-1AB5D32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74BC7-948F-ADD5-63CC-455971B3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E700-81B8-0E98-5A0A-958018C8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C56B5-2A78-02A4-EB03-68CE39188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5A46-BBDF-D5A4-D836-004A22F5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E53A1-7853-E44E-8CB3-55C72CC5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57F3A-9D51-A23C-935D-D0F98B63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C6B2B-35E3-C9CA-57E7-47CC16B32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BBC6D-FDF4-0FCB-264A-17375DEF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11D6B-77AE-61D8-E546-B9B656AE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3466D-C486-8A78-FCF0-948B832B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CB7E-3A4E-B1F5-72B4-602E0AEE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1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8764-92DA-C23F-4BB1-CD3873A7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727EE-4EF8-CA72-16C1-01AD6322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3FE93-6D01-B54B-91E7-8C22A28F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89437-B835-915D-498F-00517DB5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B38D0-FA2A-A0D1-A2F6-541277A0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536B-0008-4652-A16B-EAA09940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393B-5ECA-E4F7-DB3B-BEFD59CA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C6012-594D-CE0F-85F8-CAF35DEE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D0701-FC60-B167-B402-020E91BF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432C7-74B1-541D-AA33-E4239BE5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6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8D05C-2081-8C90-CFAF-8C67B7ED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72CCF-BF0B-1526-DC1F-D2A34914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143AE-624E-53FD-90B4-C22A41C41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A47F3-477F-4A96-8CFC-A7C5AEBD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B1B70-EFF5-FAAD-AF29-98F55498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2D8DF-8B28-48B7-24D4-007FB9C1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13427-8064-918C-15EF-E85373E1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6A147-FCE4-4A69-DAE2-8EE4752D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7B72-8B53-872E-ED03-A3F04D60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2F494-5288-6FCA-3EEF-2E2C5547D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E96C10-F327-6609-84BD-EE00D84B4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E903C-EAA8-29BE-89E6-D6DF637B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756FD-B20C-273A-CA3E-ABC4274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B060C-DAE8-72DF-E3C6-9DEA496A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6922F-2955-67E4-85E4-F7757C82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38B801-E8DE-1CED-A548-39E3B09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07716-5DE9-49DF-77BB-04D7D3A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A63C7-9F3F-28DE-D473-BE328CF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96B6C-7437-F3B8-B32C-EC4F62EA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B0FE1D-C4FA-D9C3-E0CD-4A429F85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CE19A-8B04-F365-D58A-8AD8D816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FA9AD-FBF5-300C-91DD-32311C0F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C8D87-0072-28D5-D0A0-56ED4E00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82FD3-5197-9A0C-FAB6-6D1901BD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1FF1E-CCE9-0B7C-5C82-1C6BF620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83FF5-EA15-6A51-61CD-F9D1124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F29DA-A840-0CE0-4F5C-9377FFD9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FC9B7-C386-BC7B-45F6-A783976F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632BC6-046F-A9DE-1C48-0E4B93A73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D71CE-94C7-FBDD-6445-32DF6E64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9328E-CA43-95C3-7CDE-E70DC82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536BA-9A2E-969F-F454-D68FFD4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27B36-314F-7E35-6A31-37C01BE3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BB13B3-AC4C-77DD-4C98-30E6569A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B20CA-BB75-93E7-6815-CF631050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E2CE0-C64A-A96D-0C8F-27ECC96EA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5E5B-4AB4-4ABE-A404-C9BFDE418131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9D0A7-FFC6-DC23-049E-9A84E6D2E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770EA-2238-3045-F184-B054B78A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43C2-419C-4DAD-8779-DF61A61BD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1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3CDE73-35DA-0AF4-1E17-799DC4CDBD14}"/>
              </a:ext>
            </a:extLst>
          </p:cNvPr>
          <p:cNvSpPr/>
          <p:nvPr/>
        </p:nvSpPr>
        <p:spPr>
          <a:xfrm>
            <a:off x="3399522" y="0"/>
            <a:ext cx="5192724" cy="6851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BE5F3B-0D62-315F-063C-5E443C9442C7}"/>
              </a:ext>
            </a:extLst>
          </p:cNvPr>
          <p:cNvSpPr/>
          <p:nvPr/>
        </p:nvSpPr>
        <p:spPr>
          <a:xfrm>
            <a:off x="3581956" y="103454"/>
            <a:ext cx="934423" cy="5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4BA969-5960-0BFE-F1A8-477BE3A4B390}"/>
              </a:ext>
            </a:extLst>
          </p:cNvPr>
          <p:cNvSpPr/>
          <p:nvPr/>
        </p:nvSpPr>
        <p:spPr>
          <a:xfrm>
            <a:off x="7831357" y="66745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19138B-4BDD-2864-9461-8649AB32FA76}"/>
              </a:ext>
            </a:extLst>
          </p:cNvPr>
          <p:cNvSpPr/>
          <p:nvPr/>
        </p:nvSpPr>
        <p:spPr>
          <a:xfrm>
            <a:off x="5201624" y="153513"/>
            <a:ext cx="1788752" cy="2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二次元 </a:t>
            </a:r>
            <a:r>
              <a:rPr lang="en-US" altLang="zh-CN" sz="1400" dirty="0"/>
              <a:t>| </a:t>
            </a:r>
            <a:r>
              <a:rPr lang="zh-CN" altLang="en-US" sz="1400" dirty="0"/>
              <a:t>三次元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91C78-1C2E-9D80-9C1F-E364204490AE}"/>
              </a:ext>
            </a:extLst>
          </p:cNvPr>
          <p:cNvSpPr/>
          <p:nvPr/>
        </p:nvSpPr>
        <p:spPr>
          <a:xfrm>
            <a:off x="4890149" y="400467"/>
            <a:ext cx="2411702" cy="2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动漫 </a:t>
            </a:r>
            <a:r>
              <a:rPr lang="en-US" altLang="zh-CN" sz="1400" dirty="0"/>
              <a:t>| </a:t>
            </a:r>
            <a:r>
              <a:rPr lang="zh-CN" altLang="en-US" sz="1400" dirty="0"/>
              <a:t>漫画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3A5C7-B589-EC87-DC2B-EC1994851991}"/>
              </a:ext>
            </a:extLst>
          </p:cNvPr>
          <p:cNvSpPr/>
          <p:nvPr/>
        </p:nvSpPr>
        <p:spPr>
          <a:xfrm>
            <a:off x="3531899" y="881027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809A2-5641-A39F-83AB-24907C772745}"/>
              </a:ext>
            </a:extLst>
          </p:cNvPr>
          <p:cNvSpPr/>
          <p:nvPr/>
        </p:nvSpPr>
        <p:spPr>
          <a:xfrm>
            <a:off x="3531899" y="2377773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BDCBD8-4B85-AF4E-1D53-72E1C3D6EDC0}"/>
              </a:ext>
            </a:extLst>
          </p:cNvPr>
          <p:cNvSpPr/>
          <p:nvPr/>
        </p:nvSpPr>
        <p:spPr>
          <a:xfrm>
            <a:off x="3531899" y="3874519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B13B08-BAEC-F30E-33CA-5EBE5A8E89B0}"/>
              </a:ext>
            </a:extLst>
          </p:cNvPr>
          <p:cNvSpPr txBox="1"/>
          <p:nvPr/>
        </p:nvSpPr>
        <p:spPr>
          <a:xfrm>
            <a:off x="3884531" y="5811202"/>
            <a:ext cx="23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列表项  采用无限滚动的刷新方式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2B9CB1-2AEC-0B7D-07E3-BE345F967F2C}"/>
              </a:ext>
            </a:extLst>
          </p:cNvPr>
          <p:cNvSpPr/>
          <p:nvPr/>
        </p:nvSpPr>
        <p:spPr>
          <a:xfrm>
            <a:off x="6918070" y="884363"/>
            <a:ext cx="1614105" cy="42816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一些附加内容：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标签选择器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演员选择器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作者选择器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9C2287-D52E-B214-DBB0-771EA5E8A05E}"/>
              </a:ext>
            </a:extLst>
          </p:cNvPr>
          <p:cNvSpPr txBox="1"/>
          <p:nvPr/>
        </p:nvSpPr>
        <p:spPr>
          <a:xfrm>
            <a:off x="203571" y="318135"/>
            <a:ext cx="2927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列表页面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顶部导航栏组件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列表组件（无限滚动）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右部 ， 各种 内容选择器组件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D80A7D-BC23-D797-E190-337E9578BBF8}"/>
              </a:ext>
            </a:extLst>
          </p:cNvPr>
          <p:cNvSpPr/>
          <p:nvPr/>
        </p:nvSpPr>
        <p:spPr>
          <a:xfrm>
            <a:off x="7139996" y="994492"/>
            <a:ext cx="1196395" cy="587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C000"/>
                </a:solidFill>
              </a:rPr>
              <a:t>添加资源（按钮）</a:t>
            </a:r>
          </a:p>
        </p:txBody>
      </p:sp>
    </p:spTree>
    <p:extLst>
      <p:ext uri="{BB962C8B-B14F-4D97-AF65-F5344CB8AC3E}">
        <p14:creationId xmlns:p14="http://schemas.microsoft.com/office/powerpoint/2010/main" val="1820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3CDE73-35DA-0AF4-1E17-799DC4CDBD14}"/>
              </a:ext>
            </a:extLst>
          </p:cNvPr>
          <p:cNvSpPr/>
          <p:nvPr/>
        </p:nvSpPr>
        <p:spPr>
          <a:xfrm>
            <a:off x="3399522" y="0"/>
            <a:ext cx="5192724" cy="6851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BE5F3B-0D62-315F-063C-5E443C9442C7}"/>
              </a:ext>
            </a:extLst>
          </p:cNvPr>
          <p:cNvSpPr/>
          <p:nvPr/>
        </p:nvSpPr>
        <p:spPr>
          <a:xfrm>
            <a:off x="3581956" y="103454"/>
            <a:ext cx="934423" cy="5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4BA969-5960-0BFE-F1A8-477BE3A4B390}"/>
              </a:ext>
            </a:extLst>
          </p:cNvPr>
          <p:cNvSpPr/>
          <p:nvPr/>
        </p:nvSpPr>
        <p:spPr>
          <a:xfrm>
            <a:off x="7831357" y="66745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19138B-4BDD-2864-9461-8649AB32FA76}"/>
              </a:ext>
            </a:extLst>
          </p:cNvPr>
          <p:cNvSpPr/>
          <p:nvPr/>
        </p:nvSpPr>
        <p:spPr>
          <a:xfrm>
            <a:off x="5201624" y="153513"/>
            <a:ext cx="1788752" cy="2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二次元 </a:t>
            </a:r>
            <a:r>
              <a:rPr lang="en-US" altLang="zh-CN" sz="1400" dirty="0"/>
              <a:t>| </a:t>
            </a:r>
            <a:r>
              <a:rPr lang="zh-CN" altLang="en-US" sz="1400" dirty="0"/>
              <a:t>三次元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91C78-1C2E-9D80-9C1F-E364204490AE}"/>
              </a:ext>
            </a:extLst>
          </p:cNvPr>
          <p:cNvSpPr/>
          <p:nvPr/>
        </p:nvSpPr>
        <p:spPr>
          <a:xfrm>
            <a:off x="4890149" y="400467"/>
            <a:ext cx="2411702" cy="2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动漫 </a:t>
            </a:r>
            <a:r>
              <a:rPr lang="en-US" altLang="zh-CN" sz="1400" dirty="0"/>
              <a:t>| </a:t>
            </a:r>
            <a:r>
              <a:rPr lang="zh-CN" altLang="en-US" sz="1400" dirty="0"/>
              <a:t>    电影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3A5C7-B589-EC87-DC2B-EC1994851991}"/>
              </a:ext>
            </a:extLst>
          </p:cNvPr>
          <p:cNvSpPr/>
          <p:nvPr/>
        </p:nvSpPr>
        <p:spPr>
          <a:xfrm>
            <a:off x="3531899" y="881027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809A2-5641-A39F-83AB-24907C772745}"/>
              </a:ext>
            </a:extLst>
          </p:cNvPr>
          <p:cNvSpPr/>
          <p:nvPr/>
        </p:nvSpPr>
        <p:spPr>
          <a:xfrm>
            <a:off x="3531899" y="2377773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BDCBD8-4B85-AF4E-1D53-72E1C3D6EDC0}"/>
              </a:ext>
            </a:extLst>
          </p:cNvPr>
          <p:cNvSpPr/>
          <p:nvPr/>
        </p:nvSpPr>
        <p:spPr>
          <a:xfrm>
            <a:off x="3531899" y="3874519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B13B08-BAEC-F30E-33CA-5EBE5A8E89B0}"/>
              </a:ext>
            </a:extLst>
          </p:cNvPr>
          <p:cNvSpPr txBox="1"/>
          <p:nvPr/>
        </p:nvSpPr>
        <p:spPr>
          <a:xfrm>
            <a:off x="3884531" y="5811202"/>
            <a:ext cx="23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列表项  采用无限滚动的刷新方式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2B9CB1-2AEC-0B7D-07E3-BE345F967F2C}"/>
              </a:ext>
            </a:extLst>
          </p:cNvPr>
          <p:cNvSpPr/>
          <p:nvPr/>
        </p:nvSpPr>
        <p:spPr>
          <a:xfrm>
            <a:off x="6918070" y="884363"/>
            <a:ext cx="1614105" cy="42816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08C52-FFEA-2491-0533-3A5EBC0C8C67}"/>
              </a:ext>
            </a:extLst>
          </p:cNvPr>
          <p:cNvSpPr txBox="1"/>
          <p:nvPr/>
        </p:nvSpPr>
        <p:spPr>
          <a:xfrm>
            <a:off x="240280" y="954447"/>
            <a:ext cx="2669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二次元</a:t>
            </a:r>
            <a:r>
              <a:rPr lang="en-US" altLang="zh-CN" dirty="0"/>
              <a:t>-</a:t>
            </a:r>
            <a:r>
              <a:rPr lang="zh-CN" altLang="en-US" dirty="0"/>
              <a:t>动漫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三次元</a:t>
            </a:r>
            <a:r>
              <a:rPr lang="en-US" altLang="zh-CN" dirty="0"/>
              <a:t>-</a:t>
            </a:r>
            <a:r>
              <a:rPr lang="zh-CN" altLang="en-US" dirty="0"/>
              <a:t>电影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列表视图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A37853-2E43-23C4-518D-EC5CE6AB6D32}"/>
              </a:ext>
            </a:extLst>
          </p:cNvPr>
          <p:cNvSpPr/>
          <p:nvPr/>
        </p:nvSpPr>
        <p:spPr>
          <a:xfrm>
            <a:off x="7077700" y="1546800"/>
            <a:ext cx="1294844" cy="1521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标签选择器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05B9F3-FE2B-0D32-225E-D1098CFD5239}"/>
              </a:ext>
            </a:extLst>
          </p:cNvPr>
          <p:cNvSpPr/>
          <p:nvPr/>
        </p:nvSpPr>
        <p:spPr>
          <a:xfrm>
            <a:off x="7077700" y="3163685"/>
            <a:ext cx="1294844" cy="1521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演员选择器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CE8677-1705-B4BB-1438-AD2315D788C7}"/>
              </a:ext>
            </a:extLst>
          </p:cNvPr>
          <p:cNvSpPr/>
          <p:nvPr/>
        </p:nvSpPr>
        <p:spPr>
          <a:xfrm>
            <a:off x="7077700" y="928576"/>
            <a:ext cx="1196395" cy="587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C000"/>
                </a:solidFill>
              </a:rPr>
              <a:t>添加资源（按钮）</a:t>
            </a:r>
          </a:p>
        </p:txBody>
      </p:sp>
    </p:spTree>
    <p:extLst>
      <p:ext uri="{BB962C8B-B14F-4D97-AF65-F5344CB8AC3E}">
        <p14:creationId xmlns:p14="http://schemas.microsoft.com/office/powerpoint/2010/main" val="12711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3CDE73-35DA-0AF4-1E17-799DC4CDBD14}"/>
              </a:ext>
            </a:extLst>
          </p:cNvPr>
          <p:cNvSpPr/>
          <p:nvPr/>
        </p:nvSpPr>
        <p:spPr>
          <a:xfrm>
            <a:off x="3399522" y="0"/>
            <a:ext cx="5192724" cy="6851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BE5F3B-0D62-315F-063C-5E443C9442C7}"/>
              </a:ext>
            </a:extLst>
          </p:cNvPr>
          <p:cNvSpPr/>
          <p:nvPr/>
        </p:nvSpPr>
        <p:spPr>
          <a:xfrm>
            <a:off x="3581956" y="103454"/>
            <a:ext cx="934423" cy="5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4BA969-5960-0BFE-F1A8-477BE3A4B390}"/>
              </a:ext>
            </a:extLst>
          </p:cNvPr>
          <p:cNvSpPr/>
          <p:nvPr/>
        </p:nvSpPr>
        <p:spPr>
          <a:xfrm>
            <a:off x="7831357" y="66745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19138B-4BDD-2864-9461-8649AB32FA76}"/>
              </a:ext>
            </a:extLst>
          </p:cNvPr>
          <p:cNvSpPr/>
          <p:nvPr/>
        </p:nvSpPr>
        <p:spPr>
          <a:xfrm>
            <a:off x="5201624" y="153513"/>
            <a:ext cx="1788752" cy="2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二次元 </a:t>
            </a:r>
            <a:r>
              <a:rPr lang="en-US" altLang="zh-CN" sz="1400" dirty="0"/>
              <a:t>| </a:t>
            </a:r>
            <a:r>
              <a:rPr lang="zh-CN" altLang="en-US" sz="1400" dirty="0"/>
              <a:t>三次元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91C78-1C2E-9D80-9C1F-E364204490AE}"/>
              </a:ext>
            </a:extLst>
          </p:cNvPr>
          <p:cNvSpPr/>
          <p:nvPr/>
        </p:nvSpPr>
        <p:spPr>
          <a:xfrm>
            <a:off x="4890149" y="400467"/>
            <a:ext cx="2411702" cy="2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漫画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3A5C7-B589-EC87-DC2B-EC1994851991}"/>
              </a:ext>
            </a:extLst>
          </p:cNvPr>
          <p:cNvSpPr/>
          <p:nvPr/>
        </p:nvSpPr>
        <p:spPr>
          <a:xfrm>
            <a:off x="3531899" y="881027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809A2-5641-A39F-83AB-24907C772745}"/>
              </a:ext>
            </a:extLst>
          </p:cNvPr>
          <p:cNvSpPr/>
          <p:nvPr/>
        </p:nvSpPr>
        <p:spPr>
          <a:xfrm>
            <a:off x="3531899" y="2377773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BDCBD8-4B85-AF4E-1D53-72E1C3D6EDC0}"/>
              </a:ext>
            </a:extLst>
          </p:cNvPr>
          <p:cNvSpPr/>
          <p:nvPr/>
        </p:nvSpPr>
        <p:spPr>
          <a:xfrm>
            <a:off x="3531899" y="3874519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B13B08-BAEC-F30E-33CA-5EBE5A8E89B0}"/>
              </a:ext>
            </a:extLst>
          </p:cNvPr>
          <p:cNvSpPr txBox="1"/>
          <p:nvPr/>
        </p:nvSpPr>
        <p:spPr>
          <a:xfrm>
            <a:off x="3884531" y="5811202"/>
            <a:ext cx="23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列表项  采用无限滚动的刷新方式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2B9CB1-2AEC-0B7D-07E3-BE345F967F2C}"/>
              </a:ext>
            </a:extLst>
          </p:cNvPr>
          <p:cNvSpPr/>
          <p:nvPr/>
        </p:nvSpPr>
        <p:spPr>
          <a:xfrm>
            <a:off x="6918070" y="884363"/>
            <a:ext cx="1614105" cy="50358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08C52-FFEA-2491-0533-3A5EBC0C8C67}"/>
              </a:ext>
            </a:extLst>
          </p:cNvPr>
          <p:cNvSpPr txBox="1"/>
          <p:nvPr/>
        </p:nvSpPr>
        <p:spPr>
          <a:xfrm>
            <a:off x="240280" y="954447"/>
            <a:ext cx="2669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二次元</a:t>
            </a:r>
            <a:r>
              <a:rPr lang="en-US" altLang="zh-CN" dirty="0"/>
              <a:t>-</a:t>
            </a:r>
            <a:r>
              <a:rPr lang="zh-CN" altLang="en-US" dirty="0"/>
              <a:t> 漫画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列表视图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A37853-2E43-23C4-518D-EC5CE6AB6D32}"/>
              </a:ext>
            </a:extLst>
          </p:cNvPr>
          <p:cNvSpPr/>
          <p:nvPr/>
        </p:nvSpPr>
        <p:spPr>
          <a:xfrm>
            <a:off x="7037652" y="2809931"/>
            <a:ext cx="1297070" cy="1169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标签选择器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05B9F3-FE2B-0D32-225E-D1098CFD5239}"/>
              </a:ext>
            </a:extLst>
          </p:cNvPr>
          <p:cNvSpPr/>
          <p:nvPr/>
        </p:nvSpPr>
        <p:spPr>
          <a:xfrm>
            <a:off x="7048779" y="4935749"/>
            <a:ext cx="1288169" cy="7859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角色选择器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40F2CC-461F-7D59-1615-026679022E05}"/>
              </a:ext>
            </a:extLst>
          </p:cNvPr>
          <p:cNvSpPr/>
          <p:nvPr/>
        </p:nvSpPr>
        <p:spPr>
          <a:xfrm>
            <a:off x="7046553" y="4149828"/>
            <a:ext cx="1288169" cy="7859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原作选择器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A210751-5A2F-7CF4-80EA-3024117EB05F}"/>
              </a:ext>
            </a:extLst>
          </p:cNvPr>
          <p:cNvSpPr/>
          <p:nvPr/>
        </p:nvSpPr>
        <p:spPr>
          <a:xfrm>
            <a:off x="7037652" y="1718658"/>
            <a:ext cx="1297070" cy="921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作者选择器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315FB5-C432-7C34-7C32-935511006674}"/>
              </a:ext>
            </a:extLst>
          </p:cNvPr>
          <p:cNvSpPr/>
          <p:nvPr/>
        </p:nvSpPr>
        <p:spPr>
          <a:xfrm>
            <a:off x="7138327" y="994493"/>
            <a:ext cx="1196395" cy="587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C000"/>
                </a:solidFill>
              </a:rPr>
              <a:t>添加资源（按钮）</a:t>
            </a:r>
          </a:p>
        </p:txBody>
      </p:sp>
    </p:spTree>
    <p:extLst>
      <p:ext uri="{BB962C8B-B14F-4D97-AF65-F5344CB8AC3E}">
        <p14:creationId xmlns:p14="http://schemas.microsoft.com/office/powerpoint/2010/main" val="38952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27891CD-2A22-EB3B-522C-4EEC0BB64B25}"/>
              </a:ext>
            </a:extLst>
          </p:cNvPr>
          <p:cNvSpPr/>
          <p:nvPr/>
        </p:nvSpPr>
        <p:spPr>
          <a:xfrm>
            <a:off x="3082484" y="26700"/>
            <a:ext cx="6227264" cy="934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24E382-06CB-0C4D-7FCC-9B053493C57A}"/>
              </a:ext>
            </a:extLst>
          </p:cNvPr>
          <p:cNvSpPr txBox="1"/>
          <p:nvPr/>
        </p:nvSpPr>
        <p:spPr>
          <a:xfrm>
            <a:off x="200233" y="153513"/>
            <a:ext cx="225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顶部导航栏组件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9CF1E-1DD6-2CAC-BEFF-76952E28B320}"/>
              </a:ext>
            </a:extLst>
          </p:cNvPr>
          <p:cNvSpPr/>
          <p:nvPr/>
        </p:nvSpPr>
        <p:spPr>
          <a:xfrm>
            <a:off x="3289392" y="196898"/>
            <a:ext cx="934423" cy="5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DDD216E-B9FD-A1C5-B0D9-B8BFC7E23249}"/>
              </a:ext>
            </a:extLst>
          </p:cNvPr>
          <p:cNvSpPr/>
          <p:nvPr/>
        </p:nvSpPr>
        <p:spPr>
          <a:xfrm>
            <a:off x="8467099" y="170201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462AA6-2416-DF6B-8A7B-1A6E607D27B1}"/>
              </a:ext>
            </a:extLst>
          </p:cNvPr>
          <p:cNvSpPr/>
          <p:nvPr/>
        </p:nvSpPr>
        <p:spPr>
          <a:xfrm>
            <a:off x="5301740" y="240282"/>
            <a:ext cx="1788752" cy="2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二次元 </a:t>
            </a:r>
            <a:r>
              <a:rPr lang="en-US" altLang="zh-CN" sz="1400" dirty="0"/>
              <a:t>| </a:t>
            </a:r>
            <a:r>
              <a:rPr lang="zh-CN" altLang="en-US" sz="1400" dirty="0"/>
              <a:t>三次元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882E6D-2E65-1531-EB17-6D984FE9A43C}"/>
              </a:ext>
            </a:extLst>
          </p:cNvPr>
          <p:cNvSpPr/>
          <p:nvPr/>
        </p:nvSpPr>
        <p:spPr>
          <a:xfrm>
            <a:off x="4990265" y="487236"/>
            <a:ext cx="2411702" cy="2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动漫 </a:t>
            </a:r>
            <a:r>
              <a:rPr lang="en-US" altLang="zh-CN" sz="1400" dirty="0"/>
              <a:t>| </a:t>
            </a:r>
            <a:r>
              <a:rPr lang="zh-CN" altLang="en-US" sz="1400" dirty="0"/>
              <a:t>漫画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B23A4-1738-5BD2-B7AE-ABEAE5463AE5}"/>
              </a:ext>
            </a:extLst>
          </p:cNvPr>
          <p:cNvSpPr txBox="1"/>
          <p:nvPr/>
        </p:nvSpPr>
        <p:spPr>
          <a:xfrm>
            <a:off x="916623" y="2688692"/>
            <a:ext cx="10036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居中的导航栏，按提供数据（二维数组）产生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右边是搜索组件</a:t>
            </a:r>
          </a:p>
        </p:txBody>
      </p:sp>
    </p:spTree>
    <p:extLst>
      <p:ext uri="{BB962C8B-B14F-4D97-AF65-F5344CB8AC3E}">
        <p14:creationId xmlns:p14="http://schemas.microsoft.com/office/powerpoint/2010/main" val="21141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27891CD-2A22-EB3B-522C-4EEC0BB64B25}"/>
              </a:ext>
            </a:extLst>
          </p:cNvPr>
          <p:cNvSpPr/>
          <p:nvPr/>
        </p:nvSpPr>
        <p:spPr>
          <a:xfrm>
            <a:off x="3082484" y="26700"/>
            <a:ext cx="6227264" cy="934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24E382-06CB-0C4D-7FCC-9B053493C57A}"/>
              </a:ext>
            </a:extLst>
          </p:cNvPr>
          <p:cNvSpPr txBox="1"/>
          <p:nvPr/>
        </p:nvSpPr>
        <p:spPr>
          <a:xfrm>
            <a:off x="200233" y="153513"/>
            <a:ext cx="225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9CF1E-1DD6-2CAC-BEFF-76952E28B320}"/>
              </a:ext>
            </a:extLst>
          </p:cNvPr>
          <p:cNvSpPr/>
          <p:nvPr/>
        </p:nvSpPr>
        <p:spPr>
          <a:xfrm>
            <a:off x="3289392" y="196898"/>
            <a:ext cx="934423" cy="5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DDD216E-B9FD-A1C5-B0D9-B8BFC7E23249}"/>
              </a:ext>
            </a:extLst>
          </p:cNvPr>
          <p:cNvSpPr/>
          <p:nvPr/>
        </p:nvSpPr>
        <p:spPr>
          <a:xfrm>
            <a:off x="8467099" y="170201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462AA6-2416-DF6B-8A7B-1A6E607D27B1}"/>
              </a:ext>
            </a:extLst>
          </p:cNvPr>
          <p:cNvSpPr/>
          <p:nvPr/>
        </p:nvSpPr>
        <p:spPr>
          <a:xfrm>
            <a:off x="5301740" y="240282"/>
            <a:ext cx="1788752" cy="2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二次元 </a:t>
            </a:r>
            <a:r>
              <a:rPr lang="en-US" altLang="zh-CN" sz="1400" dirty="0"/>
              <a:t>| </a:t>
            </a:r>
            <a:r>
              <a:rPr lang="zh-CN" altLang="en-US" sz="1400" dirty="0"/>
              <a:t>三次元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882E6D-2E65-1531-EB17-6D984FE9A43C}"/>
              </a:ext>
            </a:extLst>
          </p:cNvPr>
          <p:cNvSpPr/>
          <p:nvPr/>
        </p:nvSpPr>
        <p:spPr>
          <a:xfrm>
            <a:off x="4990265" y="487236"/>
            <a:ext cx="2411702" cy="2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动漫 </a:t>
            </a:r>
            <a:r>
              <a:rPr lang="en-US" altLang="zh-CN" sz="1400" dirty="0"/>
              <a:t>| </a:t>
            </a:r>
            <a:r>
              <a:rPr lang="zh-CN" altLang="en-US" sz="1400" dirty="0"/>
              <a:t>漫画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E1F17C-9CAB-72B1-A541-8D24AD9F27E6}"/>
              </a:ext>
            </a:extLst>
          </p:cNvPr>
          <p:cNvCxnSpPr>
            <a:stCxn id="18" idx="3"/>
          </p:cNvCxnSpPr>
          <p:nvPr/>
        </p:nvCxnSpPr>
        <p:spPr>
          <a:xfrm flipH="1">
            <a:off x="5566493" y="751295"/>
            <a:ext cx="3003238" cy="134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F8215BFC-3E5A-BF7C-5AD7-13CD9BFB004B}"/>
              </a:ext>
            </a:extLst>
          </p:cNvPr>
          <p:cNvSpPr/>
          <p:nvPr/>
        </p:nvSpPr>
        <p:spPr>
          <a:xfrm>
            <a:off x="4865675" y="1897772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090CFE-AB79-D0C9-107F-74AB5599CCBE}"/>
              </a:ext>
            </a:extLst>
          </p:cNvPr>
          <p:cNvSpPr txBox="1"/>
          <p:nvPr/>
        </p:nvSpPr>
        <p:spPr>
          <a:xfrm>
            <a:off x="4766670" y="2678671"/>
            <a:ext cx="12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B8EB6-13BF-25C5-AD3C-F0294990F318}"/>
              </a:ext>
            </a:extLst>
          </p:cNvPr>
          <p:cNvSpPr/>
          <p:nvPr/>
        </p:nvSpPr>
        <p:spPr>
          <a:xfrm>
            <a:off x="3315534" y="3442352"/>
            <a:ext cx="3801100" cy="4861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CEFB7E-7327-1DA0-6C46-C179F99E52BC}"/>
              </a:ext>
            </a:extLst>
          </p:cNvPr>
          <p:cNvSpPr/>
          <p:nvPr/>
        </p:nvSpPr>
        <p:spPr>
          <a:xfrm>
            <a:off x="6964790" y="3345015"/>
            <a:ext cx="700818" cy="68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A25C53-5C1F-DA0B-6CE8-E2A92E0DFFF0}"/>
              </a:ext>
            </a:extLst>
          </p:cNvPr>
          <p:cNvSpPr/>
          <p:nvPr/>
        </p:nvSpPr>
        <p:spPr>
          <a:xfrm>
            <a:off x="3403970" y="3925140"/>
            <a:ext cx="3472384" cy="30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239822-0D06-E82A-11EC-96AF87604DAD}"/>
              </a:ext>
            </a:extLst>
          </p:cNvPr>
          <p:cNvSpPr/>
          <p:nvPr/>
        </p:nvSpPr>
        <p:spPr>
          <a:xfrm>
            <a:off x="3403970" y="4232165"/>
            <a:ext cx="3472384" cy="30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0D6675-0A44-AF28-9CCC-B32F5282D3D9}"/>
              </a:ext>
            </a:extLst>
          </p:cNvPr>
          <p:cNvSpPr/>
          <p:nvPr/>
        </p:nvSpPr>
        <p:spPr>
          <a:xfrm>
            <a:off x="3403970" y="4535857"/>
            <a:ext cx="3472384" cy="30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CAAF2-BA2E-FE8B-D0E8-158880CD24CD}"/>
              </a:ext>
            </a:extLst>
          </p:cNvPr>
          <p:cNvSpPr/>
          <p:nvPr/>
        </p:nvSpPr>
        <p:spPr>
          <a:xfrm>
            <a:off x="3403970" y="4809503"/>
            <a:ext cx="3472384" cy="30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7BA366-DDF7-E2DE-41B9-6EB5935FAD81}"/>
              </a:ext>
            </a:extLst>
          </p:cNvPr>
          <p:cNvSpPr/>
          <p:nvPr/>
        </p:nvSpPr>
        <p:spPr>
          <a:xfrm>
            <a:off x="3403970" y="5116528"/>
            <a:ext cx="3472384" cy="30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6E5EC2-D6C3-4E37-49CE-C048B0AF09E8}"/>
              </a:ext>
            </a:extLst>
          </p:cNvPr>
          <p:cNvSpPr/>
          <p:nvPr/>
        </p:nvSpPr>
        <p:spPr>
          <a:xfrm>
            <a:off x="3403970" y="5420220"/>
            <a:ext cx="3472384" cy="30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3A1D75-AF96-B38F-6EB3-3B090238E348}"/>
              </a:ext>
            </a:extLst>
          </p:cNvPr>
          <p:cNvSpPr txBox="1"/>
          <p:nvPr/>
        </p:nvSpPr>
        <p:spPr>
          <a:xfrm>
            <a:off x="6876354" y="4762223"/>
            <a:ext cx="126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搜索联想下拉表</a:t>
            </a:r>
          </a:p>
        </p:txBody>
      </p:sp>
    </p:spTree>
    <p:extLst>
      <p:ext uri="{BB962C8B-B14F-4D97-AF65-F5344CB8AC3E}">
        <p14:creationId xmlns:p14="http://schemas.microsoft.com/office/powerpoint/2010/main" val="31411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3CDE73-35DA-0AF4-1E17-799DC4CDBD14}"/>
              </a:ext>
            </a:extLst>
          </p:cNvPr>
          <p:cNvSpPr/>
          <p:nvPr/>
        </p:nvSpPr>
        <p:spPr>
          <a:xfrm>
            <a:off x="3399522" y="0"/>
            <a:ext cx="5192724" cy="6851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3A5C7-B589-EC87-DC2B-EC1994851991}"/>
              </a:ext>
            </a:extLst>
          </p:cNvPr>
          <p:cNvSpPr/>
          <p:nvPr/>
        </p:nvSpPr>
        <p:spPr>
          <a:xfrm>
            <a:off x="3531899" y="881027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809A2-5641-A39F-83AB-24907C772745}"/>
              </a:ext>
            </a:extLst>
          </p:cNvPr>
          <p:cNvSpPr/>
          <p:nvPr/>
        </p:nvSpPr>
        <p:spPr>
          <a:xfrm>
            <a:off x="3531899" y="2377773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BDCBD8-4B85-AF4E-1D53-72E1C3D6EDC0}"/>
              </a:ext>
            </a:extLst>
          </p:cNvPr>
          <p:cNvSpPr/>
          <p:nvPr/>
        </p:nvSpPr>
        <p:spPr>
          <a:xfrm>
            <a:off x="3531899" y="3874519"/>
            <a:ext cx="3339450" cy="1428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列表项</a:t>
            </a:r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B13B08-BAEC-F30E-33CA-5EBE5A8E89B0}"/>
              </a:ext>
            </a:extLst>
          </p:cNvPr>
          <p:cNvSpPr txBox="1"/>
          <p:nvPr/>
        </p:nvSpPr>
        <p:spPr>
          <a:xfrm>
            <a:off x="3884531" y="5811202"/>
            <a:ext cx="23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列表项  采用无限滚动的刷新方式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08C52-FFEA-2491-0533-3A5EBC0C8C67}"/>
              </a:ext>
            </a:extLst>
          </p:cNvPr>
          <p:cNvSpPr txBox="1"/>
          <p:nvPr/>
        </p:nvSpPr>
        <p:spPr>
          <a:xfrm>
            <a:off x="266978" y="545037"/>
            <a:ext cx="2669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列表组件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下拉到底部 ， 自动请求更多的数据</a:t>
            </a:r>
          </a:p>
        </p:txBody>
      </p:sp>
    </p:spTree>
    <p:extLst>
      <p:ext uri="{BB962C8B-B14F-4D97-AF65-F5344CB8AC3E}">
        <p14:creationId xmlns:p14="http://schemas.microsoft.com/office/powerpoint/2010/main" val="7764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F93A5C7-B589-EC87-DC2B-EC1994851991}"/>
              </a:ext>
            </a:extLst>
          </p:cNvPr>
          <p:cNvSpPr/>
          <p:nvPr/>
        </p:nvSpPr>
        <p:spPr>
          <a:xfrm>
            <a:off x="3391735" y="1244836"/>
            <a:ext cx="8268533" cy="43250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08C52-FFEA-2491-0533-3A5EBC0C8C67}"/>
              </a:ext>
            </a:extLst>
          </p:cNvPr>
          <p:cNvSpPr txBox="1"/>
          <p:nvPr/>
        </p:nvSpPr>
        <p:spPr>
          <a:xfrm>
            <a:off x="266978" y="545037"/>
            <a:ext cx="2669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列表项组件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动漫 电影 漫画 大致一样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根据数据库字段，有些许不同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646086-9FB6-2F05-471F-431EF10BF071}"/>
              </a:ext>
            </a:extLst>
          </p:cNvPr>
          <p:cNvSpPr/>
          <p:nvPr/>
        </p:nvSpPr>
        <p:spPr>
          <a:xfrm>
            <a:off x="3464040" y="1294844"/>
            <a:ext cx="5646587" cy="4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033CEB-BC49-DBAA-7B9D-19297E23584B}"/>
              </a:ext>
            </a:extLst>
          </p:cNvPr>
          <p:cNvSpPr/>
          <p:nvPr/>
        </p:nvSpPr>
        <p:spPr>
          <a:xfrm>
            <a:off x="9505533" y="1308142"/>
            <a:ext cx="2071860" cy="4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actress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E8E67B-3995-BE09-091F-1A4FF6F11581}"/>
              </a:ext>
            </a:extLst>
          </p:cNvPr>
          <p:cNvSpPr/>
          <p:nvPr/>
        </p:nvSpPr>
        <p:spPr>
          <a:xfrm>
            <a:off x="3464040" y="1909453"/>
            <a:ext cx="2095779" cy="2695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389FA4-7397-8657-F8CC-8CF10798538A}"/>
              </a:ext>
            </a:extLst>
          </p:cNvPr>
          <p:cNvSpPr/>
          <p:nvPr/>
        </p:nvSpPr>
        <p:spPr>
          <a:xfrm>
            <a:off x="5865731" y="1909453"/>
            <a:ext cx="2095779" cy="2695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C65E7B-02DB-9BD4-6010-E35E7387A818}"/>
              </a:ext>
            </a:extLst>
          </p:cNvPr>
          <p:cNvSpPr/>
          <p:nvPr/>
        </p:nvSpPr>
        <p:spPr>
          <a:xfrm>
            <a:off x="8187328" y="1909453"/>
            <a:ext cx="2095779" cy="2695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hot2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F4AA58E-0E34-508F-2032-D7350FE7B536}"/>
              </a:ext>
            </a:extLst>
          </p:cNvPr>
          <p:cNvSpPr/>
          <p:nvPr/>
        </p:nvSpPr>
        <p:spPr>
          <a:xfrm>
            <a:off x="3464040" y="5192724"/>
            <a:ext cx="740865" cy="3203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BB1429-FB54-D82D-D53C-9DDB135007EF}"/>
              </a:ext>
            </a:extLst>
          </p:cNvPr>
          <p:cNvSpPr/>
          <p:nvPr/>
        </p:nvSpPr>
        <p:spPr>
          <a:xfrm>
            <a:off x="4289448" y="5192724"/>
            <a:ext cx="740865" cy="3203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tag2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030120E-3CAD-0E09-1FB1-86FA10F62351}"/>
              </a:ext>
            </a:extLst>
          </p:cNvPr>
          <p:cNvSpPr/>
          <p:nvPr/>
        </p:nvSpPr>
        <p:spPr>
          <a:xfrm>
            <a:off x="5124866" y="5192724"/>
            <a:ext cx="740865" cy="3203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6079CE9-C7AE-003A-A3E7-8A461848C7F2}"/>
              </a:ext>
            </a:extLst>
          </p:cNvPr>
          <p:cNvSpPr/>
          <p:nvPr/>
        </p:nvSpPr>
        <p:spPr>
          <a:xfrm>
            <a:off x="11280659" y="5239445"/>
            <a:ext cx="296734" cy="273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00"/>
              </a:lnSpc>
            </a:pPr>
            <a:r>
              <a:rPr lang="en-US" altLang="zh-CN" dirty="0"/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zh-CN" dirty="0"/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zh-CN" dirty="0"/>
              <a:t>.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E25543-E481-CD42-F97D-646BA9649D6B}"/>
              </a:ext>
            </a:extLst>
          </p:cNvPr>
          <p:cNvSpPr/>
          <p:nvPr/>
        </p:nvSpPr>
        <p:spPr>
          <a:xfrm>
            <a:off x="10283107" y="4882413"/>
            <a:ext cx="1277878" cy="35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修改信息</a:t>
            </a:r>
          </a:p>
        </p:txBody>
      </p:sp>
    </p:spTree>
    <p:extLst>
      <p:ext uri="{BB962C8B-B14F-4D97-AF65-F5344CB8AC3E}">
        <p14:creationId xmlns:p14="http://schemas.microsoft.com/office/powerpoint/2010/main" val="290572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9308C52-FFEA-2491-0533-3A5EBC0C8C67}"/>
              </a:ext>
            </a:extLst>
          </p:cNvPr>
          <p:cNvSpPr txBox="1"/>
          <p:nvPr/>
        </p:nvSpPr>
        <p:spPr>
          <a:xfrm>
            <a:off x="100116" y="153512"/>
            <a:ext cx="1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各个 选择器组件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A37853-2E43-23C4-518D-EC5CE6AB6D32}"/>
              </a:ext>
            </a:extLst>
          </p:cNvPr>
          <p:cNvSpPr/>
          <p:nvPr/>
        </p:nvSpPr>
        <p:spPr>
          <a:xfrm>
            <a:off x="251405" y="1678203"/>
            <a:ext cx="3284387" cy="3020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05B9F3-FE2B-0D32-225E-D1098CFD5239}"/>
              </a:ext>
            </a:extLst>
          </p:cNvPr>
          <p:cNvSpPr/>
          <p:nvPr/>
        </p:nvSpPr>
        <p:spPr>
          <a:xfrm>
            <a:off x="4825281" y="1678202"/>
            <a:ext cx="3284387" cy="3020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40F2CC-461F-7D59-1615-026679022E05}"/>
              </a:ext>
            </a:extLst>
          </p:cNvPr>
          <p:cNvSpPr/>
          <p:nvPr/>
        </p:nvSpPr>
        <p:spPr>
          <a:xfrm>
            <a:off x="8675301" y="1678202"/>
            <a:ext cx="3238972" cy="3020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68ACB3-16C1-FE98-80ED-FFE2B3B5DAD9}"/>
              </a:ext>
            </a:extLst>
          </p:cNvPr>
          <p:cNvSpPr/>
          <p:nvPr/>
        </p:nvSpPr>
        <p:spPr>
          <a:xfrm>
            <a:off x="587352" y="1968964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300CF-39A5-4487-440E-4F04FEE6C463}"/>
              </a:ext>
            </a:extLst>
          </p:cNvPr>
          <p:cNvSpPr/>
          <p:nvPr/>
        </p:nvSpPr>
        <p:spPr>
          <a:xfrm>
            <a:off x="1173591" y="1968963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37856-C192-1007-0A33-CA7F538EED5F}"/>
              </a:ext>
            </a:extLst>
          </p:cNvPr>
          <p:cNvSpPr/>
          <p:nvPr/>
        </p:nvSpPr>
        <p:spPr>
          <a:xfrm>
            <a:off x="1767616" y="1968964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CD20A6-BFDA-FC25-6C55-C197950FE9C3}"/>
              </a:ext>
            </a:extLst>
          </p:cNvPr>
          <p:cNvSpPr/>
          <p:nvPr/>
        </p:nvSpPr>
        <p:spPr>
          <a:xfrm>
            <a:off x="2353855" y="1968963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E76ECF-2D7F-476F-8072-B58A89891BBA}"/>
              </a:ext>
            </a:extLst>
          </p:cNvPr>
          <p:cNvSpPr/>
          <p:nvPr/>
        </p:nvSpPr>
        <p:spPr>
          <a:xfrm>
            <a:off x="587352" y="2259724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35150C-3E01-3791-175A-187F20250163}"/>
              </a:ext>
            </a:extLst>
          </p:cNvPr>
          <p:cNvSpPr/>
          <p:nvPr/>
        </p:nvSpPr>
        <p:spPr>
          <a:xfrm>
            <a:off x="1173591" y="2259723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4C7CD9-1C64-FDE5-5B3E-8D93F0DE033B}"/>
              </a:ext>
            </a:extLst>
          </p:cNvPr>
          <p:cNvSpPr/>
          <p:nvPr/>
        </p:nvSpPr>
        <p:spPr>
          <a:xfrm>
            <a:off x="568441" y="2637444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AF8143-8CFE-DA37-E4CD-CC85A5D9F243}"/>
              </a:ext>
            </a:extLst>
          </p:cNvPr>
          <p:cNvSpPr/>
          <p:nvPr/>
        </p:nvSpPr>
        <p:spPr>
          <a:xfrm>
            <a:off x="1154680" y="2637443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6BAD20-022B-01D6-63CF-ACBED39F1211}"/>
              </a:ext>
            </a:extLst>
          </p:cNvPr>
          <p:cNvSpPr/>
          <p:nvPr/>
        </p:nvSpPr>
        <p:spPr>
          <a:xfrm>
            <a:off x="1748705" y="2637444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FAC4E40-1A6C-E97B-E7A7-A68122C3D16A}"/>
              </a:ext>
            </a:extLst>
          </p:cNvPr>
          <p:cNvSpPr/>
          <p:nvPr/>
        </p:nvSpPr>
        <p:spPr>
          <a:xfrm>
            <a:off x="2334944" y="2637443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8102545-1EF6-397D-CF13-06092EC331DD}"/>
              </a:ext>
            </a:extLst>
          </p:cNvPr>
          <p:cNvSpPr/>
          <p:nvPr/>
        </p:nvSpPr>
        <p:spPr>
          <a:xfrm>
            <a:off x="568441" y="2928204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964040-1FDD-2B64-9BB1-4A03CC0516A2}"/>
              </a:ext>
            </a:extLst>
          </p:cNvPr>
          <p:cNvSpPr/>
          <p:nvPr/>
        </p:nvSpPr>
        <p:spPr>
          <a:xfrm>
            <a:off x="1154680" y="2928203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C54D32-D722-D56F-25AB-F152D53B13EF}"/>
              </a:ext>
            </a:extLst>
          </p:cNvPr>
          <p:cNvSpPr txBox="1"/>
          <p:nvPr/>
        </p:nvSpPr>
        <p:spPr>
          <a:xfrm>
            <a:off x="747817" y="1108977"/>
            <a:ext cx="2291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标签选择器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E6E328-CE5F-B1C3-CE47-A280CB363A12}"/>
              </a:ext>
            </a:extLst>
          </p:cNvPr>
          <p:cNvSpPr/>
          <p:nvPr/>
        </p:nvSpPr>
        <p:spPr>
          <a:xfrm>
            <a:off x="1740917" y="2928202"/>
            <a:ext cx="567328" cy="26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8A8606-F9EC-EBF8-7BCF-C15C1DA4C51C}"/>
              </a:ext>
            </a:extLst>
          </p:cNvPr>
          <p:cNvSpPr/>
          <p:nvPr/>
        </p:nvSpPr>
        <p:spPr>
          <a:xfrm>
            <a:off x="5289225" y="1785675"/>
            <a:ext cx="2396129" cy="38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8A09CDE-768A-5752-47AF-C1B7031B2033}"/>
              </a:ext>
            </a:extLst>
          </p:cNvPr>
          <p:cNvSpPr txBox="1"/>
          <p:nvPr/>
        </p:nvSpPr>
        <p:spPr>
          <a:xfrm>
            <a:off x="4592023" y="437212"/>
            <a:ext cx="173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角色选择器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F62A5B-FC3F-6BB4-A221-66D4B4AD04CF}"/>
              </a:ext>
            </a:extLst>
          </p:cNvPr>
          <p:cNvSpPr txBox="1"/>
          <p:nvPr/>
        </p:nvSpPr>
        <p:spPr>
          <a:xfrm>
            <a:off x="4618721" y="777283"/>
            <a:ext cx="168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原作选择器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917826-A2D5-A6E2-D503-1815EC73D284}"/>
              </a:ext>
            </a:extLst>
          </p:cNvPr>
          <p:cNvSpPr/>
          <p:nvPr/>
        </p:nvSpPr>
        <p:spPr>
          <a:xfrm>
            <a:off x="4897935" y="2325966"/>
            <a:ext cx="2076867" cy="194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按原作排序 </a:t>
            </a:r>
            <a:r>
              <a:rPr lang="en-US" altLang="zh-CN" sz="1200" dirty="0"/>
              <a:t>| </a:t>
            </a:r>
            <a:r>
              <a:rPr lang="zh-CN" altLang="en-US" sz="1200" dirty="0"/>
              <a:t>按首字母排序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47867FE-BA54-8FF2-BB79-17F638DC06E3}"/>
              </a:ext>
            </a:extLst>
          </p:cNvPr>
          <p:cNvSpPr/>
          <p:nvPr/>
        </p:nvSpPr>
        <p:spPr>
          <a:xfrm>
            <a:off x="4897935" y="2637443"/>
            <a:ext cx="2732910" cy="2603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                 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37D60A-DD92-A261-8BFA-40481F7F16FD}"/>
              </a:ext>
            </a:extLst>
          </p:cNvPr>
          <p:cNvSpPr/>
          <p:nvPr/>
        </p:nvSpPr>
        <p:spPr>
          <a:xfrm>
            <a:off x="4897935" y="3681472"/>
            <a:ext cx="2732910" cy="2603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B2E106-7C8C-77E4-73A8-AD1630A6F081}"/>
              </a:ext>
            </a:extLst>
          </p:cNvPr>
          <p:cNvSpPr/>
          <p:nvPr/>
        </p:nvSpPr>
        <p:spPr>
          <a:xfrm>
            <a:off x="4897935" y="3960255"/>
            <a:ext cx="2732910" cy="2603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AA4D9B-C21F-5FBE-D94D-B0A14C5D1028}"/>
              </a:ext>
            </a:extLst>
          </p:cNvPr>
          <p:cNvSpPr/>
          <p:nvPr/>
        </p:nvSpPr>
        <p:spPr>
          <a:xfrm>
            <a:off x="4897935" y="2908064"/>
            <a:ext cx="2133044" cy="12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5C46B8-2725-2F8A-9C16-E0F8A2FAACF8}"/>
              </a:ext>
            </a:extLst>
          </p:cNvPr>
          <p:cNvSpPr/>
          <p:nvPr/>
        </p:nvSpPr>
        <p:spPr>
          <a:xfrm>
            <a:off x="4897935" y="3034447"/>
            <a:ext cx="2133044" cy="12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FFB407-FDDE-996E-AFF0-5C8D4D033D27}"/>
              </a:ext>
            </a:extLst>
          </p:cNvPr>
          <p:cNvSpPr/>
          <p:nvPr/>
        </p:nvSpPr>
        <p:spPr>
          <a:xfrm>
            <a:off x="4897935" y="3147191"/>
            <a:ext cx="2133044" cy="12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9ADC969-54A5-6DA4-58BC-2FFFD13C5BA0}"/>
              </a:ext>
            </a:extLst>
          </p:cNvPr>
          <p:cNvSpPr/>
          <p:nvPr/>
        </p:nvSpPr>
        <p:spPr>
          <a:xfrm>
            <a:off x="4897935" y="3273574"/>
            <a:ext cx="2133044" cy="12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AAE2004-6D91-7F53-DA41-3B319738C313}"/>
              </a:ext>
            </a:extLst>
          </p:cNvPr>
          <p:cNvSpPr/>
          <p:nvPr/>
        </p:nvSpPr>
        <p:spPr>
          <a:xfrm>
            <a:off x="4897935" y="3397734"/>
            <a:ext cx="2133044" cy="12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D23DFA-7BA5-678A-3F25-60ABF7CC0069}"/>
              </a:ext>
            </a:extLst>
          </p:cNvPr>
          <p:cNvSpPr/>
          <p:nvPr/>
        </p:nvSpPr>
        <p:spPr>
          <a:xfrm>
            <a:off x="4897935" y="3524117"/>
            <a:ext cx="2133044" cy="12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25AC2F1-4DC8-2CB5-C0A5-381D930E421D}"/>
              </a:ext>
            </a:extLst>
          </p:cNvPr>
          <p:cNvSpPr txBox="1"/>
          <p:nvPr/>
        </p:nvSpPr>
        <p:spPr>
          <a:xfrm>
            <a:off x="6384392" y="127525"/>
            <a:ext cx="168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演员选择器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FF59DEB-1057-F95E-34CC-CBBC28512419}"/>
              </a:ext>
            </a:extLst>
          </p:cNvPr>
          <p:cNvSpPr/>
          <p:nvPr/>
        </p:nvSpPr>
        <p:spPr>
          <a:xfrm>
            <a:off x="9161013" y="1776433"/>
            <a:ext cx="2396129" cy="38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搜索框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06E15-B13E-4956-6926-2AF95EB7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30" y="2357260"/>
            <a:ext cx="716522" cy="7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BE13A1AB-6FC6-7272-0610-A052196AB642}"/>
              </a:ext>
            </a:extLst>
          </p:cNvPr>
          <p:cNvSpPr/>
          <p:nvPr/>
        </p:nvSpPr>
        <p:spPr>
          <a:xfrm>
            <a:off x="8760643" y="3097178"/>
            <a:ext cx="574003" cy="171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陈浩楠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6C6F079-DEA4-B78F-0A63-196CFEF61D88}"/>
              </a:ext>
            </a:extLst>
          </p:cNvPr>
          <p:cNvSpPr/>
          <p:nvPr/>
        </p:nvSpPr>
        <p:spPr>
          <a:xfrm>
            <a:off x="9334777" y="3097178"/>
            <a:ext cx="187997" cy="176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4" name="AutoShape 4">
            <a:extLst>
              <a:ext uri="{FF2B5EF4-FFF2-40B4-BE49-F238E27FC236}">
                <a16:creationId xmlns:a16="http://schemas.microsoft.com/office/drawing/2014/main" id="{6BA0403C-8213-2200-A50B-21CFCBEB1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87" y="4744514"/>
            <a:ext cx="2170170" cy="21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17E33CBF-3048-CD9E-531F-9ABD655B0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75" y="2320010"/>
            <a:ext cx="199556" cy="199556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E67AF36E-C8EB-716A-41D4-22A29C8DF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75" y="2509036"/>
            <a:ext cx="199557" cy="199557"/>
          </a:xfrm>
          <a:prstGeom prst="rect">
            <a:avLst/>
          </a:prstGeom>
        </p:spPr>
      </p:pic>
      <p:pic>
        <p:nvPicPr>
          <p:cNvPr id="1032" name="图片 1031">
            <a:extLst>
              <a:ext uri="{FF2B5EF4-FFF2-40B4-BE49-F238E27FC236}">
                <a16:creationId xmlns:a16="http://schemas.microsoft.com/office/drawing/2014/main" id="{E67AEFAC-35BE-9FAD-6987-3E700E3F4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007" y="2739673"/>
            <a:ext cx="206876" cy="188069"/>
          </a:xfrm>
          <a:prstGeom prst="rect">
            <a:avLst/>
          </a:prstGeom>
        </p:spPr>
      </p:pic>
      <p:pic>
        <p:nvPicPr>
          <p:cNvPr id="1033" name="Picture 2">
            <a:extLst>
              <a:ext uri="{FF2B5EF4-FFF2-40B4-BE49-F238E27FC236}">
                <a16:creationId xmlns:a16="http://schemas.microsoft.com/office/drawing/2014/main" id="{DE3053FD-5991-40CE-D114-5BE07371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61" y="2357260"/>
            <a:ext cx="716522" cy="7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矩形 1033">
            <a:extLst>
              <a:ext uri="{FF2B5EF4-FFF2-40B4-BE49-F238E27FC236}">
                <a16:creationId xmlns:a16="http://schemas.microsoft.com/office/drawing/2014/main" id="{6B5FDB62-959D-65CE-86AE-C17208450B76}"/>
              </a:ext>
            </a:extLst>
          </p:cNvPr>
          <p:cNvSpPr/>
          <p:nvPr/>
        </p:nvSpPr>
        <p:spPr>
          <a:xfrm>
            <a:off x="8760774" y="3097178"/>
            <a:ext cx="574003" cy="171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陈浩楠</a:t>
            </a:r>
          </a:p>
        </p:txBody>
      </p:sp>
      <p:pic>
        <p:nvPicPr>
          <p:cNvPr id="1035" name="图片 1034">
            <a:extLst>
              <a:ext uri="{FF2B5EF4-FFF2-40B4-BE49-F238E27FC236}">
                <a16:creationId xmlns:a16="http://schemas.microsoft.com/office/drawing/2014/main" id="{1A7C71B1-F9AD-43C8-2205-70C58B0E4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06" y="2320010"/>
            <a:ext cx="199556" cy="199556"/>
          </a:xfrm>
          <a:prstGeom prst="rect">
            <a:avLst/>
          </a:prstGeom>
        </p:spPr>
      </p:pic>
      <p:pic>
        <p:nvPicPr>
          <p:cNvPr id="1036" name="图片 1035">
            <a:extLst>
              <a:ext uri="{FF2B5EF4-FFF2-40B4-BE49-F238E27FC236}">
                <a16:creationId xmlns:a16="http://schemas.microsoft.com/office/drawing/2014/main" id="{307D3C5B-1B13-A338-2D12-AF0FCBD1A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06" y="2509036"/>
            <a:ext cx="199557" cy="199557"/>
          </a:xfrm>
          <a:prstGeom prst="rect">
            <a:avLst/>
          </a:prstGeom>
        </p:spPr>
      </p:pic>
      <p:pic>
        <p:nvPicPr>
          <p:cNvPr id="1037" name="图片 1036">
            <a:extLst>
              <a:ext uri="{FF2B5EF4-FFF2-40B4-BE49-F238E27FC236}">
                <a16:creationId xmlns:a16="http://schemas.microsoft.com/office/drawing/2014/main" id="{165A5279-6159-9232-665C-8FCE99733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138" y="2739673"/>
            <a:ext cx="206876" cy="188069"/>
          </a:xfrm>
          <a:prstGeom prst="rect">
            <a:avLst/>
          </a:prstGeom>
        </p:spPr>
      </p:pic>
      <p:sp>
        <p:nvSpPr>
          <p:cNvPr id="1038" name="椭圆 1037">
            <a:extLst>
              <a:ext uri="{FF2B5EF4-FFF2-40B4-BE49-F238E27FC236}">
                <a16:creationId xmlns:a16="http://schemas.microsoft.com/office/drawing/2014/main" id="{336D14FD-12BA-29F7-F314-2341658B2CAB}"/>
              </a:ext>
            </a:extLst>
          </p:cNvPr>
          <p:cNvSpPr/>
          <p:nvPr/>
        </p:nvSpPr>
        <p:spPr>
          <a:xfrm>
            <a:off x="10380569" y="3090250"/>
            <a:ext cx="187997" cy="176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9" name="Picture 2">
            <a:extLst>
              <a:ext uri="{FF2B5EF4-FFF2-40B4-BE49-F238E27FC236}">
                <a16:creationId xmlns:a16="http://schemas.microsoft.com/office/drawing/2014/main" id="{648313CE-28BB-0992-5AAE-9B2A44AC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253" y="2350332"/>
            <a:ext cx="716522" cy="7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矩形 1039">
            <a:extLst>
              <a:ext uri="{FF2B5EF4-FFF2-40B4-BE49-F238E27FC236}">
                <a16:creationId xmlns:a16="http://schemas.microsoft.com/office/drawing/2014/main" id="{102CFF03-5ED8-ECCB-B1B1-9B9E04155ED4}"/>
              </a:ext>
            </a:extLst>
          </p:cNvPr>
          <p:cNvSpPr/>
          <p:nvPr/>
        </p:nvSpPr>
        <p:spPr>
          <a:xfrm>
            <a:off x="9806566" y="3090250"/>
            <a:ext cx="574003" cy="171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陈浩楠</a:t>
            </a:r>
          </a:p>
        </p:txBody>
      </p:sp>
      <p:pic>
        <p:nvPicPr>
          <p:cNvPr id="1041" name="图片 1040">
            <a:extLst>
              <a:ext uri="{FF2B5EF4-FFF2-40B4-BE49-F238E27FC236}">
                <a16:creationId xmlns:a16="http://schemas.microsoft.com/office/drawing/2014/main" id="{314C621D-CE53-440C-07C7-33F916530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98" y="2313082"/>
            <a:ext cx="199556" cy="199556"/>
          </a:xfrm>
          <a:prstGeom prst="rect">
            <a:avLst/>
          </a:prstGeom>
        </p:spPr>
      </p:pic>
      <p:pic>
        <p:nvPicPr>
          <p:cNvPr id="1042" name="图片 1041">
            <a:extLst>
              <a:ext uri="{FF2B5EF4-FFF2-40B4-BE49-F238E27FC236}">
                <a16:creationId xmlns:a16="http://schemas.microsoft.com/office/drawing/2014/main" id="{1DE9AF5C-403A-BEC6-EECF-6EF7A9033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98" y="2502108"/>
            <a:ext cx="199557" cy="199557"/>
          </a:xfrm>
          <a:prstGeom prst="rect">
            <a:avLst/>
          </a:prstGeom>
        </p:spPr>
      </p:pic>
      <p:pic>
        <p:nvPicPr>
          <p:cNvPr id="1043" name="图片 1042">
            <a:extLst>
              <a:ext uri="{FF2B5EF4-FFF2-40B4-BE49-F238E27FC236}">
                <a16:creationId xmlns:a16="http://schemas.microsoft.com/office/drawing/2014/main" id="{AF1D69F9-310D-0744-5B1C-AAB90D575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930" y="2732745"/>
            <a:ext cx="206876" cy="188069"/>
          </a:xfrm>
          <a:prstGeom prst="rect">
            <a:avLst/>
          </a:prstGeom>
        </p:spPr>
      </p:pic>
      <p:sp>
        <p:nvSpPr>
          <p:cNvPr id="1050" name="椭圆 1049">
            <a:extLst>
              <a:ext uri="{FF2B5EF4-FFF2-40B4-BE49-F238E27FC236}">
                <a16:creationId xmlns:a16="http://schemas.microsoft.com/office/drawing/2014/main" id="{1459C870-1DD2-D294-77AE-96AE6DA2A30A}"/>
              </a:ext>
            </a:extLst>
          </p:cNvPr>
          <p:cNvSpPr/>
          <p:nvPr/>
        </p:nvSpPr>
        <p:spPr>
          <a:xfrm>
            <a:off x="11436936" y="3097178"/>
            <a:ext cx="187997" cy="176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51" name="Picture 2">
            <a:extLst>
              <a:ext uri="{FF2B5EF4-FFF2-40B4-BE49-F238E27FC236}">
                <a16:creationId xmlns:a16="http://schemas.microsoft.com/office/drawing/2014/main" id="{6FA1A6A2-2D94-7E6E-C177-C85DE3FA5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620" y="2357260"/>
            <a:ext cx="716522" cy="7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矩形 1051">
            <a:extLst>
              <a:ext uri="{FF2B5EF4-FFF2-40B4-BE49-F238E27FC236}">
                <a16:creationId xmlns:a16="http://schemas.microsoft.com/office/drawing/2014/main" id="{A0092860-0FC4-21E4-45A1-E4EE82FF4C85}"/>
              </a:ext>
            </a:extLst>
          </p:cNvPr>
          <p:cNvSpPr/>
          <p:nvPr/>
        </p:nvSpPr>
        <p:spPr>
          <a:xfrm>
            <a:off x="10862933" y="3097178"/>
            <a:ext cx="574003" cy="171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陈浩楠</a:t>
            </a:r>
          </a:p>
        </p:txBody>
      </p:sp>
      <p:pic>
        <p:nvPicPr>
          <p:cNvPr id="1053" name="图片 1052">
            <a:extLst>
              <a:ext uri="{FF2B5EF4-FFF2-40B4-BE49-F238E27FC236}">
                <a16:creationId xmlns:a16="http://schemas.microsoft.com/office/drawing/2014/main" id="{0F5BF5FC-9BCA-3756-3953-F25716EF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65" y="2320010"/>
            <a:ext cx="199556" cy="199556"/>
          </a:xfrm>
          <a:prstGeom prst="rect">
            <a:avLst/>
          </a:prstGeom>
        </p:spPr>
      </p:pic>
      <p:pic>
        <p:nvPicPr>
          <p:cNvPr id="1054" name="图片 1053">
            <a:extLst>
              <a:ext uri="{FF2B5EF4-FFF2-40B4-BE49-F238E27FC236}">
                <a16:creationId xmlns:a16="http://schemas.microsoft.com/office/drawing/2014/main" id="{191A5A91-5DF0-A4F0-E9BA-1975203F9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65" y="2509036"/>
            <a:ext cx="199557" cy="199557"/>
          </a:xfrm>
          <a:prstGeom prst="rect">
            <a:avLst/>
          </a:prstGeom>
        </p:spPr>
      </p:pic>
      <p:pic>
        <p:nvPicPr>
          <p:cNvPr id="1055" name="图片 1054">
            <a:extLst>
              <a:ext uri="{FF2B5EF4-FFF2-40B4-BE49-F238E27FC236}">
                <a16:creationId xmlns:a16="http://schemas.microsoft.com/office/drawing/2014/main" id="{F900CE03-7037-214D-BF81-609CC3939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7297" y="2739673"/>
            <a:ext cx="206876" cy="188069"/>
          </a:xfrm>
          <a:prstGeom prst="rect">
            <a:avLst/>
          </a:prstGeom>
        </p:spPr>
      </p:pic>
      <p:sp>
        <p:nvSpPr>
          <p:cNvPr id="1056" name="椭圆 1055">
            <a:extLst>
              <a:ext uri="{FF2B5EF4-FFF2-40B4-BE49-F238E27FC236}">
                <a16:creationId xmlns:a16="http://schemas.microsoft.com/office/drawing/2014/main" id="{1E9FAA40-6CC7-81CC-D71F-E8092E1F6012}"/>
              </a:ext>
            </a:extLst>
          </p:cNvPr>
          <p:cNvSpPr/>
          <p:nvPr/>
        </p:nvSpPr>
        <p:spPr>
          <a:xfrm>
            <a:off x="9332766" y="4243954"/>
            <a:ext cx="187997" cy="176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57" name="Picture 2">
            <a:extLst>
              <a:ext uri="{FF2B5EF4-FFF2-40B4-BE49-F238E27FC236}">
                <a16:creationId xmlns:a16="http://schemas.microsoft.com/office/drawing/2014/main" id="{42A8D1C7-E67F-83B3-43B5-26241C2F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50" y="3504036"/>
            <a:ext cx="716522" cy="7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矩形 1057">
            <a:extLst>
              <a:ext uri="{FF2B5EF4-FFF2-40B4-BE49-F238E27FC236}">
                <a16:creationId xmlns:a16="http://schemas.microsoft.com/office/drawing/2014/main" id="{37DC0E22-F55F-5F32-C8F2-E8C5AE0F0B3D}"/>
              </a:ext>
            </a:extLst>
          </p:cNvPr>
          <p:cNvSpPr/>
          <p:nvPr/>
        </p:nvSpPr>
        <p:spPr>
          <a:xfrm>
            <a:off x="8758763" y="4243954"/>
            <a:ext cx="574003" cy="171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陈浩楠</a:t>
            </a:r>
          </a:p>
        </p:txBody>
      </p:sp>
      <p:pic>
        <p:nvPicPr>
          <p:cNvPr id="1059" name="图片 1058">
            <a:extLst>
              <a:ext uri="{FF2B5EF4-FFF2-40B4-BE49-F238E27FC236}">
                <a16:creationId xmlns:a16="http://schemas.microsoft.com/office/drawing/2014/main" id="{D4A941FD-6300-9946-453B-6542C0CF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095" y="3466786"/>
            <a:ext cx="199556" cy="199556"/>
          </a:xfrm>
          <a:prstGeom prst="rect">
            <a:avLst/>
          </a:prstGeom>
        </p:spPr>
      </p:pic>
      <p:pic>
        <p:nvPicPr>
          <p:cNvPr id="1060" name="图片 1059">
            <a:extLst>
              <a:ext uri="{FF2B5EF4-FFF2-40B4-BE49-F238E27FC236}">
                <a16:creationId xmlns:a16="http://schemas.microsoft.com/office/drawing/2014/main" id="{C20312F4-A0E4-A374-52F1-E6B019944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095" y="3655812"/>
            <a:ext cx="199557" cy="199557"/>
          </a:xfrm>
          <a:prstGeom prst="rect">
            <a:avLst/>
          </a:prstGeom>
        </p:spPr>
      </p:pic>
      <p:pic>
        <p:nvPicPr>
          <p:cNvPr id="1061" name="图片 1060">
            <a:extLst>
              <a:ext uri="{FF2B5EF4-FFF2-40B4-BE49-F238E27FC236}">
                <a16:creationId xmlns:a16="http://schemas.microsoft.com/office/drawing/2014/main" id="{93DA261F-B245-9972-C1F5-7E39CC9B8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127" y="3886449"/>
            <a:ext cx="206876" cy="188069"/>
          </a:xfrm>
          <a:prstGeom prst="rect">
            <a:avLst/>
          </a:prstGeom>
        </p:spPr>
      </p:pic>
      <p:sp>
        <p:nvSpPr>
          <p:cNvPr id="1062" name="文本框 1061">
            <a:extLst>
              <a:ext uri="{FF2B5EF4-FFF2-40B4-BE49-F238E27FC236}">
                <a16:creationId xmlns:a16="http://schemas.microsoft.com/office/drawing/2014/main" id="{41514018-F1E5-174C-F7D0-3F6ACBA20D4F}"/>
              </a:ext>
            </a:extLst>
          </p:cNvPr>
          <p:cNvSpPr txBox="1"/>
          <p:nvPr/>
        </p:nvSpPr>
        <p:spPr>
          <a:xfrm>
            <a:off x="4645419" y="114412"/>
            <a:ext cx="168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作者选择器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248C28-F9BB-451F-2D4E-B5D0D6E7E342}"/>
              </a:ext>
            </a:extLst>
          </p:cNvPr>
          <p:cNvSpPr txBox="1"/>
          <p:nvPr/>
        </p:nvSpPr>
        <p:spPr>
          <a:xfrm>
            <a:off x="290337" y="5084635"/>
            <a:ext cx="11513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每个页面均有一个或多个 选择器， 他们共同组成过滤逻辑，是一个串行的过滤逻辑，改变任何一个均会影响展示的数据。</a:t>
            </a:r>
            <a:r>
              <a:rPr lang="en-US" altLang="zh-CN" dirty="0"/>
              <a:t>Tags</a:t>
            </a:r>
            <a:r>
              <a:rPr lang="zh-CN" altLang="en-US" dirty="0"/>
              <a:t>是永远存在的过滤器，其他字段是否需要过滤器要在</a:t>
            </a:r>
            <a:r>
              <a:rPr lang="en-US" altLang="zh-CN" dirty="0"/>
              <a:t>format</a:t>
            </a:r>
            <a:r>
              <a:rPr lang="zh-CN" altLang="en-US" dirty="0"/>
              <a:t>中配置，同时资源根文件夹下必须有“</a:t>
            </a:r>
            <a:r>
              <a:rPr lang="en-US" altLang="zh-CN" dirty="0"/>
              <a:t>##field</a:t>
            </a:r>
            <a:r>
              <a:rPr lang="zh-CN" altLang="en-US" dirty="0"/>
              <a:t>”文件夹。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高亮逻辑同样是串联组成的，而高亮的时机是 列表组件 </a:t>
            </a:r>
            <a:r>
              <a:rPr lang="en-US" altLang="zh-CN" dirty="0"/>
              <a:t>update</a:t>
            </a:r>
            <a:r>
              <a:rPr lang="zh-CN" altLang="en-US" dirty="0"/>
              <a:t>时。</a:t>
            </a:r>
          </a:p>
        </p:txBody>
      </p:sp>
    </p:spTree>
    <p:extLst>
      <p:ext uri="{BB962C8B-B14F-4D97-AF65-F5344CB8AC3E}">
        <p14:creationId xmlns:p14="http://schemas.microsoft.com/office/powerpoint/2010/main" val="288356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C44F48-4B85-D303-0047-1AE3E17E56EA}"/>
              </a:ext>
            </a:extLst>
          </p:cNvPr>
          <p:cNvSpPr txBox="1"/>
          <p:nvPr/>
        </p:nvSpPr>
        <p:spPr>
          <a:xfrm>
            <a:off x="233885" y="348089"/>
            <a:ext cx="6240335" cy="36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资源项 增加</a:t>
            </a:r>
            <a:r>
              <a:rPr lang="en-US" altLang="zh-CN" dirty="0"/>
              <a:t>/</a:t>
            </a:r>
            <a:r>
              <a:rPr lang="zh-CN" altLang="en-US" dirty="0"/>
              <a:t>修改 组件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3B446-FABA-7EB0-D92E-A248AE67A730}"/>
              </a:ext>
            </a:extLst>
          </p:cNvPr>
          <p:cNvSpPr txBox="1"/>
          <p:nvPr/>
        </p:nvSpPr>
        <p:spPr>
          <a:xfrm>
            <a:off x="313700" y="1696234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一个表单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E1188E-1A9A-E3A5-2BC5-088EF12D37DF}"/>
              </a:ext>
            </a:extLst>
          </p:cNvPr>
          <p:cNvSpPr/>
          <p:nvPr/>
        </p:nvSpPr>
        <p:spPr>
          <a:xfrm>
            <a:off x="6062627" y="531127"/>
            <a:ext cx="4852327" cy="597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685EB-8A0B-8616-58CB-B4F941C6E285}"/>
              </a:ext>
            </a:extLst>
          </p:cNvPr>
          <p:cNvSpPr/>
          <p:nvPr/>
        </p:nvSpPr>
        <p:spPr>
          <a:xfrm>
            <a:off x="6420823" y="807609"/>
            <a:ext cx="3510762" cy="487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表单项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6620F0-C680-3C92-FBE8-FDAC11D9FE98}"/>
              </a:ext>
            </a:extLst>
          </p:cNvPr>
          <p:cNvSpPr/>
          <p:nvPr/>
        </p:nvSpPr>
        <p:spPr>
          <a:xfrm>
            <a:off x="6420823" y="1821948"/>
            <a:ext cx="3510762" cy="487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表单项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269841-165D-8B5D-EB4F-FFA4F5634933}"/>
              </a:ext>
            </a:extLst>
          </p:cNvPr>
          <p:cNvSpPr/>
          <p:nvPr/>
        </p:nvSpPr>
        <p:spPr>
          <a:xfrm>
            <a:off x="6420823" y="2881186"/>
            <a:ext cx="3510762" cy="487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表单项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57ADA81-2AC4-480A-7CF4-92EB12B67943}"/>
              </a:ext>
            </a:extLst>
          </p:cNvPr>
          <p:cNvSpPr/>
          <p:nvPr/>
        </p:nvSpPr>
        <p:spPr>
          <a:xfrm>
            <a:off x="7074919" y="5856832"/>
            <a:ext cx="894377" cy="387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ACD718-2CA5-6937-4883-4F5D3337850B}"/>
              </a:ext>
            </a:extLst>
          </p:cNvPr>
          <p:cNvSpPr/>
          <p:nvPr/>
        </p:nvSpPr>
        <p:spPr>
          <a:xfrm>
            <a:off x="8937091" y="5886359"/>
            <a:ext cx="894377" cy="387118"/>
          </a:xfrm>
          <a:prstGeom prst="roundRect">
            <a:avLst/>
          </a:prstGeom>
          <a:solidFill>
            <a:srgbClr val="FB612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397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426</Words>
  <Application>Microsoft Office PowerPoint</Application>
  <PresentationFormat>宽屏</PresentationFormat>
  <Paragraphs>141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37</cp:revision>
  <dcterms:created xsi:type="dcterms:W3CDTF">2022-11-12T16:28:15Z</dcterms:created>
  <dcterms:modified xsi:type="dcterms:W3CDTF">2022-12-25T16:27:57Z</dcterms:modified>
</cp:coreProperties>
</file>