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0" r:id="rId3"/>
    <p:sldId id="291" r:id="rId4"/>
    <p:sldId id="290" r:id="rId5"/>
    <p:sldId id="295" r:id="rId6"/>
    <p:sldId id="297" r:id="rId7"/>
    <p:sldId id="300" r:id="rId8"/>
    <p:sldId id="301" r:id="rId9"/>
    <p:sldId id="307" r:id="rId10"/>
    <p:sldId id="302" r:id="rId11"/>
    <p:sldId id="303" r:id="rId12"/>
    <p:sldId id="304" r:id="rId13"/>
    <p:sldId id="308" r:id="rId14"/>
    <p:sldId id="305" r:id="rId15"/>
    <p:sldId id="306" r:id="rId16"/>
    <p:sldId id="309" r:id="rId17"/>
    <p:sldId id="289" r:id="rId18"/>
    <p:sldId id="257" r:id="rId19"/>
    <p:sldId id="277" r:id="rId20"/>
    <p:sldId id="258" r:id="rId21"/>
    <p:sldId id="259" r:id="rId22"/>
    <p:sldId id="276" r:id="rId23"/>
    <p:sldId id="260" r:id="rId24"/>
    <p:sldId id="278" r:id="rId25"/>
    <p:sldId id="263" r:id="rId26"/>
    <p:sldId id="279" r:id="rId27"/>
    <p:sldId id="280" r:id="rId28"/>
    <p:sldId id="264" r:id="rId29"/>
    <p:sldId id="281" r:id="rId30"/>
    <p:sldId id="266" r:id="rId31"/>
    <p:sldId id="261" r:id="rId32"/>
    <p:sldId id="282" r:id="rId33"/>
    <p:sldId id="283" r:id="rId34"/>
    <p:sldId id="267" r:id="rId35"/>
    <p:sldId id="268" r:id="rId36"/>
    <p:sldId id="269" r:id="rId37"/>
    <p:sldId id="285" r:id="rId38"/>
    <p:sldId id="286" r:id="rId39"/>
    <p:sldId id="284" r:id="rId40"/>
    <p:sldId id="270" r:id="rId41"/>
    <p:sldId id="287" r:id="rId42"/>
    <p:sldId id="272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8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3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08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47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6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8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6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6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17B0-8E52-405C-9610-35109FD66011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C2EB-3C72-438F-BEFC-0A0DC3218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GitHub</a:t>
            </a:r>
            <a:br>
              <a:rPr lang="en-US" altLang="zh-TW" dirty="0" smtClean="0"/>
            </a:br>
            <a:r>
              <a:rPr lang="zh-TW" altLang="en-US" dirty="0" smtClean="0"/>
              <a:t>下載後注意事項和指令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28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SearchController.php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1600" b="1" dirty="0" smtClean="0"/>
              <a:t>Route</a:t>
            </a:r>
            <a:r>
              <a:rPr lang="en-US" altLang="zh-TW" sz="1600" b="1" dirty="0"/>
              <a:t>::get('/search/</a:t>
            </a:r>
            <a:r>
              <a:rPr lang="en-US" altLang="zh-TW" sz="1600" b="1" dirty="0" err="1"/>
              <a:t>IMChangePriceRecord</a:t>
            </a:r>
            <a:r>
              <a:rPr lang="en-US" altLang="zh-TW" sz="1600" b="1" dirty="0"/>
              <a:t>/{</a:t>
            </a:r>
            <a:r>
              <a:rPr lang="en-US" altLang="zh-TW" sz="1600" b="1" dirty="0" err="1"/>
              <a:t>PartNo</a:t>
            </a:r>
            <a:r>
              <a:rPr lang="en-US" altLang="zh-TW" sz="1600" b="1" dirty="0"/>
              <a:t>}&amp;&amp;{QNO}',[</a:t>
            </a:r>
            <a:r>
              <a:rPr lang="en-US" altLang="zh-TW" sz="1600" b="1" dirty="0" err="1"/>
              <a:t>SearchController</a:t>
            </a:r>
            <a:r>
              <a:rPr lang="en-US" altLang="zh-TW" sz="1600" b="1" dirty="0"/>
              <a:t>::class,'</a:t>
            </a:r>
            <a:r>
              <a:rPr lang="en-US" altLang="zh-TW" sz="1600" b="1" dirty="0" err="1"/>
              <a:t>searchIMChangePriceRecord</a:t>
            </a:r>
            <a:r>
              <a:rPr lang="en-US" altLang="zh-TW" sz="1600" b="1" dirty="0" smtClean="0"/>
              <a:t>']);</a:t>
            </a:r>
          </a:p>
          <a:p>
            <a:r>
              <a:rPr lang="zh-TW" altLang="en-US" sz="1400" dirty="0" smtClean="0"/>
              <a:t>查詢該料號是否有變價</a:t>
            </a:r>
            <a:endParaRPr lang="en-US" altLang="zh-TW" sz="1400" dirty="0" smtClean="0"/>
          </a:p>
          <a:p>
            <a:r>
              <a:rPr lang="en-US" altLang="zh-TW" sz="1400" b="1" dirty="0" err="1" smtClean="0"/>
              <a:t>PartNo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料號</a:t>
            </a:r>
            <a:r>
              <a:rPr lang="zh-TW" altLang="en-US" sz="1400" dirty="0"/>
              <a:t>，</a:t>
            </a:r>
            <a:r>
              <a:rPr lang="en-US" altLang="zh-TW" sz="1400" b="1" dirty="0" smtClean="0"/>
              <a:t>QNO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訂單編號，先去</a:t>
            </a:r>
            <a:r>
              <a:rPr lang="en-US" altLang="zh-TW" sz="1400" dirty="0" err="1" smtClean="0"/>
              <a:t>ChangePriceRecord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售價變價紀錄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資料庫查詢，查詢是否有變價。</a:t>
            </a:r>
            <a:endParaRPr lang="en-US" altLang="zh-TW" sz="1400" dirty="0" smtClean="0"/>
          </a:p>
          <a:p>
            <a:r>
              <a:rPr lang="zh-TW" altLang="en-US" sz="1400" dirty="0"/>
              <a:t>若</a:t>
            </a:r>
            <a:r>
              <a:rPr lang="zh-TW" altLang="en-US" sz="1400" dirty="0" smtClean="0"/>
              <a:t>有則使用</a:t>
            </a:r>
            <a:r>
              <a:rPr lang="en-US" altLang="zh-TW" sz="1400" dirty="0" smtClean="0"/>
              <a:t>(QNO)</a:t>
            </a:r>
            <a:r>
              <a:rPr lang="zh-TW" altLang="en-US" sz="1400" dirty="0" smtClean="0"/>
              <a:t>訂單編號去</a:t>
            </a:r>
            <a:r>
              <a:rPr lang="en-US" altLang="zh-TW" sz="1400" dirty="0" smtClean="0"/>
              <a:t>SO</a:t>
            </a:r>
            <a:r>
              <a:rPr lang="zh-TW" altLang="en-US" sz="1400" dirty="0"/>
              <a:t>查詢</a:t>
            </a:r>
            <a:r>
              <a:rPr lang="zh-TW" altLang="en-US" sz="1400" dirty="0" smtClean="0"/>
              <a:t>資料，使用</a:t>
            </a:r>
            <a:r>
              <a:rPr lang="en-US" altLang="zh-TW" sz="1400" dirty="0" err="1" smtClean="0"/>
              <a:t>PromotionPeriod</a:t>
            </a:r>
            <a:r>
              <a:rPr lang="zh-TW" altLang="en-US" sz="1400" dirty="0" smtClean="0"/>
              <a:t>欄位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檔期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去</a:t>
            </a:r>
            <a:r>
              <a:rPr lang="en-US" altLang="zh-TW" sz="1400" dirty="0" err="1" smtClean="0"/>
              <a:t>ChangePriceRecord</a:t>
            </a:r>
            <a:r>
              <a:rPr lang="zh-TW" altLang="en-US" sz="1400" dirty="0" smtClean="0"/>
              <a:t>查詢對應的檔期。取出查詢到資料的後價，捨去個位數無條件進位。</a:t>
            </a:r>
            <a:r>
              <a:rPr lang="en-US" altLang="zh-TW" sz="1400" dirty="0" smtClean="0"/>
              <a:t>(561~563</a:t>
            </a:r>
            <a:r>
              <a:rPr lang="zh-TW" altLang="en-US" sz="1400" dirty="0" smtClean="0"/>
              <a:t>行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ex:1542=&gt;1550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1400=&gt;1400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1562=&gt;1570</a:t>
            </a:r>
          </a:p>
          <a:p>
            <a:r>
              <a:rPr lang="zh-TW" altLang="en-US" sz="1400" dirty="0"/>
              <a:t>若</a:t>
            </a:r>
            <a:r>
              <a:rPr lang="zh-TW" altLang="en-US" sz="1400" dirty="0" smtClean="0"/>
              <a:t>無則直接去</a:t>
            </a:r>
            <a:r>
              <a:rPr lang="en-US" altLang="zh-TW" sz="1400" dirty="0" err="1" smtClean="0"/>
              <a:t>im</a:t>
            </a:r>
            <a:r>
              <a:rPr lang="zh-TW" altLang="en-US" sz="1400" dirty="0" smtClean="0"/>
              <a:t>搜尋該商品資料，取其</a:t>
            </a:r>
            <a:r>
              <a:rPr lang="en-US" altLang="zh-TW" sz="1400" dirty="0" err="1" smtClean="0"/>
              <a:t>FullPrice</a:t>
            </a:r>
            <a:r>
              <a:rPr lang="zh-TW" altLang="en-US" sz="1400" dirty="0" smtClean="0"/>
              <a:t>，一樣捨去個位數無條件進位。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ColorPrice</a:t>
            </a:r>
            <a:r>
              <a:rPr lang="en-US" altLang="zh-TW" sz="2000" b="1" dirty="0"/>
              <a:t>/{</a:t>
            </a:r>
            <a:r>
              <a:rPr lang="en-US" altLang="zh-TW" sz="2000" b="1" dirty="0" err="1"/>
              <a:t>PartNo</a:t>
            </a:r>
            <a:r>
              <a:rPr lang="en-US" altLang="zh-TW" sz="2000" b="1" dirty="0"/>
              <a:t>}&amp;&amp;{Color}&amp;&amp;{QNO}',[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searchColorPrice</a:t>
            </a:r>
            <a:r>
              <a:rPr lang="en-US" altLang="zh-TW" sz="2000" b="1" dirty="0" smtClean="0"/>
              <a:t>']);</a:t>
            </a:r>
          </a:p>
          <a:p>
            <a:r>
              <a:rPr lang="zh-TW" altLang="en-US" sz="1600" dirty="0" smtClean="0"/>
              <a:t>查詢該色號是否有色號加權。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PartNo</a:t>
            </a:r>
            <a:r>
              <a:rPr lang="en-US" altLang="zh-TW" sz="1600" b="1" dirty="0" smtClean="0"/>
              <a:t> 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料號 </a:t>
            </a:r>
            <a:r>
              <a:rPr lang="en-US" altLang="zh-TW" sz="1600" b="1" dirty="0" smtClean="0"/>
              <a:t>Color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色號 </a:t>
            </a:r>
            <a:r>
              <a:rPr lang="en-US" altLang="zh-TW" sz="1600" b="1" dirty="0" smtClean="0"/>
              <a:t>QNO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訂單編號，首先用</a:t>
            </a:r>
            <a:r>
              <a:rPr lang="en-US" altLang="zh-TW" sz="1600" b="1" dirty="0" err="1" smtClean="0"/>
              <a:t>PartNo</a:t>
            </a:r>
            <a:r>
              <a:rPr lang="zh-TW" altLang="en-US" sz="1600" dirty="0" smtClean="0"/>
              <a:t>查詢</a:t>
            </a:r>
            <a:r>
              <a:rPr lang="en-US" altLang="zh-TW" sz="1600" dirty="0" err="1" smtClean="0"/>
              <a:t>im</a:t>
            </a:r>
            <a:r>
              <a:rPr lang="zh-TW" altLang="en-US" sz="1600" dirty="0" smtClean="0"/>
              <a:t>資料之廠商編號，在</a:t>
            </a:r>
            <a:r>
              <a:rPr lang="en-US" altLang="zh-TW" sz="1600" dirty="0" smtClean="0"/>
              <a:t>642</a:t>
            </a:r>
            <a:r>
              <a:rPr lang="zh-TW" altLang="en-US" sz="1600" dirty="0" smtClean="0"/>
              <a:t>及</a:t>
            </a:r>
            <a:r>
              <a:rPr lang="en-US" altLang="zh-TW" sz="1600" dirty="0" smtClean="0"/>
              <a:t>661</a:t>
            </a:r>
            <a:r>
              <a:rPr lang="zh-TW" altLang="en-US" sz="1600" dirty="0" smtClean="0"/>
              <a:t>判斷是</a:t>
            </a:r>
            <a:r>
              <a:rPr lang="en-US" altLang="zh-TW" sz="1600" dirty="0" smtClean="0"/>
              <a:t>SD</a:t>
            </a:r>
            <a:r>
              <a:rPr lang="zh-TW" altLang="en-US" sz="1600" dirty="0" smtClean="0"/>
              <a:t>還是</a:t>
            </a:r>
            <a:r>
              <a:rPr lang="en-US" altLang="zh-TW" sz="1600" dirty="0" smtClean="0"/>
              <a:t>SF</a:t>
            </a:r>
            <a:r>
              <a:rPr lang="zh-TW" altLang="en-US" sz="1600" dirty="0" smtClean="0"/>
              <a:t>。接著找中階料號</a:t>
            </a:r>
            <a:r>
              <a:rPr lang="en-US" altLang="zh-TW" sz="1600" dirty="0" smtClean="0"/>
              <a:t>(626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654</a:t>
            </a:r>
            <a:r>
              <a:rPr lang="zh-TW" altLang="en-US" sz="1600" dirty="0" smtClean="0"/>
              <a:t>行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，這時候判斷無中階料號，直接去</a:t>
            </a:r>
            <a:r>
              <a:rPr lang="en-US" altLang="zh-TW" sz="1500" dirty="0" err="1" smtClean="0"/>
              <a:t>SD_Cost_Price</a:t>
            </a:r>
            <a:r>
              <a:rPr lang="zh-TW" altLang="en-US" sz="1500" dirty="0"/>
              <a:t>、</a:t>
            </a:r>
            <a:r>
              <a:rPr lang="en-US" altLang="zh-TW" sz="1500" dirty="0" smtClean="0"/>
              <a:t>SF002_Cost_Price</a:t>
            </a:r>
            <a:r>
              <a:rPr lang="zh-TW" altLang="en-US" sz="1500" dirty="0" smtClean="0"/>
              <a:t>查詢該色號的檔期價位。</a:t>
            </a:r>
            <a:endParaRPr lang="en-US" altLang="zh-TW" sz="1500" dirty="0" smtClean="0"/>
          </a:p>
          <a:p>
            <a:r>
              <a:rPr lang="zh-TW" altLang="en-US" sz="1500" dirty="0"/>
              <a:t>若有中階料</a:t>
            </a:r>
            <a:r>
              <a:rPr lang="zh-TW" altLang="en-US" sz="1500" dirty="0" smtClean="0"/>
              <a:t>號，這時候各個中階料號要搜尋其廠商資料</a:t>
            </a:r>
            <a:r>
              <a:rPr lang="en-US" altLang="zh-TW" sz="1500" dirty="0" smtClean="0"/>
              <a:t>(</a:t>
            </a:r>
            <a:r>
              <a:rPr lang="en-US" altLang="zh-TW" sz="1500" dirty="0" err="1" smtClean="0"/>
              <a:t>vm</a:t>
            </a:r>
            <a:r>
              <a:rPr lang="zh-TW" altLang="en-US" sz="1500" dirty="0" smtClean="0"/>
              <a:t>資料表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檢查是否有色號加權，若有</a:t>
            </a:r>
            <a:r>
              <a:rPr lang="en-US" altLang="zh-TW" sz="1500" dirty="0"/>
              <a:t>$</a:t>
            </a:r>
            <a:r>
              <a:rPr lang="en-US" altLang="zh-TW" sz="1500" dirty="0" err="1"/>
              <a:t>Colorcheck</a:t>
            </a:r>
            <a:r>
              <a:rPr lang="en-US" altLang="zh-TW" sz="1500" dirty="0"/>
              <a:t>-&gt;</a:t>
            </a:r>
            <a:r>
              <a:rPr lang="en-US" altLang="zh-TW" sz="1500" dirty="0" err="1" smtClean="0"/>
              <a:t>LastTrans</a:t>
            </a:r>
            <a:r>
              <a:rPr lang="en-US" altLang="zh-TW" sz="1500" dirty="0" smtClean="0"/>
              <a:t>=‘A’</a:t>
            </a:r>
            <a:r>
              <a:rPr lang="zh-TW" altLang="en-US" sz="1500" dirty="0" smtClean="0"/>
              <a:t>，反之為空。</a:t>
            </a:r>
            <a:endParaRPr lang="en-US" altLang="zh-TW" sz="1500" dirty="0" smtClean="0"/>
          </a:p>
          <a:p>
            <a:r>
              <a:rPr lang="zh-TW" altLang="en-US" sz="1500" dirty="0" smtClean="0"/>
              <a:t>有色號加權，判斷</a:t>
            </a:r>
            <a:r>
              <a:rPr lang="en-US" altLang="zh-TW" sz="1500" dirty="0" smtClean="0"/>
              <a:t>(637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667)</a:t>
            </a:r>
            <a:r>
              <a:rPr lang="zh-TW" altLang="en-US" sz="1500" dirty="0" smtClean="0"/>
              <a:t>色號是否有改變過價格，接著判斷是否有變價過。</a:t>
            </a:r>
            <a:endParaRPr lang="en-US" altLang="zh-TW" sz="1500" dirty="0" smtClean="0"/>
          </a:p>
          <a:p>
            <a:r>
              <a:rPr lang="zh-TW" altLang="en-US" sz="1500" dirty="0"/>
              <a:t>最後將所有值合併</a:t>
            </a:r>
            <a:r>
              <a:rPr lang="zh-TW" altLang="en-US" sz="1500" dirty="0" smtClean="0"/>
              <a:t>後，</a:t>
            </a:r>
            <a:r>
              <a:rPr lang="zh-TW" altLang="en-US" sz="1600" dirty="0"/>
              <a:t>捨去個位數無條件</a:t>
            </a:r>
            <a:r>
              <a:rPr lang="zh-TW" altLang="en-US" sz="1600" dirty="0" smtClean="0"/>
              <a:t>進位。</a:t>
            </a:r>
            <a:endParaRPr lang="en-US" altLang="zh-TW" sz="1500" dirty="0" smtClean="0"/>
          </a:p>
          <a:p>
            <a:r>
              <a:rPr lang="en-US" altLang="zh-TW" sz="1500" b="1" dirty="0" smtClean="0"/>
              <a:t> </a:t>
            </a:r>
            <a:r>
              <a:rPr lang="en-US" altLang="zh-TW" sz="1500" b="1" dirty="0" err="1"/>
              <a:t>DownPartPrice</a:t>
            </a:r>
            <a:r>
              <a:rPr lang="en-US" altLang="zh-TW" sz="1500" b="1" dirty="0"/>
              <a:t>($QNO,$SKU,$</a:t>
            </a:r>
            <a:r>
              <a:rPr lang="en-US" altLang="zh-TW" sz="1500" b="1" dirty="0" err="1"/>
              <a:t>Qty</a:t>
            </a:r>
            <a:r>
              <a:rPr lang="en-US" altLang="zh-TW" sz="1500" b="1" dirty="0"/>
              <a:t>) :</a:t>
            </a:r>
            <a:r>
              <a:rPr lang="zh-TW" altLang="en-US" sz="1500" dirty="0" smtClean="0"/>
              <a:t>用來找下階料號的</a:t>
            </a:r>
            <a:r>
              <a:rPr lang="en-US" altLang="zh-TW" sz="1500" dirty="0" smtClean="0"/>
              <a:t>function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SKU</a:t>
            </a:r>
            <a:r>
              <a:rPr lang="zh-TW" altLang="en-US" sz="1500" dirty="0" smtClean="0"/>
              <a:t>表示當前商品之料號、</a:t>
            </a:r>
            <a:r>
              <a:rPr lang="en-US" altLang="zh-TW" sz="1500" dirty="0" err="1" smtClean="0"/>
              <a:t>Qty</a:t>
            </a:r>
            <a:r>
              <a:rPr lang="zh-TW" altLang="en-US" sz="1500" dirty="0" smtClean="0"/>
              <a:t>表示當前商品之數量，若無下階</a:t>
            </a:r>
            <a:r>
              <a:rPr lang="en-US" altLang="zh-TW" sz="1500" dirty="0" smtClean="0"/>
              <a:t>(603~606)</a:t>
            </a:r>
            <a:r>
              <a:rPr lang="zh-TW" altLang="en-US" sz="1500" dirty="0" smtClean="0"/>
              <a:t>查詢該料號是否有售價變數紀錄，呼叫</a:t>
            </a:r>
            <a:r>
              <a:rPr lang="en-US" altLang="zh-TW" sz="1500" b="1" dirty="0" err="1"/>
              <a:t>IMChangePriceRecord</a:t>
            </a:r>
            <a:r>
              <a:rPr lang="en-US" altLang="zh-TW" sz="1500" dirty="0"/>
              <a:t>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與</a:t>
            </a:r>
            <a:r>
              <a:rPr lang="en-US" altLang="zh-TW" sz="1400" b="1" dirty="0" err="1" smtClean="0"/>
              <a:t>searchIMChangePriceRecord</a:t>
            </a:r>
            <a:r>
              <a:rPr lang="zh-TW" altLang="en-US" sz="1400" dirty="0"/>
              <a:t>相同</a:t>
            </a:r>
            <a:r>
              <a:rPr lang="en-US" altLang="zh-TW" sz="1500" dirty="0" smtClean="0"/>
              <a:t>)</a:t>
            </a:r>
            <a:r>
              <a:rPr lang="zh-TW" altLang="en-US" sz="1500" dirty="0"/>
              <a:t>回</a:t>
            </a:r>
            <a:r>
              <a:rPr lang="zh-TW" altLang="en-US" sz="1500" dirty="0" smtClean="0"/>
              <a:t>傳該料號之價格，根據該料號之</a:t>
            </a:r>
            <a:r>
              <a:rPr lang="en-US" altLang="zh-TW" sz="1500" dirty="0" err="1" smtClean="0"/>
              <a:t>Qty</a:t>
            </a:r>
            <a:r>
              <a:rPr lang="zh-TW" altLang="en-US" sz="1500" dirty="0" smtClean="0"/>
              <a:t>算總價，加到</a:t>
            </a:r>
            <a:r>
              <a:rPr lang="en-US" altLang="zh-TW" sz="1500" dirty="0" err="1" smtClean="0"/>
              <a:t>TotalPrice</a:t>
            </a:r>
            <a:r>
              <a:rPr lang="zh-TW" altLang="en-US" sz="1500" dirty="0" smtClean="0"/>
              <a:t>回傳；有下階</a:t>
            </a:r>
            <a:r>
              <a:rPr lang="en-US" altLang="zh-TW" sz="1500" dirty="0" smtClean="0"/>
              <a:t>(607~614)</a:t>
            </a:r>
            <a:r>
              <a:rPr lang="zh-TW" altLang="en-US" sz="1500" dirty="0" smtClean="0"/>
              <a:t>將所有下階料號查詢</a:t>
            </a:r>
            <a:r>
              <a:rPr lang="en-US" altLang="zh-TW" sz="1500" dirty="0" err="1" smtClean="0"/>
              <a:t>im</a:t>
            </a:r>
            <a:r>
              <a:rPr lang="zh-TW" altLang="en-US" sz="1500" dirty="0" smtClean="0"/>
              <a:t>資料表後，將</a:t>
            </a:r>
            <a:r>
              <a:rPr lang="en-US" altLang="zh-TW" sz="1500" dirty="0" err="1" smtClean="0"/>
              <a:t>FullPrice</a:t>
            </a:r>
            <a:r>
              <a:rPr lang="zh-TW" altLang="en-US" sz="1500" dirty="0" smtClean="0"/>
              <a:t>之值乘上數量</a:t>
            </a:r>
            <a:r>
              <a:rPr lang="en-US" altLang="zh-TW" sz="1500" dirty="0" smtClean="0"/>
              <a:t>(</a:t>
            </a:r>
            <a:r>
              <a:rPr lang="en-US" altLang="zh-TW" sz="1500" dirty="0" err="1" smtClean="0"/>
              <a:t>Qty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，由</a:t>
            </a:r>
            <a:r>
              <a:rPr lang="en-US" altLang="zh-TW" sz="1500" dirty="0" err="1"/>
              <a:t>TotalPrice</a:t>
            </a:r>
            <a:r>
              <a:rPr lang="en-US" altLang="zh-TW" sz="1500" dirty="0"/>
              <a:t> </a:t>
            </a:r>
            <a:r>
              <a:rPr lang="zh-TW" altLang="en-US" sz="1500" dirty="0" smtClean="0"/>
              <a:t>合計，最後回傳。</a:t>
            </a:r>
            <a:endParaRPr lang="en-US" altLang="zh-TW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427316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Route::post('/Create/CM',[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CreateCM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/>
              <a:t>傳</a:t>
            </a:r>
            <a:r>
              <a:rPr lang="zh-TW" altLang="en-US" sz="1500" dirty="0" smtClean="0"/>
              <a:t>入</a:t>
            </a:r>
            <a:r>
              <a:rPr lang="en-US" altLang="zh-TW" sz="1500" dirty="0" smtClean="0"/>
              <a:t>CM</a:t>
            </a:r>
            <a:r>
              <a:rPr lang="zh-TW" altLang="en-US" sz="1500" dirty="0" smtClean="0"/>
              <a:t>資料庫的欄位，</a:t>
            </a:r>
            <a:r>
              <a:rPr lang="zh-TW" altLang="en-US" sz="1500" dirty="0" smtClean="0"/>
              <a:t>新增</a:t>
            </a:r>
            <a:r>
              <a:rPr lang="zh-TW" altLang="en-US" sz="1500" dirty="0" smtClean="0"/>
              <a:t>客戶資料</a:t>
            </a:r>
            <a:r>
              <a:rPr lang="zh-TW" altLang="en-US" sz="1500" dirty="0" smtClean="0"/>
              <a:t>，對時間數據做格式處理，</a:t>
            </a:r>
            <a:r>
              <a:rPr lang="en-US" altLang="zh-TW" sz="1500" dirty="0" smtClean="0"/>
              <a:t>53</a:t>
            </a:r>
            <a:r>
              <a:rPr lang="zh-TW" altLang="en-US" sz="1500" dirty="0" smtClean="0"/>
              <a:t>行名字第二個字隱藏，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Route::post('/Create/</a:t>
            </a:r>
            <a:r>
              <a:rPr lang="en-US" altLang="zh-TW" sz="2000" b="1" dirty="0" err="1"/>
              <a:t>CmMemo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CreateCmMemo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傳入</a:t>
            </a:r>
            <a:r>
              <a:rPr lang="en-US" altLang="zh-TW" sz="1500" dirty="0" smtClean="0"/>
              <a:t>[0~5]memo</a:t>
            </a:r>
          </a:p>
          <a:p>
            <a:r>
              <a:rPr lang="zh-TW" altLang="en-US" sz="1500" dirty="0" smtClean="0"/>
              <a:t>新增</a:t>
            </a:r>
            <a:r>
              <a:rPr lang="en-US" altLang="zh-TW" sz="1500" dirty="0" err="1" smtClean="0"/>
              <a:t>CmMemo</a:t>
            </a:r>
            <a:r>
              <a:rPr lang="zh-TW" altLang="en-US" sz="1500" dirty="0" smtClean="0"/>
              <a:t>在</a:t>
            </a:r>
            <a:r>
              <a:rPr lang="en-US" altLang="zh-TW" sz="1500" dirty="0" smtClean="0"/>
              <a:t>Type_=‘00’</a:t>
            </a:r>
            <a:r>
              <a:rPr lang="zh-TW" altLang="en-US" sz="1500" dirty="0" smtClean="0"/>
              <a:t>的資料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新增客戶資料時下方六個備註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，這邊注意呼叫</a:t>
            </a:r>
            <a:r>
              <a:rPr lang="en-US" altLang="zh-TW" sz="1500" dirty="0" smtClean="0"/>
              <a:t>API</a:t>
            </a:r>
            <a:r>
              <a:rPr lang="zh-TW" altLang="en-US" sz="1500" dirty="0" smtClean="0"/>
              <a:t>的順序，由於</a:t>
            </a:r>
            <a:r>
              <a:rPr lang="en-US" altLang="zh-TW" sz="1500" dirty="0" err="1" smtClean="0"/>
              <a:t>CreateCM</a:t>
            </a:r>
            <a:r>
              <a:rPr lang="zh-TW" altLang="en-US" sz="1500" dirty="0" smtClean="0"/>
              <a:t>是在其之後建立，故客編所使用的當天流水號</a:t>
            </a:r>
            <a:r>
              <a:rPr lang="en-US" altLang="zh-TW" sz="1500" dirty="0" smtClean="0"/>
              <a:t>(</a:t>
            </a:r>
            <a:r>
              <a:rPr lang="en-US" altLang="zh-TW" sz="1500" dirty="0" err="1" smtClean="0"/>
              <a:t>datamember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需要</a:t>
            </a:r>
            <a:r>
              <a:rPr lang="en-US" altLang="zh-TW" sz="1500" dirty="0" smtClean="0"/>
              <a:t>+1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r>
              <a:rPr lang="en-US" altLang="zh-TW" sz="1500" dirty="0" smtClean="0"/>
              <a:t>CH_ID</a:t>
            </a:r>
            <a:r>
              <a:rPr lang="zh-TW" altLang="en-US" sz="1500" dirty="0" smtClean="0"/>
              <a:t>為員工編號，現在是定值之後需要修改。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Route::post('/Create/</a:t>
            </a:r>
            <a:r>
              <a:rPr lang="en-US" altLang="zh-TW" sz="2000" b="1" dirty="0" err="1"/>
              <a:t>CMCRFItems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CreateCMCRFItems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傳入</a:t>
            </a:r>
            <a:r>
              <a:rPr lang="en-US" altLang="zh-TW" sz="1500" dirty="0" smtClean="0"/>
              <a:t>UDS[0~3]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UseExp</a:t>
            </a:r>
            <a:r>
              <a:rPr lang="en-US" altLang="zh-TW" sz="1500" dirty="0" smtClean="0"/>
              <a:t>[0~4]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likeStyle</a:t>
            </a:r>
            <a:r>
              <a:rPr lang="en-US" altLang="zh-TW" sz="1500" dirty="0" smtClean="0"/>
              <a:t>[0~5]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 space[0~8]</a:t>
            </a:r>
            <a:r>
              <a:rPr lang="zh-TW" altLang="en-US" sz="1500" dirty="0" smtClean="0"/>
              <a:t>四個陣列。  </a:t>
            </a:r>
            <a:r>
              <a:rPr lang="en-US" altLang="zh-TW" sz="1500" dirty="0" smtClean="0"/>
              <a:t>[][‘type’]=</a:t>
            </a:r>
            <a:r>
              <a:rPr lang="zh-TW" altLang="en-US" sz="1500" dirty="0" smtClean="0"/>
              <a:t>勾選了什麼、</a:t>
            </a:r>
            <a:r>
              <a:rPr lang="en-US" altLang="zh-TW" sz="1500" dirty="0" smtClean="0"/>
              <a:t>[][‘value’]=</a:t>
            </a:r>
            <a:r>
              <a:rPr lang="zh-TW" altLang="en-US" sz="1500" dirty="0" smtClean="0"/>
              <a:t>是否有勾選</a:t>
            </a:r>
            <a:endParaRPr lang="en-US" altLang="zh-TW" sz="1500" dirty="0" smtClean="0"/>
          </a:p>
          <a:p>
            <a:r>
              <a:rPr lang="zh-TW" altLang="en-US" sz="1500" dirty="0" smtClean="0"/>
              <a:t>檢測陣列中的</a:t>
            </a:r>
            <a:r>
              <a:rPr lang="en-US" altLang="zh-TW" sz="1500" dirty="0" smtClean="0"/>
              <a:t>[$</a:t>
            </a:r>
            <a:r>
              <a:rPr lang="en-US" altLang="zh-TW" sz="1500" dirty="0" err="1" smtClean="0"/>
              <a:t>i</a:t>
            </a:r>
            <a:r>
              <a:rPr lang="en-US" altLang="zh-TW" sz="1500" dirty="0" smtClean="0"/>
              <a:t>][‘</a:t>
            </a:r>
            <a:r>
              <a:rPr lang="en-US" altLang="zh-TW" sz="1500" dirty="0"/>
              <a:t>value</a:t>
            </a:r>
            <a:r>
              <a:rPr lang="en-US" altLang="zh-TW" sz="1500" dirty="0" smtClean="0"/>
              <a:t>’]</a:t>
            </a:r>
            <a:r>
              <a:rPr lang="zh-TW" altLang="en-US" sz="1500" dirty="0" smtClean="0"/>
              <a:t>是否</a:t>
            </a:r>
            <a:r>
              <a:rPr lang="en-US" altLang="zh-TW" sz="1500" dirty="0" smtClean="0"/>
              <a:t>=1</a:t>
            </a:r>
            <a:r>
              <a:rPr lang="zh-TW" altLang="en-US" sz="1500" dirty="0" smtClean="0"/>
              <a:t>，若等於</a:t>
            </a:r>
            <a:r>
              <a:rPr lang="en-US" altLang="zh-TW" sz="1500" dirty="0" smtClean="0"/>
              <a:t>1</a:t>
            </a:r>
            <a:r>
              <a:rPr lang="zh-TW" altLang="en-US" sz="1500" dirty="0" smtClean="0"/>
              <a:t>則表示有勾選，則建立該筆資料</a:t>
            </a:r>
            <a:endParaRPr lang="en-US" altLang="zh-TW" sz="1500" dirty="0"/>
          </a:p>
          <a:p>
            <a:r>
              <a:rPr lang="zh-TW" altLang="en-US" sz="1500" dirty="0" smtClean="0"/>
              <a:t>這邊</a:t>
            </a:r>
            <a:r>
              <a:rPr lang="zh-TW" altLang="en-US" sz="1500" dirty="0"/>
              <a:t>注意呼叫</a:t>
            </a:r>
            <a:r>
              <a:rPr lang="en-US" altLang="zh-TW" sz="1500" dirty="0"/>
              <a:t>API</a:t>
            </a:r>
            <a:r>
              <a:rPr lang="zh-TW" altLang="en-US" sz="1500" dirty="0"/>
              <a:t>的順序，由於</a:t>
            </a:r>
            <a:r>
              <a:rPr lang="en-US" altLang="zh-TW" sz="1500" dirty="0" err="1"/>
              <a:t>CreateCM</a:t>
            </a:r>
            <a:r>
              <a:rPr lang="zh-TW" altLang="en-US" sz="1500" dirty="0"/>
              <a:t>是在其之後建立，故客編所使用的當天流水號</a:t>
            </a:r>
            <a:r>
              <a:rPr lang="en-US" altLang="zh-TW" sz="1500" dirty="0"/>
              <a:t>(</a:t>
            </a:r>
            <a:r>
              <a:rPr lang="en-US" altLang="zh-TW" sz="1500" dirty="0" err="1"/>
              <a:t>datamember</a:t>
            </a:r>
            <a:r>
              <a:rPr lang="en-US" altLang="zh-TW" sz="1500" dirty="0"/>
              <a:t>)</a:t>
            </a:r>
            <a:r>
              <a:rPr lang="zh-TW" altLang="en-US" sz="1500" dirty="0"/>
              <a:t>需要</a:t>
            </a:r>
            <a:r>
              <a:rPr lang="en-US" altLang="zh-TW" sz="1500" dirty="0"/>
              <a:t>+1</a:t>
            </a:r>
            <a:r>
              <a:rPr lang="zh-TW" altLang="en-US" sz="1500" dirty="0"/>
              <a:t>。</a:t>
            </a:r>
            <a:endParaRPr lang="en-US" altLang="zh-TW" sz="1500" dirty="0"/>
          </a:p>
          <a:p>
            <a:r>
              <a:rPr lang="en-US" altLang="zh-TW" sz="1500" dirty="0" smtClean="0"/>
              <a:t>CH_ID</a:t>
            </a:r>
            <a:r>
              <a:rPr lang="zh-TW" altLang="en-US" sz="1500" dirty="0"/>
              <a:t>為員工編號，現在是定值之後需要修改。</a:t>
            </a:r>
            <a:endParaRPr lang="en-US" altLang="zh-TW" sz="1500" dirty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10609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Route::post('/Create/self-evaluation',[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CreateCMself</a:t>
            </a:r>
            <a:r>
              <a:rPr lang="en-US" altLang="zh-TW" sz="2000" b="1" dirty="0" smtClean="0"/>
              <a:t>']);</a:t>
            </a:r>
          </a:p>
          <a:p>
            <a:r>
              <a:rPr lang="en-US" altLang="zh-TW" sz="1500" dirty="0" smtClean="0"/>
              <a:t>AF?</a:t>
            </a:r>
            <a:r>
              <a:rPr lang="zh-TW" altLang="en-US" sz="1500" dirty="0" smtClean="0"/>
              <a:t>代表得含意請看</a:t>
            </a:r>
            <a:r>
              <a:rPr lang="en-US" altLang="zh-TW" sz="1500" dirty="0" smtClean="0"/>
              <a:t>PPT28</a:t>
            </a:r>
            <a:r>
              <a:rPr lang="zh-TW" altLang="en-US" sz="1500" dirty="0" smtClean="0"/>
              <a:t>頁，而每個陣列</a:t>
            </a:r>
            <a:r>
              <a:rPr lang="en-US" altLang="zh-TW" sz="1500" dirty="0" smtClean="0"/>
              <a:t>data[AF1~AF6][0~2][‘value’]=</a:t>
            </a:r>
            <a:r>
              <a:rPr lang="zh-TW" altLang="en-US" sz="1500" dirty="0" smtClean="0"/>
              <a:t>勾選後的分數，</a:t>
            </a:r>
            <a:r>
              <a:rPr lang="en-US" altLang="zh-TW" sz="1500" dirty="0" smtClean="0"/>
              <a:t>(243~249)</a:t>
            </a:r>
            <a:r>
              <a:rPr lang="zh-TW" altLang="en-US" sz="1500" dirty="0" smtClean="0"/>
              <a:t>統計分數後，變成</a:t>
            </a:r>
            <a:r>
              <a:rPr lang="en-US" altLang="zh-TW" sz="1500" dirty="0" smtClean="0"/>
              <a:t>AF[1~6]</a:t>
            </a:r>
            <a:r>
              <a:rPr lang="zh-TW" altLang="en-US" sz="1500" dirty="0" smtClean="0"/>
              <a:t>陣列。</a:t>
            </a:r>
            <a:r>
              <a:rPr lang="en-US" altLang="zh-TW" sz="1500" dirty="0"/>
              <a:t> data[AF1~AF6</a:t>
            </a:r>
            <a:r>
              <a:rPr lang="en-US" altLang="zh-TW" sz="1500" dirty="0" smtClean="0"/>
              <a:t>][3][‘</a:t>
            </a:r>
            <a:r>
              <a:rPr lang="en-US" altLang="zh-TW" sz="1500" dirty="0"/>
              <a:t>value</a:t>
            </a:r>
            <a:r>
              <a:rPr lang="en-US" altLang="zh-TW" sz="1500" dirty="0" smtClean="0"/>
              <a:t>’]=AF?</a:t>
            </a:r>
            <a:r>
              <a:rPr lang="zh-TW" altLang="en-US" sz="1500" dirty="0" smtClean="0"/>
              <a:t>之</a:t>
            </a:r>
            <a:r>
              <a:rPr lang="en-US" altLang="zh-TW" sz="1500" dirty="0" smtClean="0"/>
              <a:t>memo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r>
              <a:rPr lang="zh-TW" altLang="en-US" sz="1500" dirty="0" smtClean="0"/>
              <a:t>另外根據</a:t>
            </a:r>
            <a:r>
              <a:rPr lang="en-US" altLang="zh-TW" sz="1500" dirty="0" smtClean="0"/>
              <a:t>$</a:t>
            </a:r>
            <a:r>
              <a:rPr lang="en-US" altLang="zh-TW" sz="1500" dirty="0"/>
              <a:t>data</a:t>
            </a:r>
            <a:r>
              <a:rPr lang="en-US" altLang="zh-TW" sz="1500" dirty="0" smtClean="0"/>
              <a:t>[‘AF10’][</a:t>
            </a:r>
            <a:r>
              <a:rPr lang="en-US" altLang="zh-TW" sz="1500" dirty="0"/>
              <a:t>0</a:t>
            </a:r>
            <a:r>
              <a:rPr lang="en-US" altLang="zh-TW" sz="1500" dirty="0" smtClean="0"/>
              <a:t>][‘value’]=true or false</a:t>
            </a:r>
            <a:r>
              <a:rPr lang="zh-TW" altLang="en-US" sz="1500" dirty="0" smtClean="0"/>
              <a:t>，判斷是否要填寫客戶資料，根據不同結果</a:t>
            </a:r>
            <a:r>
              <a:rPr lang="en-US" altLang="zh-TW" sz="1500" dirty="0" smtClean="0"/>
              <a:t>258</a:t>
            </a:r>
            <a:r>
              <a:rPr lang="zh-TW" altLang="en-US" sz="1500" dirty="0" smtClean="0"/>
              <a:t>和</a:t>
            </a:r>
            <a:r>
              <a:rPr lang="en-US" altLang="zh-TW" sz="1500" dirty="0" smtClean="0"/>
              <a:t>295</a:t>
            </a:r>
            <a:r>
              <a:rPr lang="zh-TW" altLang="en-US" sz="1500" dirty="0" smtClean="0"/>
              <a:t>行代表客戶編號的產生方式的不同。</a:t>
            </a:r>
            <a:endParaRPr lang="en-US" altLang="zh-TW" sz="1500" dirty="0" smtClean="0"/>
          </a:p>
          <a:p>
            <a:r>
              <a:rPr lang="zh-TW" altLang="en-US" sz="1500" dirty="0"/>
              <a:t>由於</a:t>
            </a:r>
            <a:r>
              <a:rPr lang="en-US" altLang="zh-TW" sz="1500" dirty="0" err="1"/>
              <a:t>CreateCM</a:t>
            </a:r>
            <a:r>
              <a:rPr lang="zh-TW" altLang="en-US" sz="1500" dirty="0"/>
              <a:t>是在其之前建立，故客編所使用的當天流水號</a:t>
            </a:r>
            <a:r>
              <a:rPr lang="en-US" altLang="zh-TW" sz="1500" dirty="0"/>
              <a:t>(</a:t>
            </a:r>
            <a:r>
              <a:rPr lang="en-US" altLang="zh-TW" sz="1500" dirty="0" err="1"/>
              <a:t>datamember</a:t>
            </a:r>
            <a:r>
              <a:rPr lang="en-US" altLang="zh-TW" sz="1500" dirty="0"/>
              <a:t>)</a:t>
            </a:r>
            <a:r>
              <a:rPr lang="zh-TW" altLang="en-US" sz="1500" dirty="0"/>
              <a:t>不需要</a:t>
            </a:r>
            <a:r>
              <a:rPr lang="en-US" altLang="zh-TW" sz="1500" dirty="0"/>
              <a:t>+1</a:t>
            </a:r>
            <a:r>
              <a:rPr lang="zh-TW" altLang="en-US" sz="1500" dirty="0"/>
              <a:t>。</a:t>
            </a:r>
            <a:r>
              <a:rPr lang="en-US" altLang="zh-TW" sz="1500" dirty="0"/>
              <a:t>(</a:t>
            </a:r>
            <a:r>
              <a:rPr lang="zh-TW" altLang="en-US" sz="1500" dirty="0"/>
              <a:t>若有要填寫客戶資料的話</a:t>
            </a:r>
            <a:r>
              <a:rPr lang="en-US" altLang="zh-TW" sz="1500" dirty="0" smtClean="0"/>
              <a:t>)</a:t>
            </a:r>
          </a:p>
          <a:p>
            <a:r>
              <a:rPr lang="en-US" altLang="zh-TW" sz="1500" dirty="0"/>
              <a:t>CH_ID</a:t>
            </a:r>
            <a:r>
              <a:rPr lang="zh-TW" altLang="en-US" sz="1500" dirty="0"/>
              <a:t>為員工編號，現在是定值之後需要修改。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2000" b="1" dirty="0" smtClean="0"/>
              <a:t>Route</a:t>
            </a:r>
            <a:r>
              <a:rPr lang="en-US" altLang="zh-TW" sz="2000" b="1" dirty="0"/>
              <a:t>::post('/Create/Measure',[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CreateMeasure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用來給予日程管理，新增丈量或看圖資料的</a:t>
            </a:r>
            <a:r>
              <a:rPr lang="en-US" altLang="zh-TW" sz="1500" dirty="0" smtClean="0"/>
              <a:t>API</a:t>
            </a:r>
            <a:r>
              <a:rPr lang="zh-TW" altLang="en-US" sz="1500" dirty="0" smtClean="0"/>
              <a:t>。由傳入的</a:t>
            </a:r>
            <a:r>
              <a:rPr lang="en-US" altLang="zh-TW" sz="1500" dirty="0" smtClean="0"/>
              <a:t>$</a:t>
            </a:r>
            <a:r>
              <a:rPr lang="en-US" altLang="zh-TW" sz="1500" dirty="0"/>
              <a:t>data</a:t>
            </a:r>
            <a:r>
              <a:rPr lang="en-US" altLang="zh-TW" sz="1500" dirty="0" smtClean="0"/>
              <a:t>[‘type’]==“J“(</a:t>
            </a:r>
            <a:r>
              <a:rPr lang="zh-TW" altLang="en-US" sz="1500" dirty="0" smtClean="0"/>
              <a:t>丈量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和</a:t>
            </a:r>
            <a:r>
              <a:rPr lang="en-US" altLang="zh-TW" sz="1500" dirty="0" smtClean="0"/>
              <a:t>$</a:t>
            </a:r>
            <a:r>
              <a:rPr lang="en-US" altLang="zh-TW" sz="1500" dirty="0"/>
              <a:t>data</a:t>
            </a:r>
            <a:r>
              <a:rPr lang="en-US" altLang="zh-TW" sz="1500" dirty="0" smtClean="0"/>
              <a:t>[‘type’]==“K“(</a:t>
            </a:r>
            <a:r>
              <a:rPr lang="zh-TW" altLang="en-US" sz="1500" dirty="0" smtClean="0"/>
              <a:t>看圖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判斷日程種類。</a:t>
            </a:r>
            <a:endParaRPr lang="en-US" altLang="zh-TW" sz="1500" dirty="0" smtClean="0"/>
          </a:p>
          <a:p>
            <a:r>
              <a:rPr lang="en-US" altLang="zh-TW" sz="1500" dirty="0" err="1" smtClean="0"/>
              <a:t>Datanumber</a:t>
            </a:r>
            <a:r>
              <a:rPr lang="zh-TW" altLang="en-US" sz="1500" dirty="0" smtClean="0"/>
              <a:t>表示當天流水號，</a:t>
            </a:r>
            <a:r>
              <a:rPr lang="en-US" altLang="zh-TW" sz="1500" dirty="0" smtClean="0"/>
              <a:t>CNO</a:t>
            </a:r>
            <a:r>
              <a:rPr lang="zh-TW" altLang="en-US" sz="1500" dirty="0" smtClean="0"/>
              <a:t>表示創造的客編。</a:t>
            </a:r>
            <a:r>
              <a:rPr lang="en-US" altLang="zh-TW" sz="1500" dirty="0" smtClean="0"/>
              <a:t>(344~374)</a:t>
            </a:r>
            <a:r>
              <a:rPr lang="zh-TW" altLang="en-US" sz="1500" dirty="0" smtClean="0"/>
              <a:t>新增丈量資料</a:t>
            </a:r>
            <a:r>
              <a:rPr lang="en-US" altLang="zh-TW" sz="1500" dirty="0" smtClean="0"/>
              <a:t>(394~424)</a:t>
            </a:r>
            <a:r>
              <a:rPr lang="zh-TW" altLang="en-US" sz="1500" dirty="0" smtClean="0"/>
              <a:t>新增看圖資料，程式碼相同，兩者資料內容會不同，但寫法一樣。新增資料的程式碼都相同。</a:t>
            </a:r>
            <a:endParaRPr lang="en-US" altLang="zh-TW" sz="1500" dirty="0"/>
          </a:p>
          <a:p>
            <a:r>
              <a:rPr lang="en-US" altLang="zh-TW" sz="1500" dirty="0" smtClean="0"/>
              <a:t>385~424</a:t>
            </a:r>
            <a:r>
              <a:rPr lang="zh-TW" altLang="en-US" sz="1500" dirty="0" smtClean="0"/>
              <a:t>行，若沒有看圖準備中時，直接新增一個看圖資料。</a:t>
            </a:r>
            <a:endParaRPr lang="en-US" altLang="zh-TW" sz="1500" dirty="0" smtClean="0"/>
          </a:p>
          <a:p>
            <a:r>
              <a:rPr lang="en-US" altLang="zh-TW" sz="1500" dirty="0" smtClean="0"/>
              <a:t>426~446</a:t>
            </a:r>
            <a:r>
              <a:rPr lang="zh-TW" altLang="en-US" sz="1500" dirty="0" smtClean="0"/>
              <a:t>行，若有看圖準備中時，更新該訂單編號的看圖資料。</a:t>
            </a:r>
            <a:endParaRPr lang="en-US" altLang="zh-TW" sz="1500" dirty="0" smtClean="0"/>
          </a:p>
          <a:p>
            <a:r>
              <a:rPr lang="en-US" altLang="zh-TW" sz="1500" b="1" dirty="0" err="1" smtClean="0"/>
              <a:t>CountK</a:t>
            </a:r>
            <a:r>
              <a:rPr lang="en-US" altLang="zh-TW" sz="1500" b="1" dirty="0" smtClean="0"/>
              <a:t>=</a:t>
            </a:r>
            <a:r>
              <a:rPr lang="zh-TW" altLang="en-US" sz="1500" dirty="0" smtClean="0"/>
              <a:t>判斷是否有看圖準備中。</a:t>
            </a:r>
            <a:r>
              <a:rPr lang="en-US" altLang="zh-TW" sz="1500" dirty="0" smtClean="0"/>
              <a:t>d</a:t>
            </a:r>
            <a:r>
              <a:rPr lang="en-US" altLang="zh-TW" sz="1500" b="1" dirty="0" smtClean="0"/>
              <a:t>ays</a:t>
            </a:r>
            <a:r>
              <a:rPr lang="en-US" altLang="zh-TW" sz="1500" dirty="0" smtClean="0"/>
              <a:t>=</a:t>
            </a:r>
            <a:r>
              <a:rPr lang="zh-TW" altLang="en-US" sz="1500" dirty="0" smtClean="0"/>
              <a:t>當年第幾天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三位數</a:t>
            </a:r>
            <a:r>
              <a:rPr lang="en-US" altLang="zh-TW" sz="1500" dirty="0" smtClean="0"/>
              <a:t>)</a:t>
            </a:r>
            <a:endParaRPr lang="en-US" altLang="zh-TW" sz="1500" b="1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176777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CreateController.php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/>
              <a:t>Route::post('/Create/</a:t>
            </a:r>
            <a:r>
              <a:rPr lang="en-US" altLang="zh-TW" sz="2000" b="1" dirty="0" err="1"/>
              <a:t>MeasureEnd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CreateMeasureEnd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新增結案內容</a:t>
            </a:r>
            <a:r>
              <a:rPr lang="en-US" altLang="zh-TW" sz="1500" dirty="0" smtClean="0"/>
              <a:t>Type_=85(</a:t>
            </a:r>
            <a:r>
              <a:rPr lang="zh-TW" altLang="en-US" sz="1500" dirty="0" smtClean="0"/>
              <a:t>結案完成時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create</a:t>
            </a:r>
            <a:r>
              <a:rPr lang="zh-TW" altLang="en-US" sz="1500" dirty="0" smtClean="0"/>
              <a:t>時，</a:t>
            </a:r>
            <a:r>
              <a:rPr lang="en-US" altLang="zh-TW" sz="1500" dirty="0" err="1" smtClean="0"/>
              <a:t>UserId</a:t>
            </a:r>
            <a:r>
              <a:rPr lang="zh-TW" altLang="en-US" sz="1500" dirty="0" smtClean="0"/>
              <a:t>目前是定值，待修改。</a:t>
            </a:r>
            <a:endParaRPr lang="en-US" altLang="zh-TW" sz="1500" dirty="0"/>
          </a:p>
          <a:p>
            <a:endParaRPr lang="en-US" altLang="zh-TW" sz="2000" dirty="0"/>
          </a:p>
          <a:p>
            <a:r>
              <a:rPr lang="en-US" altLang="zh-TW" sz="2000" b="1" dirty="0"/>
              <a:t>Route::post('/Create/</a:t>
            </a:r>
            <a:r>
              <a:rPr lang="en-US" altLang="zh-TW" sz="2000" b="1" dirty="0" err="1"/>
              <a:t>MeasureCheckJ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CreateMeasureCheckJ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新增丈量資料，處理時間資料，</a:t>
            </a:r>
            <a:r>
              <a:rPr lang="en-US" altLang="zh-TW" sz="1500" dirty="0" smtClean="0"/>
              <a:t>478~483</a:t>
            </a:r>
            <a:r>
              <a:rPr lang="zh-TW" altLang="en-US" sz="1500" dirty="0" smtClean="0"/>
              <a:t>用途為判斷是否已經有重複時間。</a:t>
            </a:r>
            <a:endParaRPr lang="en-US" altLang="zh-TW" sz="1500" dirty="0" smtClean="0"/>
          </a:p>
          <a:p>
            <a:r>
              <a:rPr lang="zh-TW" altLang="en-US" sz="1500" dirty="0"/>
              <a:t>丈量</a:t>
            </a:r>
            <a:r>
              <a:rPr lang="zh-TW" altLang="en-US" sz="1500" dirty="0" smtClean="0"/>
              <a:t>資料不可有重複時間</a:t>
            </a:r>
            <a:endParaRPr lang="en-US" altLang="zh-TW" sz="1500" dirty="0"/>
          </a:p>
          <a:p>
            <a:endParaRPr lang="en-US" altLang="zh-TW" sz="2000" dirty="0"/>
          </a:p>
          <a:p>
            <a:r>
              <a:rPr lang="en-US" altLang="zh-TW" sz="2000" b="1" dirty="0"/>
              <a:t>Route::post('/Create/</a:t>
            </a:r>
            <a:r>
              <a:rPr lang="en-US" altLang="zh-TW" sz="2000" b="1" dirty="0" err="1"/>
              <a:t>MeasureCheckK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CreateController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CreateMeasureCheckK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新增</a:t>
            </a:r>
            <a:r>
              <a:rPr lang="zh-TW" altLang="en-US" sz="1500" dirty="0"/>
              <a:t>看圖</a:t>
            </a:r>
            <a:r>
              <a:rPr lang="zh-TW" altLang="en-US" sz="1500" dirty="0" smtClean="0"/>
              <a:t>資料</a:t>
            </a:r>
            <a:r>
              <a:rPr lang="zh-TW" altLang="en-US" sz="1500" dirty="0"/>
              <a:t>，處理時間資料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496~501</a:t>
            </a:r>
            <a:r>
              <a:rPr lang="zh-TW" altLang="en-US" sz="1500" dirty="0" smtClean="0"/>
              <a:t>用途</a:t>
            </a:r>
            <a:r>
              <a:rPr lang="zh-TW" altLang="en-US" sz="1500" dirty="0"/>
              <a:t>為判斷是否已經有重複時間。</a:t>
            </a:r>
            <a:endParaRPr lang="en-US" altLang="zh-TW" sz="1500" dirty="0"/>
          </a:p>
          <a:p>
            <a:r>
              <a:rPr lang="zh-TW" altLang="en-US" sz="1500" dirty="0"/>
              <a:t>看圖</a:t>
            </a:r>
            <a:r>
              <a:rPr lang="zh-TW" altLang="en-US" sz="1500" dirty="0" smtClean="0"/>
              <a:t>資料</a:t>
            </a:r>
            <a:r>
              <a:rPr lang="zh-TW" altLang="en-US" sz="1500" dirty="0"/>
              <a:t>不可有重複時間</a:t>
            </a:r>
            <a:endParaRPr lang="en-US" altLang="zh-TW" sz="15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29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UpdateController.php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Route::post('/Update/CM',[</a:t>
            </a:r>
            <a:r>
              <a:rPr lang="en-US" altLang="zh-TW" sz="2000" b="1" dirty="0" err="1"/>
              <a:t>UpdateController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UpdateCM</a:t>
            </a:r>
            <a:r>
              <a:rPr lang="en-US" altLang="zh-TW" sz="2000" b="1" dirty="0"/>
              <a:t>']);</a:t>
            </a:r>
          </a:p>
          <a:p>
            <a:r>
              <a:rPr lang="en-US" altLang="zh-TW" sz="1500" dirty="0" smtClean="0"/>
              <a:t>CM</a:t>
            </a:r>
            <a:r>
              <a:rPr lang="zh-TW" altLang="en-US" sz="1500" dirty="0"/>
              <a:t>資料庫的欄位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更新</a:t>
            </a:r>
            <a:r>
              <a:rPr lang="zh-TW" altLang="en-US" sz="1500" dirty="0" smtClean="0"/>
              <a:t>客戶資料</a:t>
            </a:r>
            <a:r>
              <a:rPr lang="zh-TW" altLang="en-US" sz="1500" dirty="0"/>
              <a:t>，對時間數據做格式處理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42</a:t>
            </a:r>
            <a:r>
              <a:rPr lang="zh-TW" altLang="en-US" sz="1500" dirty="0" smtClean="0"/>
              <a:t>行</a:t>
            </a:r>
            <a:r>
              <a:rPr lang="zh-TW" altLang="en-US" sz="1500" dirty="0"/>
              <a:t>名字第二個字隱藏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46~52</a:t>
            </a:r>
            <a:r>
              <a:rPr lang="zh-TW" altLang="en-US" sz="1500" dirty="0" smtClean="0"/>
              <a:t>行處理住址資料，</a:t>
            </a:r>
            <a:r>
              <a:rPr lang="en-US" altLang="zh-TW" sz="1500" dirty="0" smtClean="0"/>
              <a:t>55~105</a:t>
            </a:r>
            <a:r>
              <a:rPr lang="zh-TW" altLang="en-US" sz="1500" dirty="0" smtClean="0"/>
              <a:t>行註解掉的為不需要更新的</a:t>
            </a:r>
            <a:r>
              <a:rPr lang="zh-TW" altLang="en-US" sz="1500" dirty="0"/>
              <a:t>欄位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Route::post('/Update/</a:t>
            </a:r>
            <a:r>
              <a:rPr lang="en-US" altLang="zh-TW" sz="2000" b="1" dirty="0" err="1"/>
              <a:t>CmMemo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UpdateController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UpdateCmMemo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/>
              <a:t>更新</a:t>
            </a:r>
            <a:r>
              <a:rPr lang="en-US" altLang="zh-TW" sz="1500" dirty="0"/>
              <a:t>memo</a:t>
            </a:r>
            <a:r>
              <a:rPr lang="zh-TW" altLang="en-US" sz="1500" dirty="0"/>
              <a:t>資料</a:t>
            </a:r>
            <a:endParaRPr lang="en-US" altLang="zh-TW" sz="1500" dirty="0"/>
          </a:p>
          <a:p>
            <a:r>
              <a:rPr lang="en-US" altLang="zh-TW" sz="1500" dirty="0"/>
              <a:t>CH_ID</a:t>
            </a:r>
            <a:r>
              <a:rPr lang="zh-TW" altLang="en-US" sz="1500" dirty="0"/>
              <a:t>為員工編號，現在是定值之後需要修改。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2000" b="1" dirty="0"/>
              <a:t>Route::post('/Update/</a:t>
            </a:r>
            <a:r>
              <a:rPr lang="en-US" altLang="zh-TW" sz="2000" b="1" dirty="0" err="1"/>
              <a:t>CMCRFItems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UpdateController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UpdateCMCRFItems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更新</a:t>
            </a:r>
            <a:r>
              <a:rPr lang="en-US" altLang="zh-TW" sz="1500" dirty="0" err="1" smtClean="0"/>
              <a:t>CMCRFItems</a:t>
            </a:r>
            <a:r>
              <a:rPr lang="zh-TW" altLang="en-US" sz="1500" dirty="0" smtClean="0"/>
              <a:t>資料，</a:t>
            </a:r>
            <a:r>
              <a:rPr lang="en-US" altLang="zh-TW" sz="1500" dirty="0" smtClean="0"/>
              <a:t>CNO</a:t>
            </a:r>
            <a:r>
              <a:rPr lang="zh-TW" altLang="en-US" sz="1500" dirty="0" smtClean="0"/>
              <a:t>為客戶編號，</a:t>
            </a:r>
            <a:r>
              <a:rPr lang="zh-TW" altLang="en-US" sz="1500" dirty="0"/>
              <a:t>傳入</a:t>
            </a:r>
            <a:r>
              <a:rPr lang="en-US" altLang="zh-TW" sz="1500" dirty="0"/>
              <a:t>UDS[0~3]</a:t>
            </a:r>
            <a:r>
              <a:rPr lang="zh-TW" altLang="en-US" sz="1500" dirty="0"/>
              <a:t>、</a:t>
            </a:r>
            <a:r>
              <a:rPr lang="en-US" altLang="zh-TW" sz="1500" dirty="0"/>
              <a:t> </a:t>
            </a:r>
            <a:r>
              <a:rPr lang="en-US" altLang="zh-TW" sz="1500" dirty="0" err="1"/>
              <a:t>UseExp</a:t>
            </a:r>
            <a:r>
              <a:rPr lang="en-US" altLang="zh-TW" sz="1500" dirty="0"/>
              <a:t>[0~4]</a:t>
            </a:r>
            <a:r>
              <a:rPr lang="zh-TW" altLang="en-US" sz="1500" dirty="0"/>
              <a:t>、</a:t>
            </a:r>
            <a:r>
              <a:rPr lang="en-US" altLang="zh-TW" sz="1500" dirty="0"/>
              <a:t> </a:t>
            </a:r>
            <a:r>
              <a:rPr lang="en-US" altLang="zh-TW" sz="1500" dirty="0" err="1"/>
              <a:t>likeStyle</a:t>
            </a:r>
            <a:r>
              <a:rPr lang="en-US" altLang="zh-TW" sz="1500" dirty="0"/>
              <a:t>[0~5]</a:t>
            </a:r>
            <a:r>
              <a:rPr lang="zh-TW" altLang="en-US" sz="1500" dirty="0"/>
              <a:t>、</a:t>
            </a:r>
            <a:r>
              <a:rPr lang="en-US" altLang="zh-TW" sz="1500" dirty="0"/>
              <a:t> space[0~8]</a:t>
            </a:r>
            <a:r>
              <a:rPr lang="zh-TW" altLang="en-US" sz="1500" dirty="0"/>
              <a:t>四個陣列。  </a:t>
            </a:r>
            <a:r>
              <a:rPr lang="en-US" altLang="zh-TW" sz="1500" dirty="0"/>
              <a:t>[][‘type’]=</a:t>
            </a:r>
            <a:r>
              <a:rPr lang="zh-TW" altLang="en-US" sz="1500" dirty="0"/>
              <a:t>勾選了什麼、</a:t>
            </a:r>
            <a:r>
              <a:rPr lang="en-US" altLang="zh-TW" sz="1500" dirty="0"/>
              <a:t>[][‘value’]=</a:t>
            </a:r>
            <a:r>
              <a:rPr lang="zh-TW" altLang="en-US" sz="1500" dirty="0"/>
              <a:t>是否有勾</a:t>
            </a:r>
            <a:r>
              <a:rPr lang="zh-TW" altLang="en-US" sz="1500" dirty="0" smtClean="0"/>
              <a:t>選。</a:t>
            </a:r>
            <a:endParaRPr lang="en-US" altLang="zh-TW" sz="1500" dirty="0"/>
          </a:p>
          <a:p>
            <a:r>
              <a:rPr lang="zh-TW" altLang="en-US" sz="1500" dirty="0"/>
              <a:t>檢測陣列中的</a:t>
            </a:r>
            <a:r>
              <a:rPr lang="en-US" altLang="zh-TW" sz="1500" dirty="0"/>
              <a:t>[$</a:t>
            </a:r>
            <a:r>
              <a:rPr lang="en-US" altLang="zh-TW" sz="1500" dirty="0" err="1"/>
              <a:t>i</a:t>
            </a:r>
            <a:r>
              <a:rPr lang="en-US" altLang="zh-TW" sz="1500" dirty="0"/>
              <a:t>][‘value’]</a:t>
            </a:r>
            <a:r>
              <a:rPr lang="zh-TW" altLang="en-US" sz="1500" dirty="0"/>
              <a:t>是否</a:t>
            </a:r>
            <a:r>
              <a:rPr lang="en-US" altLang="zh-TW" sz="1500" dirty="0"/>
              <a:t>=1</a:t>
            </a:r>
            <a:r>
              <a:rPr lang="zh-TW" altLang="en-US" sz="1500" dirty="0"/>
              <a:t>，若等於</a:t>
            </a:r>
            <a:r>
              <a:rPr lang="en-US" altLang="zh-TW" sz="1500" dirty="0"/>
              <a:t>1</a:t>
            </a:r>
            <a:r>
              <a:rPr lang="zh-TW" altLang="en-US" sz="1500" dirty="0"/>
              <a:t>則表示有勾選，則建立該筆</a:t>
            </a:r>
            <a:r>
              <a:rPr lang="zh-TW" altLang="en-US" sz="1500" dirty="0" smtClean="0"/>
              <a:t>資料。</a:t>
            </a:r>
            <a:endParaRPr lang="en-US" altLang="zh-TW" sz="1500" dirty="0"/>
          </a:p>
          <a:p>
            <a:r>
              <a:rPr lang="en-US" altLang="zh-TW" sz="1500" dirty="0" smtClean="0"/>
              <a:t>168~169</a:t>
            </a:r>
            <a:r>
              <a:rPr lang="zh-TW" altLang="en-US" sz="1500" dirty="0" smtClean="0"/>
              <a:t>行，由於難以判定各個資料是否存在，故清除該客戶編號的所有資料，重新建立</a:t>
            </a:r>
            <a:r>
              <a:rPr lang="en-US" altLang="zh-TW" sz="1500" dirty="0" err="1"/>
              <a:t>CMCRFItems</a:t>
            </a:r>
            <a:r>
              <a:rPr lang="zh-TW" altLang="en-US" sz="1500" dirty="0" smtClean="0"/>
              <a:t>資料。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374475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UpdateController.php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Route::post('/Update/</a:t>
            </a:r>
            <a:r>
              <a:rPr lang="en-US" altLang="zh-TW" sz="2000" b="1" dirty="0" err="1"/>
              <a:t>Measurestate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UpdateController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UpdateMeasurestate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/>
              <a:t>更新丈量及看圖的</a:t>
            </a:r>
            <a:r>
              <a:rPr lang="zh-TW" altLang="en-US" sz="1500" dirty="0" smtClean="0"/>
              <a:t>資料，</a:t>
            </a:r>
            <a:r>
              <a:rPr lang="en-US" altLang="zh-TW" sz="1500" dirty="0" smtClean="0"/>
              <a:t>210~233</a:t>
            </a:r>
            <a:r>
              <a:rPr lang="zh-TW" altLang="en-US" sz="1500" dirty="0" smtClean="0"/>
              <a:t>行，判斷當前是何種</a:t>
            </a:r>
            <a:r>
              <a:rPr lang="en-US" altLang="zh-TW" sz="1500" dirty="0" smtClean="0"/>
              <a:t>state</a:t>
            </a:r>
            <a:r>
              <a:rPr lang="zh-TW" altLang="en-US" sz="1500" dirty="0" smtClean="0"/>
              <a:t>，先判斷是</a:t>
            </a:r>
            <a:r>
              <a:rPr lang="en-US" altLang="zh-TW" sz="1500" dirty="0" smtClean="0"/>
              <a:t>type=‘J’</a:t>
            </a:r>
            <a:r>
              <a:rPr lang="zh-TW" altLang="en-US" sz="1500" dirty="0" smtClean="0"/>
              <a:t>還是</a:t>
            </a:r>
            <a:r>
              <a:rPr lang="en-US" altLang="zh-TW" sz="1500" dirty="0"/>
              <a:t>type</a:t>
            </a:r>
            <a:r>
              <a:rPr lang="en-US" altLang="zh-TW" sz="1500" dirty="0" smtClean="0"/>
              <a:t>=‘K’</a:t>
            </a:r>
            <a:r>
              <a:rPr lang="zh-TW" altLang="en-US" sz="1500" dirty="0" smtClean="0"/>
              <a:t>，前者為丈量，後者為看圖。</a:t>
            </a:r>
            <a:endParaRPr lang="en-US" altLang="zh-TW" sz="1500" dirty="0" smtClean="0"/>
          </a:p>
          <a:p>
            <a:r>
              <a:rPr lang="zh-TW" altLang="en-US" sz="1500" dirty="0" smtClean="0"/>
              <a:t>若丈量時，取出的</a:t>
            </a:r>
            <a:r>
              <a:rPr lang="en-US" altLang="zh-TW" sz="1500" dirty="0" smtClean="0"/>
              <a:t>state</a:t>
            </a:r>
            <a:r>
              <a:rPr lang="zh-TW" altLang="en-US" sz="1500" dirty="0" smtClean="0"/>
              <a:t>分別為</a:t>
            </a:r>
            <a:r>
              <a:rPr lang="en-US" altLang="zh-TW" sz="1500" dirty="0" smtClean="0"/>
              <a:t>state=0</a:t>
            </a:r>
            <a:r>
              <a:rPr lang="zh-TW" altLang="en-US" sz="1500" dirty="0" smtClean="0"/>
              <a:t>為丈量未完成</a:t>
            </a:r>
            <a:r>
              <a:rPr lang="en-US" altLang="zh-TW" sz="1500" dirty="0" smtClean="0"/>
              <a:t>(0)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state=1</a:t>
            </a:r>
            <a:r>
              <a:rPr lang="zh-TW" altLang="en-US" sz="1500" dirty="0" smtClean="0"/>
              <a:t>為丈量取消</a:t>
            </a:r>
            <a:r>
              <a:rPr lang="en-US" altLang="zh-TW" sz="1500" dirty="0" smtClean="0"/>
              <a:t>(1)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state=2</a:t>
            </a:r>
            <a:r>
              <a:rPr lang="zh-TW" altLang="en-US" sz="1500" dirty="0" smtClean="0"/>
              <a:t>為丈量完成</a:t>
            </a:r>
            <a:r>
              <a:rPr lang="en-US" altLang="zh-TW" sz="1500" dirty="0" smtClean="0"/>
              <a:t>(2)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更新</a:t>
            </a:r>
            <a:r>
              <a:rPr lang="en-US" altLang="zh-TW" sz="1500" dirty="0" smtClean="0"/>
              <a:t>state</a:t>
            </a:r>
            <a:r>
              <a:rPr lang="en-US" altLang="zh-TW" sz="1500" dirty="0"/>
              <a:t>0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1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2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type</a:t>
            </a:r>
            <a:r>
              <a:rPr lang="zh-TW" altLang="en-US" sz="1500" dirty="0" smtClean="0"/>
              <a:t>為</a:t>
            </a:r>
            <a:r>
              <a:rPr lang="en-US" altLang="zh-TW" sz="1500" dirty="0" err="1" smtClean="0"/>
              <a:t>CmMemo</a:t>
            </a:r>
            <a:r>
              <a:rPr lang="zh-TW" altLang="en-US" sz="1500" dirty="0" smtClean="0"/>
              <a:t>之</a:t>
            </a:r>
            <a:r>
              <a:rPr lang="en-US" altLang="zh-TW" sz="1500" dirty="0" smtClean="0"/>
              <a:t>Type_</a:t>
            </a:r>
            <a:r>
              <a:rPr lang="zh-TW" altLang="en-US" sz="1500" dirty="0" smtClean="0"/>
              <a:t>欄位。丈量時，</a:t>
            </a:r>
            <a:r>
              <a:rPr lang="en-US" altLang="zh-TW" sz="1500" dirty="0" smtClean="0"/>
              <a:t>type=‘01’</a:t>
            </a:r>
            <a:r>
              <a:rPr lang="zh-TW" altLang="en-US" sz="1500" dirty="0" smtClean="0"/>
              <a:t>。</a:t>
            </a:r>
            <a:endParaRPr lang="en-US" altLang="zh-TW" sz="1500" dirty="0"/>
          </a:p>
          <a:p>
            <a:r>
              <a:rPr lang="zh-TW" altLang="en-US" sz="1500" dirty="0" smtClean="0"/>
              <a:t>若</a:t>
            </a:r>
            <a:r>
              <a:rPr lang="zh-TW" altLang="en-US" sz="1500" dirty="0"/>
              <a:t>看圖</a:t>
            </a:r>
            <a:r>
              <a:rPr lang="zh-TW" altLang="en-US" sz="1500" dirty="0" smtClean="0"/>
              <a:t>時</a:t>
            </a:r>
            <a:r>
              <a:rPr lang="zh-TW" altLang="en-US" sz="1500" dirty="0"/>
              <a:t>，取出的</a:t>
            </a:r>
            <a:r>
              <a:rPr lang="en-US" altLang="zh-TW" sz="1500" dirty="0"/>
              <a:t>state</a:t>
            </a:r>
            <a:r>
              <a:rPr lang="zh-TW" altLang="en-US" sz="1500" dirty="0"/>
              <a:t>分別為</a:t>
            </a:r>
            <a:r>
              <a:rPr lang="en-US" altLang="zh-TW" sz="1500" dirty="0"/>
              <a:t>state=0</a:t>
            </a:r>
            <a:r>
              <a:rPr lang="zh-TW" altLang="en-US" sz="1500" dirty="0" smtClean="0"/>
              <a:t>為</a:t>
            </a:r>
            <a:r>
              <a:rPr lang="zh-TW" altLang="en-US" sz="1500" dirty="0"/>
              <a:t>看圖</a:t>
            </a:r>
            <a:r>
              <a:rPr lang="zh-TW" altLang="en-US" sz="1500" dirty="0" smtClean="0"/>
              <a:t>未完成</a:t>
            </a:r>
            <a:r>
              <a:rPr lang="en-US" altLang="zh-TW" sz="1500" dirty="0" smtClean="0"/>
              <a:t>(3)</a:t>
            </a:r>
            <a:r>
              <a:rPr lang="zh-TW" altLang="en-US" sz="1500" dirty="0" smtClean="0"/>
              <a:t>、</a:t>
            </a:r>
            <a:r>
              <a:rPr lang="en-US" altLang="zh-TW" sz="1500" dirty="0"/>
              <a:t>state=1</a:t>
            </a:r>
            <a:r>
              <a:rPr lang="zh-TW" altLang="en-US" sz="1500" dirty="0" smtClean="0"/>
              <a:t>為</a:t>
            </a:r>
            <a:r>
              <a:rPr lang="zh-TW" altLang="en-US" sz="1500" dirty="0"/>
              <a:t>看圖</a:t>
            </a:r>
            <a:r>
              <a:rPr lang="zh-TW" altLang="en-US" sz="1500" dirty="0" smtClean="0"/>
              <a:t>取消</a:t>
            </a:r>
            <a:r>
              <a:rPr lang="en-US" altLang="zh-TW" sz="1500" dirty="0" smtClean="0"/>
              <a:t>(4)</a:t>
            </a:r>
            <a:r>
              <a:rPr lang="zh-TW" altLang="en-US" sz="1500" dirty="0" smtClean="0"/>
              <a:t>、</a:t>
            </a:r>
            <a:r>
              <a:rPr lang="en-US" altLang="zh-TW" sz="1500" dirty="0"/>
              <a:t>state=2</a:t>
            </a:r>
            <a:r>
              <a:rPr lang="zh-TW" altLang="en-US" sz="1500" dirty="0" smtClean="0"/>
              <a:t>為</a:t>
            </a:r>
            <a:r>
              <a:rPr lang="zh-TW" altLang="en-US" sz="1500" dirty="0"/>
              <a:t>看圖</a:t>
            </a:r>
            <a:r>
              <a:rPr lang="zh-TW" altLang="en-US" sz="1500" dirty="0" smtClean="0"/>
              <a:t>完成</a:t>
            </a:r>
            <a:r>
              <a:rPr lang="en-US" altLang="zh-TW" sz="1500" dirty="0" smtClean="0"/>
              <a:t>(5)</a:t>
            </a:r>
            <a:r>
              <a:rPr lang="zh-TW" altLang="en-US" sz="1500" dirty="0" smtClean="0"/>
              <a:t>，更新</a:t>
            </a:r>
            <a:r>
              <a:rPr lang="en-US" altLang="zh-TW" sz="1500" dirty="0" smtClean="0"/>
              <a:t>state</a:t>
            </a:r>
            <a:r>
              <a:rPr lang="zh-TW" altLang="en-US" sz="1500" dirty="0" smtClean="0"/>
              <a:t>為</a:t>
            </a:r>
            <a:r>
              <a:rPr lang="en-US" altLang="zh-TW" sz="1500" dirty="0" smtClean="0"/>
              <a:t>3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4</a:t>
            </a:r>
            <a:r>
              <a:rPr lang="zh-TW" altLang="en-US" sz="1500" dirty="0" smtClean="0"/>
              <a:t>、</a:t>
            </a:r>
            <a:r>
              <a:rPr lang="en-US" altLang="zh-TW" sz="1500" dirty="0" smtClean="0"/>
              <a:t>5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type</a:t>
            </a:r>
            <a:r>
              <a:rPr lang="zh-TW" altLang="en-US" sz="1500" dirty="0"/>
              <a:t>為</a:t>
            </a:r>
            <a:r>
              <a:rPr lang="en-US" altLang="zh-TW" sz="1500" dirty="0" err="1"/>
              <a:t>CmMemo</a:t>
            </a:r>
            <a:r>
              <a:rPr lang="zh-TW" altLang="en-US" sz="1500" dirty="0"/>
              <a:t>之</a:t>
            </a:r>
            <a:r>
              <a:rPr lang="en-US" altLang="zh-TW" sz="1500" dirty="0"/>
              <a:t>Type_</a:t>
            </a:r>
            <a:r>
              <a:rPr lang="zh-TW" altLang="en-US" sz="1500" dirty="0"/>
              <a:t>欄位。丈量時，</a:t>
            </a:r>
            <a:r>
              <a:rPr lang="en-US" altLang="zh-TW" sz="1500" dirty="0"/>
              <a:t>type</a:t>
            </a:r>
            <a:r>
              <a:rPr lang="en-US" altLang="zh-TW" sz="1500" dirty="0" smtClean="0"/>
              <a:t>=‘84’</a:t>
            </a:r>
            <a:r>
              <a:rPr lang="zh-TW" altLang="en-US" sz="1500" dirty="0"/>
              <a:t>。</a:t>
            </a:r>
            <a:endParaRPr lang="en-US" altLang="zh-TW" sz="1500" dirty="0"/>
          </a:p>
          <a:p>
            <a:r>
              <a:rPr lang="en-US" altLang="zh-TW" sz="1500" dirty="0" smtClean="0"/>
              <a:t>238~245</a:t>
            </a:r>
            <a:r>
              <a:rPr lang="zh-TW" altLang="en-US" sz="1500" dirty="0" smtClean="0"/>
              <a:t>行更新</a:t>
            </a:r>
            <a:r>
              <a:rPr lang="en-US" altLang="zh-TW" sz="1500" dirty="0" err="1" smtClean="0"/>
              <a:t>chk</a:t>
            </a:r>
            <a:r>
              <a:rPr lang="zh-TW" altLang="en-US" sz="1500" dirty="0" smtClean="0"/>
              <a:t> 資料，丈量需要</a:t>
            </a:r>
            <a:r>
              <a:rPr lang="en-US" altLang="zh-TW" sz="1500" dirty="0" smtClean="0"/>
              <a:t>240~242</a:t>
            </a:r>
            <a:r>
              <a:rPr lang="zh-TW" altLang="en-US" sz="1500" dirty="0" smtClean="0"/>
              <a:t>行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預計成交日跟預計成交率，無設為</a:t>
            </a:r>
            <a:r>
              <a:rPr lang="en-US" altLang="zh-TW" sz="1500" dirty="0" smtClean="0"/>
              <a:t>’’)</a:t>
            </a:r>
            <a:r>
              <a:rPr lang="zh-TW" altLang="en-US" sz="1500" dirty="0" smtClean="0"/>
              <a:t>，看圖需要</a:t>
            </a:r>
            <a:r>
              <a:rPr lang="en-US" altLang="zh-TW" sz="1500" dirty="0" smtClean="0"/>
              <a:t>240~244</a:t>
            </a:r>
            <a:r>
              <a:rPr lang="zh-TW" altLang="en-US" sz="1500" dirty="0" smtClean="0"/>
              <a:t>行。</a:t>
            </a:r>
            <a:endParaRPr lang="en-US" altLang="zh-TW" sz="1500" dirty="0" smtClean="0"/>
          </a:p>
          <a:p>
            <a:endParaRPr lang="en-US" altLang="zh-TW" sz="2000" b="1" dirty="0"/>
          </a:p>
          <a:p>
            <a:r>
              <a:rPr lang="en-US" altLang="zh-TW" sz="2000" b="1" dirty="0" smtClean="0"/>
              <a:t>Route</a:t>
            </a:r>
            <a:r>
              <a:rPr lang="en-US" altLang="zh-TW" sz="2000" b="1" dirty="0"/>
              <a:t>::post('/Update/</a:t>
            </a:r>
            <a:r>
              <a:rPr lang="en-US" altLang="zh-TW" sz="2000" b="1" dirty="0" err="1"/>
              <a:t>DeleteMeasureJK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UpdateController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UpdateDeleteMeasureJK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取消丈量資料或看圖資料，傳入</a:t>
            </a:r>
            <a:r>
              <a:rPr lang="en-US" altLang="zh-TW" sz="1500" dirty="0"/>
              <a:t>$ type =</a:t>
            </a:r>
            <a:r>
              <a:rPr lang="en-US" altLang="zh-TW" sz="1500" dirty="0" smtClean="0"/>
              <a:t>data[‘type’]</a:t>
            </a:r>
            <a:r>
              <a:rPr lang="zh-TW" altLang="en-US" sz="1500" dirty="0" smtClean="0"/>
              <a:t>為</a:t>
            </a:r>
            <a:r>
              <a:rPr lang="en-US" altLang="zh-TW" sz="1500" dirty="0" smtClean="0"/>
              <a:t>J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or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K</a:t>
            </a:r>
          </a:p>
          <a:p>
            <a:r>
              <a:rPr lang="zh-TW" altLang="en-US" sz="1500" dirty="0"/>
              <a:t>若</a:t>
            </a:r>
            <a:r>
              <a:rPr lang="zh-TW" altLang="en-US" sz="1500" dirty="0" smtClean="0"/>
              <a:t>丈量</a:t>
            </a:r>
            <a:r>
              <a:rPr lang="en-US" altLang="zh-TW" sz="1500" dirty="0" smtClean="0"/>
              <a:t>(J)</a:t>
            </a:r>
            <a:r>
              <a:rPr lang="zh-TW" altLang="en-US" sz="1500" dirty="0" smtClean="0"/>
              <a:t>時，設定</a:t>
            </a:r>
            <a:r>
              <a:rPr lang="en-US" altLang="zh-TW" sz="1500" dirty="0" smtClean="0"/>
              <a:t>state=6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丈量取消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</a:t>
            </a:r>
            <a:r>
              <a:rPr lang="en-US" altLang="zh-TW" sz="1500" dirty="0"/>
              <a:t>type</a:t>
            </a:r>
            <a:r>
              <a:rPr lang="zh-TW" altLang="en-US" sz="1500" dirty="0"/>
              <a:t>為</a:t>
            </a:r>
            <a:r>
              <a:rPr lang="en-US" altLang="zh-TW" sz="1500" dirty="0" err="1"/>
              <a:t>CmMemo</a:t>
            </a:r>
            <a:r>
              <a:rPr lang="zh-TW" altLang="en-US" sz="1500" dirty="0"/>
              <a:t>之</a:t>
            </a:r>
            <a:r>
              <a:rPr lang="en-US" altLang="zh-TW" sz="1500" dirty="0"/>
              <a:t>Type_</a:t>
            </a:r>
            <a:r>
              <a:rPr lang="zh-TW" altLang="en-US" sz="1500" dirty="0"/>
              <a:t>欄位。丈量時，</a:t>
            </a:r>
            <a:r>
              <a:rPr lang="en-US" altLang="zh-TW" sz="1500" dirty="0"/>
              <a:t>type=‘</a:t>
            </a:r>
            <a:r>
              <a:rPr lang="en-US" altLang="zh-TW" sz="1500" dirty="0" smtClean="0"/>
              <a:t>01’</a:t>
            </a:r>
            <a:r>
              <a:rPr lang="zh-TW" altLang="en-US" sz="1500" dirty="0"/>
              <a:t>。</a:t>
            </a:r>
            <a:endParaRPr lang="en-US" altLang="zh-TW" sz="1500" dirty="0"/>
          </a:p>
          <a:p>
            <a:r>
              <a:rPr lang="zh-TW" altLang="en-US" sz="1500" dirty="0"/>
              <a:t>若看</a:t>
            </a:r>
            <a:r>
              <a:rPr lang="zh-TW" altLang="en-US" sz="1500" dirty="0" smtClean="0"/>
              <a:t>圖</a:t>
            </a:r>
            <a:r>
              <a:rPr lang="en-US" altLang="zh-TW" sz="1500" dirty="0" smtClean="0"/>
              <a:t>(K)</a:t>
            </a:r>
            <a:r>
              <a:rPr lang="zh-TW" altLang="en-US" sz="1500" dirty="0" smtClean="0"/>
              <a:t>時，</a:t>
            </a:r>
            <a:r>
              <a:rPr lang="zh-TW" altLang="en-US" sz="1500" dirty="0"/>
              <a:t>設定</a:t>
            </a:r>
            <a:r>
              <a:rPr lang="en-US" altLang="zh-TW" sz="1500" dirty="0" smtClean="0"/>
              <a:t>state=7(</a:t>
            </a:r>
            <a:r>
              <a:rPr lang="zh-TW" altLang="en-US" sz="1500" dirty="0" smtClean="0"/>
              <a:t>看圖取消</a:t>
            </a:r>
            <a:r>
              <a:rPr lang="en-US" altLang="zh-TW" sz="1500" dirty="0"/>
              <a:t>) 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type</a:t>
            </a:r>
            <a:r>
              <a:rPr lang="zh-TW" altLang="en-US" sz="1500" dirty="0"/>
              <a:t>為</a:t>
            </a:r>
            <a:r>
              <a:rPr lang="en-US" altLang="zh-TW" sz="1500" dirty="0" err="1"/>
              <a:t>CmMemo</a:t>
            </a:r>
            <a:r>
              <a:rPr lang="zh-TW" altLang="en-US" sz="1500" dirty="0"/>
              <a:t>之</a:t>
            </a:r>
            <a:r>
              <a:rPr lang="en-US" altLang="zh-TW" sz="1500" dirty="0"/>
              <a:t>Type_</a:t>
            </a:r>
            <a:r>
              <a:rPr lang="zh-TW" altLang="en-US" sz="1500" dirty="0"/>
              <a:t>欄位。丈量時，</a:t>
            </a:r>
            <a:r>
              <a:rPr lang="en-US" altLang="zh-TW" sz="1500" dirty="0"/>
              <a:t>type=‘84’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r>
              <a:rPr lang="en-US" altLang="zh-TW" sz="1500" dirty="0" err="1" smtClean="0"/>
              <a:t>Chk</a:t>
            </a:r>
            <a:r>
              <a:rPr lang="en-US" altLang="zh-TW" sz="1500" dirty="0" smtClean="0"/>
              <a:t>(269~272)</a:t>
            </a:r>
            <a:r>
              <a:rPr lang="zh-TW" altLang="en-US" sz="1500" dirty="0" smtClean="0"/>
              <a:t>只需更新</a:t>
            </a:r>
            <a:r>
              <a:rPr lang="en-US" altLang="zh-TW" sz="1500" dirty="0" smtClean="0"/>
              <a:t>state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r>
              <a:rPr lang="en-US" altLang="zh-TW" sz="1500" dirty="0" err="1" smtClean="0"/>
              <a:t>CmMemo</a:t>
            </a:r>
            <a:r>
              <a:rPr lang="en-US" altLang="zh-TW" sz="1500" dirty="0" smtClean="0"/>
              <a:t>(273~279)</a:t>
            </a:r>
            <a:r>
              <a:rPr lang="zh-TW" altLang="en-US" sz="1500" dirty="0" smtClean="0"/>
              <a:t>需</a:t>
            </a:r>
            <a:r>
              <a:rPr lang="zh-TW" altLang="en-US" sz="1500" dirty="0"/>
              <a:t>更新</a:t>
            </a:r>
            <a:r>
              <a:rPr lang="en-US" altLang="zh-TW" sz="1500" dirty="0" smtClean="0"/>
              <a:t>state</a:t>
            </a:r>
            <a:r>
              <a:rPr lang="zh-TW" altLang="en-US" sz="1500" dirty="0" smtClean="0"/>
              <a:t>及時間。</a:t>
            </a:r>
            <a:endParaRPr lang="en-US" altLang="zh-TW" sz="1500" dirty="0"/>
          </a:p>
          <a:p>
            <a:endParaRPr lang="en-US" altLang="zh-TW" sz="1500" dirty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248454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UpdateController.php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Route</a:t>
            </a:r>
            <a:r>
              <a:rPr lang="en-US" altLang="zh-TW" sz="2000" b="1" dirty="0"/>
              <a:t>::post('/Update/</a:t>
            </a:r>
            <a:r>
              <a:rPr lang="en-US" altLang="zh-TW" sz="2000" b="1" dirty="0" err="1"/>
              <a:t>MeasureEnd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UpdateController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UpdateMeasureEnd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結案內容取消。</a:t>
            </a:r>
            <a:endParaRPr lang="en-US" altLang="zh-TW" sz="1500" dirty="0" smtClean="0"/>
          </a:p>
          <a:p>
            <a:r>
              <a:rPr lang="zh-TW" altLang="en-US" sz="1500" dirty="0" smtClean="0"/>
              <a:t>更新</a:t>
            </a:r>
            <a:r>
              <a:rPr lang="en-US" altLang="zh-TW" sz="1500" dirty="0" err="1" smtClean="0"/>
              <a:t>CmMemo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Type_=101</a:t>
            </a:r>
            <a:r>
              <a:rPr lang="zh-TW" altLang="en-US" sz="1500" dirty="0" smtClean="0"/>
              <a:t>，</a:t>
            </a:r>
            <a:r>
              <a:rPr lang="en-US" altLang="zh-TW" sz="1500" dirty="0" smtClean="0"/>
              <a:t> $Data[‘code_’]</a:t>
            </a:r>
            <a:r>
              <a:rPr lang="zh-TW" altLang="en-US" sz="1500" dirty="0" smtClean="0"/>
              <a:t>為結案類型判定</a:t>
            </a:r>
            <a:r>
              <a:rPr lang="en-US" altLang="zh-TW" sz="1500" dirty="0" smtClean="0"/>
              <a:t>(</a:t>
            </a:r>
            <a:r>
              <a:rPr lang="zh-TW" altLang="en-US" sz="1200" dirty="0"/>
              <a:t>轉購單品待</a:t>
            </a:r>
            <a:r>
              <a:rPr lang="zh-TW" altLang="en-US" sz="1200" dirty="0" smtClean="0"/>
              <a:t>追蹤</a:t>
            </a:r>
            <a:r>
              <a:rPr lang="en-US" altLang="zh-TW" sz="1200" dirty="0" smtClean="0"/>
              <a:t>(0)or</a:t>
            </a:r>
            <a:r>
              <a:rPr lang="zh-TW" altLang="en-US" sz="1200" dirty="0" smtClean="0"/>
              <a:t>已</a:t>
            </a:r>
            <a:r>
              <a:rPr lang="zh-TW" altLang="en-US" sz="1200" dirty="0"/>
              <a:t>簽約或是無購買</a:t>
            </a:r>
            <a:r>
              <a:rPr lang="zh-TW" altLang="en-US" sz="1200" dirty="0" smtClean="0"/>
              <a:t>意願</a:t>
            </a:r>
            <a:r>
              <a:rPr lang="en-US" altLang="zh-TW" sz="1200" dirty="0" smtClean="0"/>
              <a:t>(1)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Route::post('/Update/</a:t>
            </a:r>
            <a:r>
              <a:rPr lang="en-US" altLang="zh-TW" sz="2000" b="1" dirty="0" err="1"/>
              <a:t>OrderDetail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UpdateController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UpdateOrderDetail</a:t>
            </a:r>
            <a:r>
              <a:rPr lang="en-US" altLang="zh-TW" sz="2000" b="1" dirty="0" smtClean="0"/>
              <a:t>']);</a:t>
            </a:r>
          </a:p>
          <a:p>
            <a:r>
              <a:rPr lang="zh-TW" altLang="en-US" sz="1500" dirty="0"/>
              <a:t>更新訂單明細</a:t>
            </a:r>
            <a:r>
              <a:rPr lang="zh-TW" altLang="en-US" sz="1500" dirty="0" smtClean="0"/>
              <a:t>內容。</a:t>
            </a:r>
            <a:endParaRPr lang="en-US" altLang="zh-TW" sz="1500" dirty="0" smtClean="0"/>
          </a:p>
          <a:p>
            <a:r>
              <a:rPr lang="en-US" altLang="zh-TW" sz="1500" dirty="0" smtClean="0"/>
              <a:t>303~313</a:t>
            </a:r>
            <a:r>
              <a:rPr lang="zh-TW" altLang="en-US" sz="1500" dirty="0" smtClean="0"/>
              <a:t>行，將訂單明細的商品逐一更新，</a:t>
            </a:r>
            <a:r>
              <a:rPr lang="en-US" altLang="zh-TW" sz="1500" dirty="0" err="1" smtClean="0"/>
              <a:t>ItemNo</a:t>
            </a:r>
            <a:r>
              <a:rPr lang="zh-TW" altLang="en-US" sz="1500" dirty="0" smtClean="0"/>
              <a:t>使用</a:t>
            </a:r>
            <a:r>
              <a:rPr lang="zh-TW" altLang="en-US" sz="1500" dirty="0" smtClean="0"/>
              <a:t>唯一鍵抓取需要更新資料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r>
              <a:rPr lang="en-US" altLang="zh-TW" sz="1500" dirty="0" smtClean="0"/>
              <a:t>314~317</a:t>
            </a:r>
            <a:r>
              <a:rPr lang="zh-TW" altLang="en-US" sz="1500" dirty="0" smtClean="0"/>
              <a:t>行，以</a:t>
            </a:r>
            <a:r>
              <a:rPr lang="en-US" altLang="zh-TW" sz="1500" dirty="0" err="1"/>
              <a:t>Quotno</a:t>
            </a:r>
            <a:r>
              <a:rPr lang="en-US" altLang="zh-TW" sz="1500" dirty="0"/>
              <a:t>(</a:t>
            </a:r>
            <a:r>
              <a:rPr lang="zh-TW" altLang="en-US" sz="1500" dirty="0"/>
              <a:t>訂單編號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，更新</a:t>
            </a:r>
            <a:r>
              <a:rPr lang="en-US" altLang="zh-TW" sz="1500" dirty="0" smtClean="0"/>
              <a:t>SO</a:t>
            </a:r>
            <a:r>
              <a:rPr lang="zh-TW" altLang="en-US" sz="1500" dirty="0" smtClean="0"/>
              <a:t>的訂單金額。</a:t>
            </a:r>
            <a:endParaRPr lang="en-US" altLang="zh-TW" sz="1500" dirty="0" smtClean="0"/>
          </a:p>
          <a:p>
            <a:r>
              <a:rPr lang="en-US" altLang="zh-TW" sz="1500" dirty="0" smtClean="0"/>
              <a:t>319~327</a:t>
            </a:r>
            <a:r>
              <a:rPr lang="zh-TW" altLang="en-US" sz="1500" dirty="0" smtClean="0"/>
              <a:t>行，以</a:t>
            </a:r>
            <a:r>
              <a:rPr lang="en-US" altLang="zh-TW" sz="1500" dirty="0" err="1" smtClean="0"/>
              <a:t>CustNo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客戶編號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、</a:t>
            </a:r>
            <a:r>
              <a:rPr lang="en-US" altLang="zh-TW" sz="1500" dirty="0" err="1" smtClean="0"/>
              <a:t>Quotno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訂單編號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，更新</a:t>
            </a:r>
            <a:r>
              <a:rPr lang="en-US" altLang="zh-TW" sz="1500" dirty="0" smtClean="0"/>
              <a:t>arm1</a:t>
            </a:r>
            <a:r>
              <a:rPr lang="zh-TW" altLang="en-US" sz="1500" dirty="0" smtClean="0"/>
              <a:t>的金額明細。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415952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VUE</a:t>
            </a:r>
            <a:r>
              <a:rPr lang="zh-TW" altLang="en-US" dirty="0" smtClean="0"/>
              <a:t>檔案細節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3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Header.vue</a:t>
            </a:r>
            <a:r>
              <a:rPr lang="zh-TW" altLang="en-US" dirty="0" smtClean="0"/>
              <a:t>  </a:t>
            </a:r>
            <a:r>
              <a:rPr lang="en-US" altLang="zh-TW" dirty="0" smtClean="0"/>
              <a:t>--</a:t>
            </a:r>
            <a:r>
              <a:rPr lang="zh-TW" altLang="en-US" dirty="0" smtClean="0"/>
              <a:t>標頭 最上方</a:t>
            </a:r>
            <a:r>
              <a:rPr lang="en-US" altLang="zh-TW" dirty="0" err="1" smtClean="0"/>
              <a:t>ToolBar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Data:</a:t>
            </a:r>
            <a:r>
              <a:rPr lang="en-US" altLang="zh-TW" sz="1800" dirty="0"/>
              <a:t>  </a:t>
            </a:r>
            <a:endParaRPr lang="en-US" altLang="zh-TW" sz="1800" dirty="0" smtClean="0"/>
          </a:p>
          <a:p>
            <a:r>
              <a:rPr lang="en-US" altLang="zh-TW" sz="1800" dirty="0" err="1" smtClean="0"/>
              <a:t>EMData</a:t>
            </a:r>
            <a:r>
              <a:rPr lang="en-US" altLang="zh-TW" sz="1800" dirty="0"/>
              <a:t> 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存取 取出的員工資料</a:t>
            </a:r>
            <a:endParaRPr lang="en-US" altLang="zh-TW" sz="1800" dirty="0" smtClean="0"/>
          </a:p>
          <a:p>
            <a:r>
              <a:rPr lang="en-US" altLang="zh-TW" sz="1800" dirty="0" smtClean="0"/>
              <a:t>State:</a:t>
            </a:r>
            <a:r>
              <a:rPr lang="zh-TW" altLang="en-US" sz="1800" dirty="0" smtClean="0"/>
              <a:t>判斷現在是登入還是登出</a:t>
            </a:r>
            <a:endParaRPr lang="en-US" altLang="zh-TW" sz="1800" dirty="0" smtClean="0"/>
          </a:p>
          <a:p>
            <a:r>
              <a:rPr lang="en-US" altLang="zh-TW" sz="1800" dirty="0" smtClean="0"/>
              <a:t>-------------------------------------------------------------------------------</a:t>
            </a:r>
            <a:r>
              <a:rPr lang="en-US" altLang="zh-TW" sz="1800" dirty="0"/>
              <a:t>              </a:t>
            </a:r>
          </a:p>
          <a:p>
            <a:r>
              <a:rPr lang="en-US" altLang="zh-TW" sz="1800" dirty="0"/>
              <a:t>methods</a:t>
            </a:r>
            <a:r>
              <a:rPr lang="en-US" altLang="zh-TW" sz="1800" dirty="0" smtClean="0"/>
              <a:t>:</a:t>
            </a:r>
          </a:p>
          <a:p>
            <a:r>
              <a:rPr lang="en-US" altLang="zh-TW" sz="1800" dirty="0" smtClean="0"/>
              <a:t>PD:</a:t>
            </a:r>
            <a:r>
              <a:rPr lang="zh-TW" altLang="en-US" sz="1800" dirty="0" smtClean="0"/>
              <a:t>顯示個人資料</a:t>
            </a:r>
            <a:endParaRPr lang="en-US" altLang="zh-TW" sz="1800" dirty="0"/>
          </a:p>
          <a:p>
            <a:r>
              <a:rPr lang="en-US" altLang="zh-TW" sz="1800" dirty="0" err="1" smtClean="0"/>
              <a:t>LoginPD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設計給登入使用之方法</a:t>
            </a:r>
            <a:endParaRPr lang="en-US" altLang="zh-TW" sz="1800" dirty="0"/>
          </a:p>
          <a:p>
            <a:r>
              <a:rPr lang="en-US" altLang="zh-TW" sz="1800" dirty="0" err="1" smtClean="0"/>
              <a:t>LogoutPD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設計給登出使用之方法</a:t>
            </a:r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418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routes.js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--route</a:t>
            </a:r>
            <a:r>
              <a:rPr lang="zh-TW" altLang="en-US" dirty="0" smtClean="0"/>
              <a:t>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2811" y="1833937"/>
            <a:ext cx="5629102" cy="4774680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import Home from "./views/pages/Home</a:t>
            </a:r>
            <a:r>
              <a:rPr lang="en-US" altLang="zh-TW" sz="1600" dirty="0" smtClean="0"/>
              <a:t>";</a:t>
            </a:r>
          </a:p>
          <a:p>
            <a:r>
              <a:rPr lang="zh-TW" altLang="en-US" sz="1600" dirty="0" smtClean="0"/>
              <a:t>首頁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import loader from "./views/test/Loader";</a:t>
            </a:r>
          </a:p>
          <a:p>
            <a:r>
              <a:rPr lang="zh-TW" altLang="en-US" sz="1600" dirty="0"/>
              <a:t>加載</a:t>
            </a:r>
            <a:r>
              <a:rPr lang="zh-TW" altLang="en-US" sz="1600" dirty="0" smtClean="0"/>
              <a:t>用</a:t>
            </a:r>
            <a:r>
              <a:rPr lang="en-US" altLang="zh-TW" sz="1600" dirty="0" smtClean="0"/>
              <a:t>component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import </a:t>
            </a:r>
            <a:r>
              <a:rPr lang="en-US" altLang="zh-TW" sz="1600" dirty="0" err="1" smtClean="0"/>
              <a:t>OrdersendSearch</a:t>
            </a:r>
            <a:r>
              <a:rPr lang="en-US" altLang="zh-TW" sz="1600" dirty="0" smtClean="0"/>
              <a:t> from "./views/pages/</a:t>
            </a:r>
            <a:r>
              <a:rPr lang="en-US" altLang="zh-TW" sz="1600" dirty="0" err="1" smtClean="0"/>
              <a:t>OrdersendSearch</a:t>
            </a:r>
            <a:r>
              <a:rPr lang="en-US" altLang="zh-TW" sz="1600" dirty="0" smtClean="0"/>
              <a:t>";</a:t>
            </a:r>
          </a:p>
          <a:p>
            <a:r>
              <a:rPr lang="zh-TW" altLang="en-US" sz="1600" dirty="0" smtClean="0"/>
              <a:t>輸入客編，搜尋客編下訂單</a:t>
            </a:r>
            <a:endParaRPr lang="en-US" altLang="zh-TW" sz="1600" dirty="0" smtClean="0"/>
          </a:p>
          <a:p>
            <a:r>
              <a:rPr lang="en-US" altLang="zh-TW" sz="1600" dirty="0" smtClean="0"/>
              <a:t>import </a:t>
            </a:r>
            <a:r>
              <a:rPr lang="en-US" altLang="zh-TW" sz="1600" dirty="0" err="1" smtClean="0"/>
              <a:t>Orderpage</a:t>
            </a:r>
            <a:r>
              <a:rPr lang="en-US" altLang="zh-TW" sz="1600" dirty="0" smtClean="0"/>
              <a:t> from "./views/pages/</a:t>
            </a:r>
            <a:r>
              <a:rPr lang="en-US" altLang="zh-TW" sz="1600" dirty="0" err="1" smtClean="0"/>
              <a:t>Orderpage</a:t>
            </a:r>
            <a:r>
              <a:rPr lang="en-US" altLang="zh-TW" sz="1600" dirty="0" smtClean="0"/>
              <a:t>";</a:t>
            </a:r>
          </a:p>
          <a:p>
            <a:r>
              <a:rPr lang="zh-TW" altLang="en-US" sz="1600" dirty="0" smtClean="0"/>
              <a:t>顯示訂單資料、包含訂單列表、訂單明細</a:t>
            </a:r>
            <a:endParaRPr lang="en-US" altLang="zh-TW" sz="1600" dirty="0" smtClean="0"/>
          </a:p>
          <a:p>
            <a:r>
              <a:rPr lang="en-US" altLang="zh-TW" sz="1600" dirty="0" smtClean="0"/>
              <a:t>import </a:t>
            </a:r>
            <a:r>
              <a:rPr lang="en-US" altLang="zh-TW" sz="1600" dirty="0" err="1" smtClean="0"/>
              <a:t>PersonalData</a:t>
            </a:r>
            <a:r>
              <a:rPr lang="en-US" altLang="zh-TW" sz="1600" dirty="0" smtClean="0"/>
              <a:t> from "./views/pages/</a:t>
            </a:r>
            <a:r>
              <a:rPr lang="en-US" altLang="zh-TW" sz="1600" dirty="0" err="1" smtClean="0"/>
              <a:t>PersonalData</a:t>
            </a:r>
            <a:r>
              <a:rPr lang="en-US" altLang="zh-TW" sz="1600" dirty="0" smtClean="0"/>
              <a:t>";</a:t>
            </a:r>
          </a:p>
          <a:p>
            <a:r>
              <a:rPr lang="zh-TW" altLang="en-US" sz="1600" dirty="0" smtClean="0"/>
              <a:t>個人資料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951913" y="1833937"/>
            <a:ext cx="5629102" cy="477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951913" y="1833937"/>
            <a:ext cx="5629102" cy="477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/>
              <a:t>import CM</a:t>
            </a:r>
            <a:r>
              <a:rPr lang="zh-TW" altLang="en-US" sz="1400" dirty="0" smtClean="0"/>
              <a:t>接待自評 </a:t>
            </a:r>
            <a:r>
              <a:rPr lang="en-US" altLang="zh-TW" sz="1400" dirty="0" smtClean="0"/>
              <a:t>from "./views/pages/CM</a:t>
            </a:r>
            <a:r>
              <a:rPr lang="zh-TW" altLang="en-US" sz="1400" dirty="0" smtClean="0"/>
              <a:t>接待自評</a:t>
            </a:r>
            <a:r>
              <a:rPr lang="en-US" altLang="zh-TW" sz="1400" dirty="0" smtClean="0"/>
              <a:t>";</a:t>
            </a:r>
          </a:p>
          <a:p>
            <a:r>
              <a:rPr lang="zh-TW" altLang="en-US" sz="1400" dirty="0" smtClean="0"/>
              <a:t>顯示接待自評表單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import </a:t>
            </a:r>
            <a:r>
              <a:rPr lang="en-US" altLang="zh-TW" sz="1400" dirty="0" err="1" smtClean="0"/>
              <a:t>CMcreate</a:t>
            </a:r>
            <a:r>
              <a:rPr lang="en-US" altLang="zh-TW" sz="1400" dirty="0" smtClean="0"/>
              <a:t> from "./views/pages/</a:t>
            </a:r>
            <a:r>
              <a:rPr lang="en-US" altLang="zh-TW" sz="1400" dirty="0" err="1" smtClean="0"/>
              <a:t>CMcreate</a:t>
            </a:r>
            <a:r>
              <a:rPr lang="en-US" altLang="zh-TW" sz="1400" dirty="0" smtClean="0"/>
              <a:t>";</a:t>
            </a:r>
          </a:p>
          <a:p>
            <a:r>
              <a:rPr lang="zh-TW" altLang="en-US" sz="1400" dirty="0" smtClean="0"/>
              <a:t>若接待自評，選擇要填寫客戶資料，則提供客戶資料表給員工填寫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import </a:t>
            </a:r>
            <a:r>
              <a:rPr lang="en-US" altLang="zh-TW" sz="1400" dirty="0" err="1" smtClean="0"/>
              <a:t>CMsendSearch</a:t>
            </a:r>
            <a:r>
              <a:rPr lang="en-US" altLang="zh-TW" sz="1400" dirty="0" smtClean="0"/>
              <a:t> from "./views/pages/</a:t>
            </a:r>
            <a:r>
              <a:rPr lang="en-US" altLang="zh-TW" sz="1400" dirty="0" err="1" smtClean="0"/>
              <a:t>CMsendSearch</a:t>
            </a:r>
            <a:r>
              <a:rPr lang="en-US" altLang="zh-TW" sz="1400" dirty="0" smtClean="0"/>
              <a:t>";</a:t>
            </a:r>
          </a:p>
          <a:p>
            <a:r>
              <a:rPr lang="zh-TW" altLang="en-US" sz="1400" dirty="0" smtClean="0"/>
              <a:t>輸入客編，搜尋客戶資料</a:t>
            </a:r>
            <a:endParaRPr lang="en-US" altLang="zh-TW" sz="1400" dirty="0" smtClean="0"/>
          </a:p>
          <a:p>
            <a:r>
              <a:rPr lang="en-US" altLang="zh-TW" sz="1400" dirty="0" smtClean="0"/>
              <a:t>import </a:t>
            </a:r>
            <a:r>
              <a:rPr lang="en-US" altLang="zh-TW" sz="1400" dirty="0" err="1" smtClean="0"/>
              <a:t>CMpage</a:t>
            </a:r>
            <a:r>
              <a:rPr lang="en-US" altLang="zh-TW" sz="1400" dirty="0" smtClean="0"/>
              <a:t> from "./views/pages/</a:t>
            </a:r>
            <a:r>
              <a:rPr lang="en-US" altLang="zh-TW" sz="1400" dirty="0" err="1" smtClean="0"/>
              <a:t>CMpage</a:t>
            </a:r>
            <a:r>
              <a:rPr lang="en-US" altLang="zh-TW" sz="1400" dirty="0" smtClean="0"/>
              <a:t>";</a:t>
            </a:r>
          </a:p>
          <a:p>
            <a:r>
              <a:rPr lang="zh-TW" altLang="en-US" sz="1400" dirty="0" smtClean="0"/>
              <a:t>顯示客戶資料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import CM</a:t>
            </a:r>
            <a:r>
              <a:rPr lang="zh-TW" altLang="en-US" sz="1400" dirty="0" smtClean="0"/>
              <a:t>日程管理 </a:t>
            </a:r>
            <a:r>
              <a:rPr lang="en-US" altLang="zh-TW" sz="1400" dirty="0" smtClean="0"/>
              <a:t>from "./views/pages/CM</a:t>
            </a:r>
            <a:r>
              <a:rPr lang="zh-TW" altLang="en-US" sz="1400" dirty="0" smtClean="0"/>
              <a:t>日程管理</a:t>
            </a:r>
            <a:r>
              <a:rPr lang="en-US" altLang="zh-TW" sz="1400" dirty="0" smtClean="0"/>
              <a:t>";</a:t>
            </a:r>
          </a:p>
          <a:p>
            <a:r>
              <a:rPr lang="zh-TW" altLang="en-US" sz="1400" dirty="0" smtClean="0"/>
              <a:t>顯示該客編的日程管理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928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73578"/>
            <a:ext cx="10515600" cy="5603385"/>
          </a:xfrm>
        </p:spPr>
        <p:txBody>
          <a:bodyPr>
            <a:normAutofit/>
          </a:bodyPr>
          <a:lstStyle/>
          <a:p>
            <a:r>
              <a:rPr lang="zh-TW" altLang="en-US" sz="2000" b="1" dirty="0" smtClean="0"/>
              <a:t>下載後，開啟檔案執行</a:t>
            </a:r>
            <a:endParaRPr lang="en-US" altLang="zh-TW" sz="2000" b="1" dirty="0" smtClean="0"/>
          </a:p>
          <a:p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install</a:t>
            </a:r>
          </a:p>
          <a:p>
            <a:r>
              <a:rPr lang="en-US" altLang="zh-TW" sz="1600" dirty="0"/>
              <a:t>c</a:t>
            </a:r>
            <a:r>
              <a:rPr lang="en-US" altLang="zh-TW" sz="1600" dirty="0" smtClean="0"/>
              <a:t>omposer update</a:t>
            </a:r>
          </a:p>
          <a:p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run watch			//(</a:t>
            </a:r>
            <a:r>
              <a:rPr lang="en-US" altLang="zh-TW" sz="1600" dirty="0" err="1" smtClean="0"/>
              <a:t>vue</a:t>
            </a:r>
            <a:r>
              <a:rPr lang="zh-TW" altLang="en-US" sz="1600" dirty="0" smtClean="0"/>
              <a:t>更新用</a:t>
            </a:r>
            <a:r>
              <a:rPr lang="en-US" altLang="zh-TW" sz="1600" dirty="0" smtClean="0"/>
              <a:t>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b="1" dirty="0" smtClean="0"/>
              <a:t>若無</a:t>
            </a:r>
            <a:r>
              <a:rPr lang="en-US" altLang="zh-TW" sz="2000" b="1" dirty="0" smtClean="0"/>
              <a:t>.</a:t>
            </a:r>
            <a:r>
              <a:rPr lang="en-US" altLang="zh-TW" sz="2000" b="1" dirty="0" err="1" smtClean="0"/>
              <a:t>env</a:t>
            </a:r>
            <a:r>
              <a:rPr lang="zh-TW" altLang="en-US" sz="2000" b="1" dirty="0" smtClean="0"/>
              <a:t>檔</a:t>
            </a:r>
            <a:endParaRPr lang="en-US" altLang="zh-TW" sz="2000" b="1" dirty="0" smtClean="0"/>
          </a:p>
          <a:p>
            <a:pPr marL="0" indent="0">
              <a:buNone/>
            </a:pPr>
            <a:r>
              <a:rPr lang="zh-TW" altLang="en-US" sz="1500" dirty="0" smtClean="0"/>
              <a:t>複製</a:t>
            </a:r>
            <a:r>
              <a:rPr lang="en-US" altLang="zh-TW" sz="1500" dirty="0" smtClean="0"/>
              <a:t>.</a:t>
            </a:r>
            <a:r>
              <a:rPr lang="en-US" altLang="zh-TW" sz="1500" dirty="0" err="1" smtClean="0"/>
              <a:t>env.exmple</a:t>
            </a:r>
            <a:r>
              <a:rPr lang="zh-TW" altLang="en-US" sz="1500" dirty="0" smtClean="0"/>
              <a:t>改名</a:t>
            </a:r>
            <a:r>
              <a:rPr lang="en-US" altLang="zh-TW" sz="1500" dirty="0" smtClean="0"/>
              <a:t>.</a:t>
            </a:r>
            <a:r>
              <a:rPr lang="en-US" altLang="zh-TW" sz="1500" dirty="0" err="1" smtClean="0"/>
              <a:t>env</a:t>
            </a:r>
            <a:r>
              <a:rPr lang="zh-TW" altLang="en-US" sz="1500" dirty="0" smtClean="0"/>
              <a:t>或自己建一個</a:t>
            </a:r>
            <a:r>
              <a:rPr lang="en-US" altLang="zh-TW" sz="1500" dirty="0" smtClean="0"/>
              <a:t>.</a:t>
            </a:r>
            <a:r>
              <a:rPr lang="en-US" altLang="zh-TW" sz="1500" dirty="0" err="1" smtClean="0"/>
              <a:t>env</a:t>
            </a:r>
            <a:r>
              <a:rPr lang="zh-TW" altLang="en-US" sz="1500" dirty="0" smtClean="0"/>
              <a:t>。記得要更新檔案裡的程式碼成自己要的</a:t>
            </a:r>
            <a:endParaRPr lang="en-US" altLang="zh-TW" sz="1500" dirty="0" smtClean="0"/>
          </a:p>
          <a:p>
            <a:pPr marL="0" indent="0">
              <a:buNone/>
            </a:pPr>
            <a:r>
              <a:rPr lang="en-US" altLang="zh-TW" sz="1500" dirty="0" smtClean="0"/>
              <a:t>DB_CONNECTION=</a:t>
            </a:r>
            <a:r>
              <a:rPr lang="en-US" altLang="zh-TW" sz="1500" dirty="0" err="1" smtClean="0"/>
              <a:t>sqlsrv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DB_HOST=mh-x350</a:t>
            </a:r>
          </a:p>
          <a:p>
            <a:pPr marL="0" indent="0">
              <a:buNone/>
            </a:pPr>
            <a:r>
              <a:rPr lang="en-US" altLang="zh-TW" sz="1500" dirty="0"/>
              <a:t>DB_PORT=1433</a:t>
            </a:r>
          </a:p>
          <a:p>
            <a:pPr marL="0" indent="0">
              <a:buNone/>
            </a:pPr>
            <a:r>
              <a:rPr lang="en-US" altLang="zh-TW" sz="1500" dirty="0" smtClean="0"/>
              <a:t>DB_DATABASE=</a:t>
            </a:r>
            <a:r>
              <a:rPr lang="en-US" altLang="zh-TW" sz="1500" dirty="0" err="1" smtClean="0"/>
              <a:t>db_sales</a:t>
            </a:r>
            <a:r>
              <a:rPr lang="zh-TW" altLang="en-US" sz="1500" dirty="0" smtClean="0"/>
              <a:t>   </a:t>
            </a:r>
            <a:r>
              <a:rPr lang="en-US" altLang="zh-TW" sz="1500" dirty="0" smtClean="0"/>
              <a:t>		//</a:t>
            </a:r>
            <a:r>
              <a:rPr lang="zh-TW" altLang="en-US" sz="1500" dirty="0" smtClean="0"/>
              <a:t>這是正式機 ，若要用測試機請將這行改成</a:t>
            </a:r>
            <a:r>
              <a:rPr lang="en-US" altLang="zh-TW" sz="1500" dirty="0" smtClean="0"/>
              <a:t>DB_DATABASE=</a:t>
            </a:r>
            <a:r>
              <a:rPr lang="en-US" altLang="zh-TW" sz="1500" dirty="0" err="1" smtClean="0"/>
              <a:t>bk_sales</a:t>
            </a:r>
            <a:r>
              <a:rPr lang="zh-TW" altLang="en-US" sz="1500" dirty="0" smtClean="0"/>
              <a:t> 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DB_USERNAME=</a:t>
            </a:r>
            <a:r>
              <a:rPr lang="en-US" altLang="zh-TW" sz="1500" dirty="0" err="1"/>
              <a:t>sqlmfi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DB_PASSWORD=</a:t>
            </a:r>
            <a:r>
              <a:rPr lang="en-US" altLang="zh-TW" sz="1500" dirty="0" err="1"/>
              <a:t>sqlmfi</a:t>
            </a:r>
            <a:endParaRPr lang="en-US" altLang="zh-TW" sz="15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224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Home.vue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  &lt;</a:t>
            </a:r>
            <a:r>
              <a:rPr lang="en-US" altLang="zh-TW" sz="1600" dirty="0" err="1"/>
              <a:t>dd</a:t>
            </a:r>
            <a:r>
              <a:rPr lang="en-US" altLang="zh-TW" sz="1600" dirty="0"/>
              <a:t>&gt;&lt;router-link to="/CM/</a:t>
            </a:r>
            <a:r>
              <a:rPr lang="en-US" altLang="zh-TW" sz="1600" dirty="0" err="1"/>
              <a:t>sendSearch</a:t>
            </a:r>
            <a:r>
              <a:rPr lang="en-US" altLang="zh-TW" sz="1600" dirty="0"/>
              <a:t>" &gt;</a:t>
            </a:r>
            <a:r>
              <a:rPr lang="zh-TW" altLang="en-US" sz="1600" dirty="0"/>
              <a:t>客戶資料</a:t>
            </a:r>
            <a:r>
              <a:rPr lang="en-US" altLang="zh-TW" sz="1600" dirty="0"/>
              <a:t>&lt;/router-link&gt;&lt;/</a:t>
            </a:r>
            <a:r>
              <a:rPr lang="en-US" altLang="zh-TW" sz="1600" dirty="0" err="1"/>
              <a:t>dd</a:t>
            </a:r>
            <a:r>
              <a:rPr lang="en-US" altLang="zh-TW" sz="1600" dirty="0" smtClean="0"/>
              <a:t>&gt;</a:t>
            </a:r>
          </a:p>
          <a:p>
            <a:r>
              <a:rPr lang="zh-TW" altLang="en-US" sz="1600" dirty="0" smtClean="0"/>
              <a:t>前往客編查詢頁面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  </a:t>
            </a:r>
            <a:r>
              <a:rPr lang="en-US" altLang="zh-TW" sz="1600" dirty="0" smtClean="0"/>
              <a:t>&lt;</a:t>
            </a:r>
            <a:r>
              <a:rPr lang="en-US" altLang="zh-TW" sz="1600" dirty="0" err="1"/>
              <a:t>dd</a:t>
            </a:r>
            <a:r>
              <a:rPr lang="en-US" altLang="zh-TW" sz="1600" dirty="0"/>
              <a:t>&gt;&lt;router-link to="/Order/</a:t>
            </a:r>
            <a:r>
              <a:rPr lang="en-US" altLang="zh-TW" sz="1600" dirty="0" err="1"/>
              <a:t>sendSearch</a:t>
            </a:r>
            <a:r>
              <a:rPr lang="en-US" altLang="zh-TW" sz="1600" dirty="0"/>
              <a:t>" &gt;</a:t>
            </a:r>
            <a:r>
              <a:rPr lang="zh-TW" altLang="en-US" sz="1600" dirty="0"/>
              <a:t>訂單資料</a:t>
            </a:r>
            <a:r>
              <a:rPr lang="en-US" altLang="zh-TW" sz="1600" dirty="0"/>
              <a:t>&lt;/router-link&gt;&lt;/</a:t>
            </a:r>
            <a:r>
              <a:rPr lang="en-US" altLang="zh-TW" sz="1600" dirty="0" err="1"/>
              <a:t>dd</a:t>
            </a:r>
            <a:r>
              <a:rPr lang="en-US" altLang="zh-TW" sz="1600" dirty="0"/>
              <a:t>&gt;</a:t>
            </a:r>
          </a:p>
          <a:p>
            <a:r>
              <a:rPr lang="zh-TW" altLang="en-US" sz="1600" dirty="0" smtClean="0"/>
              <a:t>前往訂單查詢頁面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220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CMsendSearch.vue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060469" cy="4351338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Components: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CMList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在</a:t>
            </a:r>
            <a:r>
              <a:rPr lang="en-US" altLang="zh-TW" sz="1600" dirty="0" smtClean="0"/>
              <a:t>id=</a:t>
            </a:r>
            <a:r>
              <a:rPr lang="en-US" altLang="zh-TW" sz="1600" dirty="0" err="1" smtClean="0"/>
              <a:t>pid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text</a:t>
            </a:r>
            <a:r>
              <a:rPr lang="zh-TW" altLang="en-US" sz="1600" dirty="0" smtClean="0"/>
              <a:t>欄按</a:t>
            </a:r>
            <a:r>
              <a:rPr lang="en-US" altLang="zh-TW" sz="1600" dirty="0" smtClean="0"/>
              <a:t>shift</a:t>
            </a:r>
            <a:r>
              <a:rPr lang="zh-TW" altLang="en-US" sz="1600" dirty="0" smtClean="0"/>
              <a:t>會顯示客戶列表 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65765" y="1825625"/>
            <a:ext cx="3060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/>
              <a:t>Methods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searchCM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傳出</a:t>
            </a:r>
            <a:r>
              <a:rPr lang="en-US" altLang="zh-TW" sz="1600" dirty="0" smtClean="0"/>
              <a:t>PID(</a:t>
            </a:r>
            <a:r>
              <a:rPr lang="zh-TW" altLang="en-US" sz="1600" dirty="0" smtClean="0"/>
              <a:t>客編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，回傳此客編是否存在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err="1" smtClean="0"/>
              <a:t>setCustNo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若使用</a:t>
            </a:r>
            <a:r>
              <a:rPr lang="en-US" altLang="zh-TW" sz="1600" dirty="0" err="1" smtClean="0"/>
              <a:t>CMList</a:t>
            </a:r>
            <a:r>
              <a:rPr lang="zh-TW" altLang="en-US" sz="1600" dirty="0" smtClean="0"/>
              <a:t>選擇客編，回傳選擇的值，並關閉</a:t>
            </a:r>
            <a:r>
              <a:rPr lang="en-US" altLang="zh-TW" sz="1600" dirty="0" err="1" smtClean="0"/>
              <a:t>CMList</a:t>
            </a:r>
            <a:r>
              <a:rPr lang="zh-TW" altLang="en-US" sz="1600" dirty="0" smtClean="0"/>
              <a:t>視窗</a:t>
            </a:r>
            <a:endParaRPr lang="en-US" altLang="zh-TW" sz="1600" dirty="0" smtClean="0"/>
          </a:p>
          <a:p>
            <a:r>
              <a:rPr lang="en-US" altLang="zh-TW" sz="1600" dirty="0" smtClean="0"/>
              <a:t>State</a:t>
            </a:r>
            <a:r>
              <a:rPr lang="zh-TW" altLang="en-US" sz="1600" dirty="0" smtClean="0"/>
              <a:t>傳給</a:t>
            </a:r>
            <a:r>
              <a:rPr lang="en-US" altLang="zh-TW" sz="1600" dirty="0" err="1" smtClean="0"/>
              <a:t>CMpage</a:t>
            </a:r>
            <a:r>
              <a:rPr lang="zh-TW" altLang="en-US" sz="1600" dirty="0" smtClean="0"/>
              <a:t>表示</a:t>
            </a:r>
            <a:r>
              <a:rPr lang="en-US" altLang="zh-TW" sz="1600" dirty="0" err="1" smtClean="0"/>
              <a:t>CMpage</a:t>
            </a:r>
            <a:r>
              <a:rPr lang="zh-TW" altLang="en-US" sz="1600" dirty="0" smtClean="0"/>
              <a:t>的初始狀態為</a:t>
            </a:r>
            <a:r>
              <a:rPr lang="en-US" altLang="zh-TW" sz="1600" dirty="0" smtClean="0"/>
              <a:t>1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422178" y="1825625"/>
            <a:ext cx="3060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/>
              <a:t>Data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PID:</a:t>
            </a:r>
            <a:r>
              <a:rPr lang="zh-TW" altLang="en-US" sz="1600" dirty="0" smtClean="0"/>
              <a:t>存取輸入客編</a:t>
            </a:r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顯示</a:t>
            </a:r>
            <a:r>
              <a:rPr lang="zh-TW" altLang="en-US" sz="1600" dirty="0" smtClean="0"/>
              <a:t>客編是否存在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326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CMList.vue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060469" cy="4351338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mounted</a:t>
            </a:r>
          </a:p>
          <a:p>
            <a:r>
              <a:rPr lang="zh-TW" altLang="en-US" sz="1600" dirty="0" smtClean="0"/>
              <a:t>將取回客戶資料存進</a:t>
            </a:r>
            <a:r>
              <a:rPr lang="en-US" altLang="zh-TW" sz="1600" dirty="0" err="1" smtClean="0"/>
              <a:t>CMdata</a:t>
            </a:r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172989" y="1825625"/>
            <a:ext cx="36991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/>
              <a:t>Methods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GetCustNo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傳回選擇客戶客編，且傳回父元件，對應</a:t>
            </a:r>
            <a:r>
              <a:rPr lang="en-US" altLang="zh-TW" sz="1600" dirty="0" smtClean="0"/>
              <a:t>@ </a:t>
            </a:r>
            <a:r>
              <a:rPr lang="en-US" altLang="zh-TW" sz="1600" dirty="0" err="1" smtClean="0"/>
              <a:t>getCustNo</a:t>
            </a:r>
            <a:r>
              <a:rPr lang="zh-TW" altLang="en-US" sz="1600" dirty="0" smtClean="0"/>
              <a:t>呼叫父元件之</a:t>
            </a:r>
            <a:r>
              <a:rPr lang="en-US" altLang="zh-TW" sz="1600" dirty="0" smtClean="0"/>
              <a:t>function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422178" y="1825625"/>
            <a:ext cx="3060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/>
              <a:t>Data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Cmdata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存取取回的客戶資料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err="1"/>
              <a:t>this.CMdata</a:t>
            </a:r>
            <a:r>
              <a:rPr lang="en-US" altLang="zh-TW" sz="1600" dirty="0"/>
              <a:t>[index].</a:t>
            </a:r>
            <a:r>
              <a:rPr lang="en-US" altLang="zh-TW" sz="1600" dirty="0" err="1" smtClean="0"/>
              <a:t>CustNo</a:t>
            </a:r>
            <a:r>
              <a:rPr lang="zh-TW" altLang="en-US" sz="1600" dirty="0" smtClean="0"/>
              <a:t>為選取之客戶客編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84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CMpage.vue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0054" y="1825625"/>
            <a:ext cx="3060469" cy="4351338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Components: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CMpageDaymanage,loader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CMpageDaymanage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日程管理頁面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096000" y="1825625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1600" dirty="0" err="1" smtClean="0"/>
              <a:t>Cust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用來存取取回之客編資料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從</a:t>
            </a:r>
            <a:r>
              <a:rPr lang="en-US" altLang="zh-TW" sz="1600" dirty="0" smtClean="0"/>
              <a:t>CM</a:t>
            </a:r>
            <a:r>
              <a:rPr lang="zh-TW" altLang="en-US" sz="1600" dirty="0" smtClean="0"/>
              <a:t>取回值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err="1" smtClean="0"/>
              <a:t>custT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用來存取取回之客編資料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從</a:t>
            </a:r>
            <a:r>
              <a:rPr lang="en-US" altLang="zh-TW" sz="1600" dirty="0" smtClean="0"/>
              <a:t>CM</a:t>
            </a:r>
            <a:r>
              <a:rPr lang="zh-TW" altLang="en-US" sz="1600" dirty="0" smtClean="0"/>
              <a:t>取回值，但有做額外處理的所有資料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err="1" smtClean="0"/>
              <a:t>CustType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取回之客來源種類</a:t>
            </a:r>
            <a:endParaRPr lang="en-US" altLang="zh-TW" sz="1600" dirty="0" smtClean="0"/>
          </a:p>
          <a:p>
            <a:r>
              <a:rPr lang="en-US" altLang="zh-TW" sz="1600" dirty="0" err="1" smtClean="0"/>
              <a:t>ButReason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取回之買原因種類</a:t>
            </a:r>
            <a:endParaRPr lang="en-US" altLang="zh-TW" sz="1600" dirty="0" smtClean="0"/>
          </a:p>
          <a:p>
            <a:r>
              <a:rPr lang="en-US" altLang="zh-TW" sz="1600" dirty="0" smtClean="0"/>
              <a:t>Family: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取回之成員組合種類</a:t>
            </a:r>
            <a:endParaRPr lang="en-US" altLang="zh-TW" sz="1600" dirty="0" smtClean="0"/>
          </a:p>
          <a:p>
            <a:r>
              <a:rPr lang="en-US" altLang="zh-TW" sz="1600" dirty="0" err="1" smtClean="0"/>
              <a:t>HouseType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</a:t>
            </a:r>
            <a:r>
              <a:rPr lang="zh-TW" altLang="en-US" sz="1600" dirty="0"/>
              <a:t>之屋</a:t>
            </a:r>
            <a:r>
              <a:rPr lang="zh-TW" altLang="en-US" sz="1600" dirty="0" smtClean="0"/>
              <a:t>型種類</a:t>
            </a:r>
            <a:endParaRPr lang="en-US" altLang="zh-TW" sz="1600" dirty="0"/>
          </a:p>
          <a:p>
            <a:r>
              <a:rPr lang="en-US" altLang="zh-TW" sz="1600" dirty="0" err="1" smtClean="0"/>
              <a:t>Cmemo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取回該客編之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035531" y="1825625"/>
            <a:ext cx="3060469" cy="484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1600" dirty="0" smtClean="0"/>
              <a:t>pickerOptions0:</a:t>
            </a:r>
            <a:r>
              <a:rPr lang="zh-TW" altLang="en-US" sz="1600" dirty="0"/>
              <a:t>給予</a:t>
            </a:r>
            <a:r>
              <a:rPr lang="zh-TW" altLang="en-US" sz="1600" dirty="0" smtClean="0"/>
              <a:t>月曆限制，使所有</a:t>
            </a:r>
            <a:r>
              <a:rPr lang="en-US" altLang="zh-TW" sz="1600" dirty="0" err="1" smtClean="0"/>
              <a:t>inpute</a:t>
            </a:r>
            <a:r>
              <a:rPr lang="en-US" altLang="zh-TW" sz="1600" dirty="0" smtClean="0"/>
              <a:t> type=“date”,</a:t>
            </a:r>
            <a:r>
              <a:rPr lang="zh-TW" altLang="en-US" sz="1600" dirty="0" smtClean="0"/>
              <a:t>不可選去今天以前的日期</a:t>
            </a:r>
            <a:endParaRPr lang="en-US" altLang="zh-TW" sz="1600" dirty="0" smtClean="0"/>
          </a:p>
          <a:p>
            <a:r>
              <a:rPr lang="en-US" altLang="zh-TW" sz="1600" dirty="0" smtClean="0"/>
              <a:t>State:</a:t>
            </a:r>
            <a:r>
              <a:rPr lang="zh-TW" altLang="en-US" sz="1600" dirty="0" smtClean="0"/>
              <a:t>抓取</a:t>
            </a:r>
            <a:r>
              <a:rPr lang="en-US" altLang="zh-TW" sz="1600" dirty="0" err="1" smtClean="0"/>
              <a:t>CMsendSearch</a:t>
            </a:r>
            <a:r>
              <a:rPr lang="zh-TW" altLang="en-US" sz="1600" dirty="0" smtClean="0"/>
              <a:t>傳來的</a:t>
            </a:r>
            <a:r>
              <a:rPr lang="en-US" altLang="zh-TW" sz="1600" dirty="0" smtClean="0"/>
              <a:t>state=1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表示現在所有欄位</a:t>
            </a:r>
            <a:r>
              <a:rPr lang="zh-TW" altLang="en-US" sz="1600" dirty="0" smtClean="0"/>
              <a:t>皆為只可讀不可改。</a:t>
            </a:r>
            <a:r>
              <a:rPr lang="en-US" altLang="zh-TW" sz="1600" dirty="0" smtClean="0"/>
              <a:t>State=2</a:t>
            </a:r>
            <a:r>
              <a:rPr lang="zh-TW" altLang="en-US" sz="1600" dirty="0" smtClean="0"/>
              <a:t>表示資料可改。</a:t>
            </a:r>
            <a:endParaRPr lang="en-US" altLang="zh-TW" sz="1600" dirty="0"/>
          </a:p>
          <a:p>
            <a:r>
              <a:rPr lang="en-US" altLang="zh-TW" sz="1600" dirty="0" smtClean="0"/>
              <a:t>Space:</a:t>
            </a:r>
            <a:r>
              <a:rPr lang="zh-TW" altLang="en-US" sz="1600" dirty="0" smtClean="0"/>
              <a:t>用來存取</a:t>
            </a:r>
            <a:r>
              <a:rPr lang="zh-TW" altLang="en-US" sz="1600" dirty="0"/>
              <a:t>規劃空間</a:t>
            </a:r>
          </a:p>
          <a:p>
            <a:r>
              <a:rPr lang="zh-TW" altLang="en-US" sz="1600" dirty="0" smtClean="0"/>
              <a:t>的所有結果</a:t>
            </a:r>
            <a:endParaRPr lang="en-US" altLang="zh-TW" sz="1600" dirty="0" smtClean="0"/>
          </a:p>
          <a:p>
            <a:r>
              <a:rPr lang="en-US" altLang="zh-TW" sz="1600" dirty="0" err="1" smtClean="0"/>
              <a:t>likestyle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用來存取喜好風格</a:t>
            </a:r>
          </a:p>
          <a:p>
            <a:r>
              <a:rPr lang="zh-TW" altLang="en-US" sz="1600" dirty="0" smtClean="0"/>
              <a:t>的所有結果</a:t>
            </a:r>
            <a:endParaRPr lang="en-US" altLang="zh-TW" sz="1600" dirty="0" smtClean="0"/>
          </a:p>
          <a:p>
            <a:r>
              <a:rPr lang="en-US" altLang="zh-TW" sz="1600" dirty="0" smtClean="0"/>
              <a:t>UDS:</a:t>
            </a:r>
            <a:r>
              <a:rPr lang="zh-TW" altLang="en-US" sz="1600" dirty="0" smtClean="0"/>
              <a:t>用來存取</a:t>
            </a:r>
            <a:r>
              <a:rPr lang="zh-TW" altLang="en-US" sz="1600" dirty="0"/>
              <a:t>同業</a:t>
            </a:r>
            <a:r>
              <a:rPr lang="zh-TW" altLang="en-US" sz="1600" dirty="0" smtClean="0"/>
              <a:t>了解的所有結果</a:t>
            </a:r>
            <a:endParaRPr lang="en-US" altLang="zh-TW" sz="1600" dirty="0" smtClean="0"/>
          </a:p>
          <a:p>
            <a:r>
              <a:rPr lang="en-US" altLang="zh-TW" sz="1600" dirty="0" err="1" smtClean="0"/>
              <a:t>UseExp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用來存取使用經驗的所有結果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9041477" y="1825625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1600" dirty="0" smtClean="0"/>
              <a:t>Gender:</a:t>
            </a:r>
            <a:r>
              <a:rPr lang="zh-TW" altLang="en-US" sz="1600" dirty="0" smtClean="0"/>
              <a:t>用來給客戶名稱使用的先生小姐</a:t>
            </a:r>
            <a:endParaRPr lang="en-US" altLang="zh-TW" sz="1600" dirty="0" smtClean="0"/>
          </a:p>
          <a:p>
            <a:r>
              <a:rPr lang="en-US" altLang="zh-TW" sz="1600" dirty="0" err="1" smtClean="0"/>
              <a:t>Addresschoose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用來存取使用</a:t>
            </a:r>
            <a:r>
              <a:rPr lang="en-US" altLang="zh-TW" sz="1600" dirty="0" smtClean="0"/>
              <a:t>modal(</a:t>
            </a:r>
            <a:r>
              <a:rPr lang="en-US" altLang="zh-TW" sz="1600" dirty="0" err="1" smtClean="0"/>
              <a:t>ooo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選取的地址</a:t>
            </a:r>
            <a:endParaRPr lang="en-US" altLang="zh-TW" sz="1600" dirty="0" smtClean="0"/>
          </a:p>
          <a:p>
            <a:r>
              <a:rPr lang="en-US" altLang="zh-TW" sz="1600" dirty="0" smtClean="0"/>
              <a:t>street:</a:t>
            </a:r>
            <a:r>
              <a:rPr lang="zh-TW" altLang="en-US" sz="1600" dirty="0" smtClean="0"/>
              <a:t>存取查詢的地址關鍵字</a:t>
            </a:r>
            <a:endParaRPr lang="en-US" altLang="zh-TW" sz="1600" dirty="0" smtClean="0"/>
          </a:p>
          <a:p>
            <a:r>
              <a:rPr lang="en-US" altLang="zh-TW" sz="1600" dirty="0" smtClean="0"/>
              <a:t>Data:</a:t>
            </a:r>
            <a:r>
              <a:rPr lang="zh-TW" altLang="en-US" sz="1600" dirty="0" smtClean="0"/>
              <a:t>存取查詢後的住址資料</a:t>
            </a:r>
            <a:endParaRPr lang="en-US" altLang="zh-TW" sz="1600" dirty="0" smtClean="0"/>
          </a:p>
          <a:p>
            <a:r>
              <a:rPr lang="en-US" altLang="zh-TW" sz="1600" dirty="0" smtClean="0"/>
              <a:t>zip:</a:t>
            </a:r>
            <a:r>
              <a:rPr lang="zh-TW" altLang="en-US" sz="1600" dirty="0" smtClean="0"/>
              <a:t>查看取出之郵遞區號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stateA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用來當作</a:t>
            </a:r>
            <a:r>
              <a:rPr lang="en-US" altLang="zh-TW" sz="1600" dirty="0" smtClean="0"/>
              <a:t>modal(#</a:t>
            </a:r>
            <a:r>
              <a:rPr lang="en-US" altLang="zh-TW" sz="1600" dirty="0" err="1" smtClean="0"/>
              <a:t>ooo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key</a:t>
            </a:r>
            <a:r>
              <a:rPr lang="zh-TW" altLang="en-US" sz="1600" dirty="0" smtClean="0"/>
              <a:t>，數值變更後會重新渲染</a:t>
            </a:r>
            <a:endParaRPr lang="en-US" altLang="zh-TW" sz="1600" dirty="0" smtClean="0"/>
          </a:p>
          <a:p>
            <a:r>
              <a:rPr lang="en-US" altLang="zh-TW" sz="1600" dirty="0" err="1" smtClean="0"/>
              <a:t>addressState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用來判斷當前存取的是通訊地址還是安裝地址，前者為</a:t>
            </a:r>
            <a:r>
              <a:rPr lang="en-US" altLang="zh-TW" sz="1600" dirty="0" smtClean="0"/>
              <a:t>true</a:t>
            </a:r>
            <a:r>
              <a:rPr lang="zh-TW" altLang="en-US" sz="1600" dirty="0" smtClean="0"/>
              <a:t>、</a:t>
            </a:r>
            <a:r>
              <a:rPr lang="zh-TW" altLang="en-US" sz="1600" dirty="0"/>
              <a:t>後者為</a:t>
            </a:r>
            <a:r>
              <a:rPr lang="en-US" altLang="zh-TW" sz="1600" dirty="0" smtClean="0"/>
              <a:t>false</a:t>
            </a:r>
          </a:p>
          <a:p>
            <a:r>
              <a:rPr lang="en-US" altLang="zh-TW" sz="1600" dirty="0" smtClean="0"/>
              <a:t>Choose:</a:t>
            </a:r>
            <a:r>
              <a:rPr lang="zh-TW" altLang="en-US" sz="1600" dirty="0" smtClean="0"/>
              <a:t>用來判斷當前是日程管理還是客戶資料頁面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51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CMpage.vue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smtClean="0"/>
              <a:t>CNO</a:t>
            </a:r>
            <a:r>
              <a:rPr lang="zh-TW" altLang="en-US" sz="1600" dirty="0" smtClean="0"/>
              <a:t>存取</a:t>
            </a:r>
            <a:r>
              <a:rPr lang="en-US" altLang="zh-TW" sz="1600" dirty="0" err="1" smtClean="0"/>
              <a:t>CMsendSearch</a:t>
            </a:r>
            <a:r>
              <a:rPr lang="zh-TW" altLang="en-US" sz="1600" dirty="0" smtClean="0"/>
              <a:t>傳來的客編。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Dept</a:t>
            </a:r>
            <a:r>
              <a:rPr lang="zh-TW" altLang="en-US" sz="1600" dirty="0" smtClean="0"/>
              <a:t>存取跟員工的門市別。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newdate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給予月曆限制，使所有</a:t>
            </a:r>
            <a:r>
              <a:rPr lang="en-US" altLang="zh-TW" sz="1600" dirty="0" err="1" smtClean="0"/>
              <a:t>inpute</a:t>
            </a:r>
            <a:r>
              <a:rPr lang="en-US" altLang="zh-TW" sz="1600" dirty="0" smtClean="0"/>
              <a:t> type=“date”,</a:t>
            </a:r>
            <a:r>
              <a:rPr lang="zh-TW" altLang="en-US" sz="1600" dirty="0" smtClean="0"/>
              <a:t>不可選去今天以前的日期</a:t>
            </a:r>
            <a:endParaRPr lang="en-US" altLang="zh-TW" sz="1600" dirty="0" smtClean="0"/>
          </a:p>
          <a:p>
            <a:r>
              <a:rPr lang="zh-TW" altLang="en-US" sz="1600" dirty="0" smtClean="0"/>
              <a:t>                                                      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659553" y="1698742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  <a:endParaRPr lang="en-US" altLang="zh-TW" sz="1600" dirty="0" smtClean="0"/>
          </a:p>
          <a:p>
            <a:r>
              <a:rPr lang="en-US" altLang="zh-TW" sz="1600" dirty="0" err="1" smtClean="0"/>
              <a:t>getaddress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搜尋選擇的住址關鍵字</a:t>
            </a:r>
            <a:endParaRPr lang="en-US" altLang="zh-TW" sz="1600" dirty="0" smtClean="0"/>
          </a:p>
          <a:p>
            <a:r>
              <a:rPr lang="en-US" altLang="zh-TW" sz="1600" dirty="0" err="1" smtClean="0"/>
              <a:t>getcusaddress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在通訊地址點選</a:t>
            </a:r>
            <a:r>
              <a:rPr lang="en-US" altLang="zh-TW" sz="1600" dirty="0" smtClean="0"/>
              <a:t>S</a:t>
            </a:r>
            <a:r>
              <a:rPr lang="zh-TW" altLang="en-US" sz="1600" dirty="0" smtClean="0"/>
              <a:t>按鈕選擇住址</a:t>
            </a:r>
            <a:endParaRPr lang="en-US" altLang="zh-TW" sz="1600" dirty="0"/>
          </a:p>
          <a:p>
            <a:r>
              <a:rPr lang="en-US" altLang="zh-TW" sz="1600" dirty="0" err="1" smtClean="0"/>
              <a:t>Getfitaddress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在安裝地址點選</a:t>
            </a:r>
            <a:r>
              <a:rPr lang="en-US" altLang="zh-TW" sz="1600" dirty="0" smtClean="0"/>
              <a:t>S</a:t>
            </a:r>
            <a:r>
              <a:rPr lang="zh-TW" altLang="en-US" sz="1600" dirty="0" smtClean="0"/>
              <a:t>按鈕選擇住址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Sendaddress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根據</a:t>
            </a:r>
            <a:r>
              <a:rPr lang="en-US" altLang="zh-TW" sz="1600" dirty="0" err="1" smtClean="0"/>
              <a:t>addressState</a:t>
            </a:r>
            <a:r>
              <a:rPr lang="zh-TW" altLang="en-US" sz="1600" dirty="0" smtClean="0"/>
              <a:t>判斷是通訊地址還是安裝地址若為通訊地址，則要存取</a:t>
            </a:r>
            <a:r>
              <a:rPr lang="en-US" altLang="zh-TW" sz="1600" dirty="0" err="1" smtClean="0"/>
              <a:t>zipcode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郵遞區號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400" dirty="0" smtClean="0"/>
              <a:t>P.S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CusAddressC</a:t>
            </a:r>
            <a:r>
              <a:rPr lang="zh-TW" altLang="en-US" sz="1400" dirty="0" smtClean="0"/>
              <a:t>為縣市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區鄉鎮市、</a:t>
            </a:r>
            <a:r>
              <a:rPr lang="en-US" altLang="zh-TW" sz="1400" dirty="0" err="1" smtClean="0"/>
              <a:t>CusAddressS</a:t>
            </a:r>
            <a:r>
              <a:rPr lang="zh-TW" altLang="en-US" sz="1400" dirty="0" smtClean="0"/>
              <a:t>為街路。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err="1" smtClean="0"/>
              <a:t>Fittingaddress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安裝地址同樣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600" dirty="0" smtClean="0"/>
              <a:t>Modify:</a:t>
            </a:r>
            <a:r>
              <a:rPr lang="zh-TW" altLang="en-US" sz="1600" dirty="0" smtClean="0"/>
              <a:t>點選資料修改，改變</a:t>
            </a:r>
            <a:r>
              <a:rPr lang="en-US" altLang="zh-TW" sz="1600" dirty="0" smtClean="0"/>
              <a:t>state=2</a:t>
            </a:r>
            <a:r>
              <a:rPr lang="zh-TW" altLang="en-US" sz="1600" dirty="0" smtClean="0"/>
              <a:t>，將</a:t>
            </a:r>
            <a:r>
              <a:rPr lang="en-US" altLang="zh-TW" sz="1600" dirty="0" err="1" smtClean="0"/>
              <a:t>readonly</a:t>
            </a:r>
            <a:r>
              <a:rPr lang="zh-TW" altLang="en-US" sz="1600" dirty="0" smtClean="0"/>
              <a:t>改成可以改寫。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720022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err="1" smtClean="0"/>
              <a:t>Fclear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點選按鈕，裝修工程進場日欄位清空。</a:t>
            </a:r>
            <a:endParaRPr lang="en-US" altLang="zh-TW" sz="1600" dirty="0" smtClean="0"/>
          </a:p>
          <a:p>
            <a:r>
              <a:rPr lang="en-US" altLang="zh-TW" sz="1600" dirty="0" err="1"/>
              <a:t>L</a:t>
            </a:r>
            <a:r>
              <a:rPr lang="en-US" altLang="zh-TW" sz="1600" dirty="0" err="1" smtClean="0"/>
              <a:t>clear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點選按鈕，裝修工程退場日欄位清空。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Wclear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點選按鈕，木工工程完成日欄位清空。</a:t>
            </a:r>
            <a:endParaRPr lang="en-US" altLang="zh-TW" sz="1600" dirty="0" smtClean="0"/>
          </a:p>
          <a:p>
            <a:r>
              <a:rPr lang="en-US" altLang="zh-TW" sz="1600" dirty="0" smtClean="0"/>
              <a:t>Save:</a:t>
            </a:r>
            <a:r>
              <a:rPr lang="zh-TW" altLang="en-US" sz="1600" dirty="0" smtClean="0"/>
              <a:t>上傳當前修改資料，且將地址的兩個欄位做合併。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CusAddressC</a:t>
            </a:r>
            <a:r>
              <a:rPr lang="en-US" altLang="zh-TW" sz="1600" dirty="0" smtClean="0"/>
              <a:t>+ </a:t>
            </a:r>
            <a:r>
              <a:rPr lang="en-US" altLang="zh-TW" sz="1600" dirty="0" err="1" smtClean="0"/>
              <a:t>CusAddressS</a:t>
            </a:r>
            <a:r>
              <a:rPr lang="zh-TW" altLang="en-US" sz="1600" dirty="0" smtClean="0"/>
              <a:t>為完整的通訊地址，</a:t>
            </a:r>
            <a:r>
              <a:rPr lang="en-US" altLang="zh-TW" sz="1600" dirty="0" smtClean="0"/>
              <a:t>fitting(</a:t>
            </a:r>
            <a:r>
              <a:rPr lang="zh-TW" altLang="en-US" sz="1600" dirty="0" smtClean="0"/>
              <a:t>安裝地址同樣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err="1" smtClean="0"/>
              <a:t>Daymanage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開啟日程管理子元件，</a:t>
            </a:r>
            <a:r>
              <a:rPr lang="en-US" altLang="zh-TW" sz="1600" dirty="0" smtClean="0"/>
              <a:t>choose=true</a:t>
            </a:r>
          </a:p>
          <a:p>
            <a:r>
              <a:rPr lang="en-US" altLang="zh-TW" sz="1600" dirty="0" err="1" smtClean="0"/>
              <a:t>DaymanageB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關閉日程管理子元件，</a:t>
            </a:r>
            <a:r>
              <a:rPr lang="en-US" altLang="zh-TW" sz="1600" dirty="0" smtClean="0"/>
              <a:t> choose=false</a:t>
            </a:r>
          </a:p>
          <a:p>
            <a:pPr marL="0" indent="0">
              <a:buNone/>
            </a:pPr>
            <a:r>
              <a:rPr lang="en-US" altLang="zh-TW" sz="1600" dirty="0" err="1" smtClean="0"/>
              <a:t>p.S</a:t>
            </a:r>
            <a:r>
              <a:rPr lang="en-US" altLang="zh-TW" sz="1600" dirty="0" smtClean="0"/>
              <a:t>: choose</a:t>
            </a:r>
            <a:r>
              <a:rPr lang="zh-TW" altLang="en-US" sz="1600" dirty="0" smtClean="0"/>
              <a:t>為日程管理子元件的</a:t>
            </a:r>
            <a:r>
              <a:rPr lang="en-US" altLang="zh-TW" sz="1600" dirty="0" smtClean="0"/>
              <a:t>key</a:t>
            </a:r>
          </a:p>
          <a:p>
            <a:r>
              <a:rPr lang="en-US" altLang="zh-TW" sz="1600" dirty="0" smtClean="0"/>
              <a:t>Refresh:</a:t>
            </a:r>
            <a:r>
              <a:rPr lang="zh-TW" altLang="en-US" sz="1600" dirty="0"/>
              <a:t>重新渲染</a:t>
            </a:r>
            <a:r>
              <a:rPr lang="zh-TW" altLang="en-US" sz="1600" dirty="0" smtClean="0"/>
              <a:t>客戶資料頁面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9062951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err="1" smtClean="0"/>
              <a:t>beforeCreate</a:t>
            </a:r>
            <a:r>
              <a:rPr lang="en-US" altLang="zh-TW" sz="1600" b="1" dirty="0" smtClean="0"/>
              <a:t>()</a:t>
            </a:r>
          </a:p>
          <a:p>
            <a:r>
              <a:rPr lang="en-US" altLang="zh-TW" sz="1600" dirty="0" smtClean="0"/>
              <a:t>If…else</a:t>
            </a:r>
            <a:r>
              <a:rPr lang="zh-TW" altLang="en-US" sz="1600" dirty="0" smtClean="0"/>
              <a:t>判斷此客編是否存在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err="1" smtClean="0"/>
              <a:t>UseExp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UDS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likeStyle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space</a:t>
            </a:r>
            <a:r>
              <a:rPr lang="zh-TW" altLang="en-US" sz="1600" dirty="0" smtClean="0"/>
              <a:t>須將所有欄位的值逐一存取。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其他對應到該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註解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8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</a:t>
            </a:r>
            <a:r>
              <a:rPr lang="zh-TW" altLang="en-US" dirty="0" smtClean="0"/>
              <a:t>日程管理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Components</a:t>
            </a:r>
            <a:endParaRPr lang="en-US" altLang="zh-TW" sz="1600" dirty="0" smtClean="0"/>
          </a:p>
          <a:p>
            <a:r>
              <a:rPr lang="en-US" altLang="zh-TW" sz="1600" dirty="0" err="1" smtClean="0"/>
              <a:t>ReservePicture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預約下次看圖。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ModifyJ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修改丈量子元件。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ModifyK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修改看圖子元件。</a:t>
            </a:r>
            <a:endParaRPr lang="en-US" altLang="zh-TW" sz="1600" dirty="0" smtClean="0"/>
          </a:p>
          <a:p>
            <a:r>
              <a:rPr lang="en-US" altLang="zh-TW" sz="1600" dirty="0" smtClean="0"/>
              <a:t>Loader:</a:t>
            </a:r>
            <a:r>
              <a:rPr lang="zh-TW" altLang="en-US" sz="1600" dirty="0" smtClean="0"/>
              <a:t>讀取中套件                                                      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59553" y="1698742"/>
            <a:ext cx="3060469" cy="5159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smtClean="0"/>
              <a:t>renew: </a:t>
            </a:r>
            <a:r>
              <a:rPr lang="en-US" altLang="zh-TW" sz="1600" dirty="0" err="1" smtClean="0"/>
              <a:t>ReservePicture</a:t>
            </a:r>
            <a:r>
              <a:rPr lang="zh-TW" altLang="en-US" sz="1600" dirty="0" smtClean="0"/>
              <a:t>元件的</a:t>
            </a:r>
            <a:r>
              <a:rPr lang="en-US" altLang="zh-TW" sz="1600" dirty="0" smtClean="0"/>
              <a:t>Key</a:t>
            </a:r>
            <a:r>
              <a:rPr lang="zh-TW" altLang="en-US" sz="1600" dirty="0" smtClean="0"/>
              <a:t>，目的用於重新渲染</a:t>
            </a:r>
            <a:endParaRPr lang="en-US" altLang="zh-TW" sz="1600" dirty="0" smtClean="0"/>
          </a:p>
          <a:p>
            <a:r>
              <a:rPr lang="en-US" altLang="zh-TW" sz="1600" dirty="0" smtClean="0"/>
              <a:t>Show:</a:t>
            </a:r>
            <a:r>
              <a:rPr lang="zh-TW" altLang="en-US" sz="1600" dirty="0" smtClean="0"/>
              <a:t>切換顯示全部還是只有丈量或看圖，</a:t>
            </a:r>
            <a:r>
              <a:rPr lang="en-US" altLang="zh-TW" sz="1600" dirty="0" smtClean="0"/>
              <a:t>show=0</a:t>
            </a:r>
            <a:r>
              <a:rPr lang="zh-TW" altLang="en-US" sz="1600" dirty="0" smtClean="0"/>
              <a:t>顯示全部、</a:t>
            </a:r>
            <a:r>
              <a:rPr lang="en-US" altLang="zh-TW" sz="1600" dirty="0" smtClean="0"/>
              <a:t> show=1</a:t>
            </a:r>
            <a:r>
              <a:rPr lang="zh-TW" altLang="en-US" sz="1600" dirty="0" smtClean="0"/>
              <a:t>顯示丈量、</a:t>
            </a:r>
            <a:r>
              <a:rPr lang="en-US" altLang="zh-TW" sz="1600" dirty="0" smtClean="0"/>
              <a:t> show=2</a:t>
            </a:r>
            <a:r>
              <a:rPr lang="zh-TW" altLang="en-US" sz="1600" dirty="0" smtClean="0"/>
              <a:t>顯示看圖。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Newdate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給予月曆限制，使所有</a:t>
            </a:r>
            <a:r>
              <a:rPr lang="en-US" altLang="zh-TW" sz="1600" dirty="0" err="1" smtClean="0"/>
              <a:t>inpute</a:t>
            </a:r>
            <a:r>
              <a:rPr lang="en-US" altLang="zh-TW" sz="1600" dirty="0" smtClean="0"/>
              <a:t> type=“date”,</a:t>
            </a:r>
            <a:r>
              <a:rPr lang="zh-TW" altLang="en-US" sz="1600" dirty="0" smtClean="0"/>
              <a:t>不可選去今天以前的日期</a:t>
            </a:r>
            <a:endParaRPr lang="en-US" altLang="zh-TW" sz="1600" dirty="0" smtClean="0"/>
          </a:p>
          <a:p>
            <a:r>
              <a:rPr lang="en-US" altLang="zh-TW" sz="1600" dirty="0" err="1" smtClean="0"/>
              <a:t>Loadin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判斷讀取中套件是否使用</a:t>
            </a:r>
            <a:endParaRPr lang="en-US" altLang="zh-TW" sz="1600" dirty="0"/>
          </a:p>
          <a:p>
            <a:r>
              <a:rPr lang="en-US" altLang="zh-TW" sz="1600" dirty="0" err="1" smtClean="0"/>
              <a:t>endch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結案內容，</a:t>
            </a:r>
            <a:r>
              <a:rPr lang="en-US" altLang="zh-TW" sz="1600" dirty="0" smtClean="0"/>
              <a:t>radio</a:t>
            </a:r>
            <a:r>
              <a:rPr lang="zh-TW" altLang="en-US" sz="1600" dirty="0" smtClean="0"/>
              <a:t>選取</a:t>
            </a:r>
            <a:endParaRPr lang="en-US" altLang="zh-TW" sz="1600" dirty="0" smtClean="0"/>
          </a:p>
          <a:p>
            <a:r>
              <a:rPr lang="en-US" altLang="zh-TW" sz="1600" dirty="0" err="1" smtClean="0"/>
              <a:t>DataJ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存取丈量在</a:t>
            </a:r>
            <a:r>
              <a:rPr lang="en-US" altLang="zh-TW" sz="1600" dirty="0" err="1" smtClean="0"/>
              <a:t>chk</a:t>
            </a:r>
            <a:r>
              <a:rPr lang="zh-TW" altLang="en-US" sz="1600" dirty="0" smtClean="0"/>
              <a:t>資料庫的資料</a:t>
            </a:r>
            <a:endParaRPr lang="en-US" altLang="zh-TW" sz="1600" dirty="0"/>
          </a:p>
          <a:p>
            <a:r>
              <a:rPr lang="en-US" altLang="zh-TW" sz="1600" dirty="0" err="1" smtClean="0"/>
              <a:t>DataK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存取看圖在</a:t>
            </a:r>
            <a:r>
              <a:rPr lang="en-US" altLang="zh-TW" sz="1600" dirty="0" err="1" smtClean="0"/>
              <a:t>chk</a:t>
            </a:r>
            <a:r>
              <a:rPr lang="zh-TW" altLang="en-US" sz="1600" dirty="0" smtClean="0"/>
              <a:t>資料庫的資料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062951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</a:p>
          <a:p>
            <a:r>
              <a:rPr lang="en-US" altLang="zh-TW" sz="1600" dirty="0" err="1" smtClean="0"/>
              <a:t>MeasureEarly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丈量</a:t>
            </a:r>
            <a:r>
              <a:rPr lang="zh-TW" altLang="en-US" sz="1600" dirty="0" smtClean="0"/>
              <a:t>提前使用之判定。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nextJ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選擇最新丈量結案，有預約下次談圖判定，勾選後顯示。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nextK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選擇最新看圖結案，有預約下次談圖判定，勾選後顯示。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CHKendData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存取結案內容資料，</a:t>
            </a: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radio</a:t>
            </a:r>
            <a:r>
              <a:rPr lang="zh-TW" altLang="en-US" sz="1600" dirty="0" smtClean="0"/>
              <a:t>選擇、顯示取消結案或是結案報告。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Checkrepeat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檢查選擇日期是否存在。所有需要檢查的都使用此變數，因為一次只檢查一筆資料。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861252" y="169709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err="1" smtClean="0"/>
              <a:t>UserData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存取門市員工</a:t>
            </a:r>
            <a:endParaRPr lang="en-US" altLang="zh-TW" sz="1600" dirty="0" smtClean="0"/>
          </a:p>
          <a:p>
            <a:r>
              <a:rPr lang="en-US" altLang="zh-TW" sz="1600" dirty="0" smtClean="0"/>
              <a:t>Data:</a:t>
            </a:r>
            <a:r>
              <a:rPr lang="zh-TW" altLang="en-US" sz="1600" dirty="0" smtClean="0"/>
              <a:t>存取要上傳至</a:t>
            </a:r>
            <a:r>
              <a:rPr lang="en-US" altLang="zh-TW" sz="1600" dirty="0" err="1" smtClean="0"/>
              <a:t>chk</a:t>
            </a:r>
            <a:r>
              <a:rPr lang="zh-TW" altLang="en-US" sz="1600" dirty="0" smtClean="0"/>
              <a:t>資料庫的資料。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P.s:</a:t>
            </a:r>
            <a:r>
              <a:rPr lang="zh-TW" altLang="en-US" sz="1600" dirty="0" smtClean="0"/>
              <a:t>一次只會操作一筆資料，此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就是在存取當下操作之</a:t>
            </a:r>
            <a:r>
              <a:rPr lang="en-US" altLang="zh-TW" sz="1600" dirty="0" err="1" smtClean="0"/>
              <a:t>chk</a:t>
            </a:r>
            <a:r>
              <a:rPr lang="zh-TW" altLang="en-US" sz="1600" dirty="0" smtClean="0"/>
              <a:t>資料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丈量或看圖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Jstate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判斷現在有沒有丈量準備中，控制</a:t>
            </a:r>
            <a:r>
              <a:rPr lang="en-US" altLang="zh-TW" sz="1600" dirty="0" smtClean="0"/>
              <a:t>button</a:t>
            </a:r>
            <a:r>
              <a:rPr lang="zh-TW" altLang="en-US" sz="1600" dirty="0" smtClean="0"/>
              <a:t>新增丈量以及最新丈量結案顯示。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Kstate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判斷現在有沒有看圖準備中，控制</a:t>
            </a:r>
            <a:r>
              <a:rPr lang="en-US" altLang="zh-TW" sz="1600" dirty="0" smtClean="0"/>
              <a:t>button</a:t>
            </a:r>
            <a:r>
              <a:rPr lang="zh-TW" altLang="en-US" sz="1600" dirty="0" smtClean="0"/>
              <a:t>新增看圖以及最新看圖結案顯示。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Mjstate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判斷</a:t>
            </a:r>
            <a:r>
              <a:rPr lang="en-US" altLang="zh-TW" sz="1600" dirty="0" err="1" smtClean="0"/>
              <a:t>DataJ</a:t>
            </a:r>
            <a:r>
              <a:rPr lang="zh-TW" altLang="en-US" sz="1600" dirty="0" smtClean="0"/>
              <a:t>顯示丈量取消或丈量完成</a:t>
            </a:r>
            <a:endParaRPr lang="en-US" altLang="zh-TW" sz="1600" dirty="0" smtClean="0"/>
          </a:p>
          <a:p>
            <a:r>
              <a:rPr lang="en-US" altLang="zh-TW" sz="1600" dirty="0" err="1" smtClean="0"/>
              <a:t>Mkstate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判斷</a:t>
            </a:r>
            <a:r>
              <a:rPr lang="en-US" altLang="zh-TW" sz="1600" dirty="0" err="1" smtClean="0"/>
              <a:t>DataK</a:t>
            </a:r>
            <a:r>
              <a:rPr lang="zh-TW" altLang="en-US" sz="1600" dirty="0" smtClean="0"/>
              <a:t>顯示看圖取消或看圖完成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8094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</a:t>
            </a:r>
            <a:r>
              <a:rPr lang="zh-TW" altLang="en-US" dirty="0" smtClean="0"/>
              <a:t>日程管理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  <a:endParaRPr lang="en-US" altLang="zh-TW" sz="1600" dirty="0" smtClean="0"/>
          </a:p>
          <a:p>
            <a:r>
              <a:rPr lang="en-US" altLang="zh-TW" sz="1600" dirty="0" err="1"/>
              <a:t>s</a:t>
            </a:r>
            <a:r>
              <a:rPr lang="en-US" altLang="zh-TW" sz="1600" dirty="0" err="1" smtClean="0"/>
              <a:t>howAll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控制</a:t>
            </a:r>
            <a:r>
              <a:rPr lang="en-US" altLang="zh-TW" sz="1600" dirty="0" smtClean="0"/>
              <a:t>show=0</a:t>
            </a:r>
            <a:r>
              <a:rPr lang="zh-TW" altLang="en-US" sz="1600" dirty="0" smtClean="0"/>
              <a:t>，顯示全部。</a:t>
            </a:r>
            <a:endParaRPr lang="en-US" altLang="zh-TW" sz="1600" dirty="0"/>
          </a:p>
          <a:p>
            <a:r>
              <a:rPr lang="en-US" altLang="zh-TW" sz="1600" dirty="0" err="1"/>
              <a:t>s</a:t>
            </a:r>
            <a:r>
              <a:rPr lang="en-US" altLang="zh-TW" sz="1600" dirty="0" err="1" smtClean="0"/>
              <a:t>howJ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控制</a:t>
            </a:r>
            <a:r>
              <a:rPr lang="en-US" altLang="zh-TW" sz="1600" dirty="0" smtClean="0"/>
              <a:t>show=2</a:t>
            </a:r>
            <a:r>
              <a:rPr lang="zh-TW" altLang="en-US" sz="1600" dirty="0" smtClean="0"/>
              <a:t>，顯示丈量。</a:t>
            </a:r>
            <a:endParaRPr lang="en-US" altLang="zh-TW" sz="1600" dirty="0"/>
          </a:p>
          <a:p>
            <a:r>
              <a:rPr lang="en-US" altLang="zh-TW" sz="1600" dirty="0" err="1"/>
              <a:t>s</a:t>
            </a:r>
            <a:r>
              <a:rPr lang="en-US" altLang="zh-TW" sz="1600" dirty="0" err="1" smtClean="0"/>
              <a:t>howK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控制</a:t>
            </a:r>
            <a:r>
              <a:rPr lang="en-US" altLang="zh-TW" sz="1600" dirty="0" smtClean="0"/>
              <a:t>show=1</a:t>
            </a:r>
            <a:r>
              <a:rPr lang="zh-TW" altLang="en-US" sz="1600" dirty="0" smtClean="0"/>
              <a:t>，顯示看圖。</a:t>
            </a:r>
            <a:endParaRPr lang="en-US" altLang="zh-TW" sz="1600" dirty="0"/>
          </a:p>
          <a:p>
            <a:r>
              <a:rPr lang="en-US" altLang="zh-TW" sz="1600" dirty="0" err="1" smtClean="0"/>
              <a:t>backpage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返回客戶資料</a:t>
            </a:r>
            <a:endParaRPr lang="en-US" altLang="zh-TW" sz="1600" dirty="0"/>
          </a:p>
          <a:p>
            <a:r>
              <a:rPr lang="en-US" altLang="zh-TW" sz="1600" dirty="0" smtClean="0"/>
              <a:t>refresh:</a:t>
            </a:r>
            <a:r>
              <a:rPr lang="zh-TW" altLang="en-US" sz="1600" dirty="0" smtClean="0"/>
              <a:t>刷新整個子元件</a:t>
            </a:r>
            <a:endParaRPr lang="en-US" altLang="zh-TW" sz="1600" dirty="0"/>
          </a:p>
          <a:p>
            <a:r>
              <a:rPr lang="en-US" altLang="zh-TW" sz="1600" dirty="0" err="1" smtClean="0"/>
              <a:t>cleanData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刷新</a:t>
            </a:r>
            <a:r>
              <a:rPr lang="zh-TW" altLang="en-US" sz="1600" dirty="0" smtClean="0"/>
              <a:t>狀態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，送出或確認會呼叫。</a:t>
            </a:r>
            <a:endParaRPr lang="en-US" altLang="zh-TW" sz="1600" dirty="0"/>
          </a:p>
          <a:p>
            <a:r>
              <a:rPr lang="en-US" altLang="zh-TW" sz="1600" dirty="0" err="1" smtClean="0"/>
              <a:t>cleanCancel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刷新狀態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，用於取消案件或是元件中的叉叉會呼叫。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59553" y="1698742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  <a:endParaRPr lang="en-US" altLang="zh-TW" sz="1600" dirty="0" smtClean="0"/>
          </a:p>
          <a:p>
            <a:r>
              <a:rPr lang="en-US" altLang="zh-TW" sz="1800" dirty="0" err="1" smtClean="0"/>
              <a:t>DeleteJ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丈量刪除</a:t>
            </a:r>
            <a:endParaRPr lang="en-US" altLang="zh-TW" sz="1800" dirty="0" smtClean="0"/>
          </a:p>
          <a:p>
            <a:r>
              <a:rPr lang="en-US" altLang="zh-TW" sz="1700" dirty="0" err="1" smtClean="0"/>
              <a:t>addMeasureJ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開啟</a:t>
            </a:r>
            <a:r>
              <a:rPr lang="en-US" altLang="zh-TW" sz="1700" dirty="0" smtClean="0"/>
              <a:t>MJ</a:t>
            </a:r>
            <a:r>
              <a:rPr lang="zh-TW" altLang="en-US" sz="1700" dirty="0" smtClean="0"/>
              <a:t>視窗，</a:t>
            </a:r>
            <a:r>
              <a:rPr lang="zh-TW" altLang="en-US" sz="1700" dirty="0"/>
              <a:t>視窗</a:t>
            </a:r>
            <a:r>
              <a:rPr lang="zh-TW" altLang="en-US" sz="1700" dirty="0" smtClean="0"/>
              <a:t>用途，新增丈量。</a:t>
            </a:r>
            <a:endParaRPr lang="en-US" altLang="zh-TW" sz="1700" dirty="0" smtClean="0"/>
          </a:p>
          <a:p>
            <a:r>
              <a:rPr lang="en-US" altLang="zh-TW" sz="1700" dirty="0" err="1" smtClean="0"/>
              <a:t>saveJ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上傳新增丈量資料，先檢查該日期是否已存在，才上傳，使用</a:t>
            </a:r>
            <a:r>
              <a:rPr lang="en-US" altLang="zh-TW" sz="1700" dirty="0" smtClean="0"/>
              <a:t>type</a:t>
            </a:r>
            <a:r>
              <a:rPr lang="zh-TW" altLang="en-US" sz="1700" dirty="0" smtClean="0"/>
              <a:t>判斷是看圖還是丈量，前者是</a:t>
            </a:r>
            <a:r>
              <a:rPr lang="en-US" altLang="zh-TW" sz="1700" dirty="0" smtClean="0"/>
              <a:t>K</a:t>
            </a:r>
            <a:r>
              <a:rPr lang="zh-TW" altLang="en-US" sz="1700" dirty="0" smtClean="0"/>
              <a:t>、後者是</a:t>
            </a:r>
            <a:r>
              <a:rPr lang="en-US" altLang="zh-TW" sz="1700" dirty="0" smtClean="0"/>
              <a:t>J</a:t>
            </a:r>
            <a:r>
              <a:rPr lang="zh-TW" altLang="en-US" sz="1700" dirty="0" smtClean="0"/>
              <a:t>。</a:t>
            </a:r>
            <a:endParaRPr lang="en-US" altLang="zh-TW" sz="1700" dirty="0" smtClean="0"/>
          </a:p>
          <a:p>
            <a:r>
              <a:rPr lang="en-US" altLang="zh-TW" sz="1700" dirty="0" err="1" smtClean="0"/>
              <a:t>finishMeasureJ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開啟</a:t>
            </a:r>
            <a:r>
              <a:rPr lang="en-US" altLang="zh-TW" sz="1700" dirty="0" err="1" smtClean="0"/>
              <a:t>MJFinish</a:t>
            </a:r>
            <a:r>
              <a:rPr lang="zh-TW" altLang="en-US" sz="1700" dirty="0" smtClean="0"/>
              <a:t>視窗，並且將要使用的值存到</a:t>
            </a:r>
            <a:r>
              <a:rPr lang="en-US" altLang="zh-TW" sz="1700" dirty="0" smtClean="0"/>
              <a:t>data</a:t>
            </a:r>
            <a:r>
              <a:rPr lang="zh-TW" altLang="en-US" sz="1700" dirty="0" smtClean="0"/>
              <a:t>。</a:t>
            </a:r>
            <a:endParaRPr lang="en-US" altLang="zh-TW" sz="1700" dirty="0" smtClean="0"/>
          </a:p>
          <a:p>
            <a:r>
              <a:rPr lang="en-US" altLang="zh-TW" sz="1700" dirty="0" err="1" smtClean="0"/>
              <a:t>saveJC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上傳最新丈量完成資料，先檢查該日期是否已存在，才上傳。</a:t>
            </a:r>
            <a:endParaRPr lang="en-US" altLang="zh-TW" sz="1700" dirty="0" smtClean="0"/>
          </a:p>
          <a:p>
            <a:r>
              <a:rPr lang="en-US" altLang="zh-TW" sz="1700" dirty="0" err="1" smtClean="0"/>
              <a:t>ModifyJ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取得要修改之丈量資料</a:t>
            </a:r>
            <a:endParaRPr lang="en-US" altLang="zh-TW" sz="1700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720022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err="1" smtClean="0"/>
              <a:t>DeleteK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看圖</a:t>
            </a:r>
            <a:r>
              <a:rPr lang="zh-TW" altLang="en-US" sz="1600" dirty="0" smtClean="0"/>
              <a:t>刪除</a:t>
            </a:r>
            <a:endParaRPr lang="en-US" altLang="zh-TW" sz="1600" dirty="0" smtClean="0"/>
          </a:p>
          <a:p>
            <a:r>
              <a:rPr lang="en-US" altLang="zh-TW" sz="1600" dirty="0" err="1" smtClean="0"/>
              <a:t>addMeasureK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開啟</a:t>
            </a:r>
            <a:r>
              <a:rPr lang="en-US" altLang="zh-TW" sz="1600" dirty="0" smtClean="0"/>
              <a:t>MK</a:t>
            </a:r>
            <a:r>
              <a:rPr lang="zh-TW" altLang="en-US" sz="1600" dirty="0" smtClean="0"/>
              <a:t>視窗，視窗用途，新增看圖。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saveK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上傳</a:t>
            </a:r>
            <a:r>
              <a:rPr lang="zh-TW" altLang="en-US" sz="1600" dirty="0"/>
              <a:t>新增看圖</a:t>
            </a:r>
            <a:r>
              <a:rPr lang="zh-TW" altLang="en-US" sz="1600" dirty="0" smtClean="0"/>
              <a:t>資料，先檢查該日期是否已存在，才上傳。使用</a:t>
            </a:r>
            <a:r>
              <a:rPr lang="en-US" altLang="zh-TW" sz="1600" dirty="0" smtClean="0"/>
              <a:t>type</a:t>
            </a:r>
            <a:r>
              <a:rPr lang="zh-TW" altLang="en-US" sz="1600" dirty="0" smtClean="0"/>
              <a:t>判斷是看圖還是丈量，前者是</a:t>
            </a:r>
            <a:r>
              <a:rPr lang="en-US" altLang="zh-TW" sz="1600" dirty="0" smtClean="0"/>
              <a:t>K</a:t>
            </a:r>
            <a:r>
              <a:rPr lang="zh-TW" altLang="en-US" sz="1600" dirty="0" smtClean="0"/>
              <a:t>、後者是</a:t>
            </a:r>
            <a:r>
              <a:rPr lang="en-US" altLang="zh-TW" sz="1600" dirty="0" smtClean="0"/>
              <a:t>J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finishMeasureK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開啟</a:t>
            </a:r>
            <a:r>
              <a:rPr lang="en-US" altLang="zh-TW" sz="1600" dirty="0" err="1" smtClean="0"/>
              <a:t>MKFinish</a:t>
            </a:r>
            <a:r>
              <a:rPr lang="zh-TW" altLang="en-US" sz="1600" dirty="0" smtClean="0"/>
              <a:t>視窗，並且將要使用的值存到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saveKC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上傳最新看圖</a:t>
            </a:r>
            <a:r>
              <a:rPr lang="zh-TW" altLang="en-US" sz="1600" dirty="0"/>
              <a:t>完成</a:t>
            </a:r>
            <a:r>
              <a:rPr lang="zh-TW" altLang="en-US" sz="1600" dirty="0" smtClean="0"/>
              <a:t>資料，先檢查該日期是否已存在，才上傳。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ModifyK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取得要修改之看圖資料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062951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err="1" smtClean="0"/>
              <a:t>CancelEnd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結案取消修改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，回傳結案取消之</a:t>
            </a:r>
            <a:r>
              <a:rPr lang="en-US" altLang="zh-TW" sz="1600" dirty="0" smtClean="0"/>
              <a:t>type</a:t>
            </a:r>
            <a:br>
              <a:rPr lang="en-US" altLang="zh-TW" sz="1600" dirty="0" smtClean="0"/>
            </a:br>
            <a:r>
              <a:rPr lang="en-US" altLang="zh-TW" sz="1600" dirty="0" smtClean="0"/>
              <a:t>_:101</a:t>
            </a:r>
          </a:p>
          <a:p>
            <a:r>
              <a:rPr lang="en-US" altLang="zh-TW" sz="1600" dirty="0" err="1" smtClean="0"/>
              <a:t>SendEnd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結案完成修改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，回傳結案取消之</a:t>
            </a:r>
            <a:r>
              <a:rPr lang="en-US" altLang="zh-TW" sz="1600" dirty="0" smtClean="0"/>
              <a:t>type</a:t>
            </a:r>
            <a:br>
              <a:rPr lang="en-US" altLang="zh-TW" sz="1600" dirty="0" smtClean="0"/>
            </a:br>
            <a:r>
              <a:rPr lang="en-US" altLang="zh-TW" sz="1600" dirty="0" smtClean="0"/>
              <a:t>_:85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83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</a:t>
            </a:r>
            <a:r>
              <a:rPr lang="zh-TW" altLang="en-US" dirty="0" smtClean="0"/>
              <a:t>日程管理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Mounted</a:t>
            </a:r>
            <a:endParaRPr lang="en-US" altLang="zh-TW" sz="1600" dirty="0" smtClean="0"/>
          </a:p>
          <a:p>
            <a:r>
              <a:rPr lang="zh-TW" altLang="en-US" sz="1600" dirty="0" smtClean="0"/>
              <a:t>取得</a:t>
            </a:r>
            <a:r>
              <a:rPr lang="en-US" altLang="zh-TW" sz="1600" dirty="0" err="1" smtClean="0"/>
              <a:t>chk</a:t>
            </a:r>
            <a:r>
              <a:rPr lang="zh-TW" altLang="en-US" sz="1600" dirty="0" smtClean="0"/>
              <a:t>的資料，</a:t>
            </a:r>
            <a:r>
              <a:rPr lang="en-US" altLang="zh-TW" sz="1600" dirty="0" err="1" smtClean="0"/>
              <a:t>DataJ</a:t>
            </a:r>
            <a:r>
              <a:rPr lang="zh-TW" altLang="en-US" sz="1600" dirty="0" smtClean="0"/>
              <a:t>存取丈量的所有資料，</a:t>
            </a:r>
            <a:r>
              <a:rPr lang="en-US" altLang="zh-TW" sz="1600" dirty="0" err="1" smtClean="0"/>
              <a:t>DataK</a:t>
            </a:r>
            <a:r>
              <a:rPr lang="zh-TW" altLang="en-US" sz="1600" dirty="0" smtClean="0"/>
              <a:t>存取看圖的所有資料。</a:t>
            </a:r>
            <a:endParaRPr lang="en-US" altLang="zh-TW" sz="1600" dirty="0" smtClean="0"/>
          </a:p>
          <a:p>
            <a:r>
              <a:rPr lang="en-US" altLang="zh-TW" sz="1600" dirty="0" smtClean="0"/>
              <a:t>state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Kstate</a:t>
            </a:r>
            <a:r>
              <a:rPr lang="zh-TW" altLang="en-US" sz="1600" dirty="0" smtClean="0"/>
              <a:t>回傳丈量或看圖是否有正在準備中的排程。細節請看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。</a:t>
            </a:r>
            <a:endParaRPr lang="en-US" altLang="zh-TW" sz="1600" dirty="0"/>
          </a:p>
          <a:p>
            <a:r>
              <a:rPr lang="zh-TW" altLang="en-US" sz="1600" dirty="0" smtClean="0"/>
              <a:t>取回結案內容</a:t>
            </a:r>
            <a:endParaRPr lang="en-US" altLang="zh-TW" sz="1600" dirty="0" smtClean="0"/>
          </a:p>
          <a:p>
            <a:r>
              <a:rPr lang="zh-TW" altLang="en-US" sz="1600" dirty="0" smtClean="0"/>
              <a:t>取出與該員工相同部門之員工資料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5846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ModifyJ</a:t>
            </a:r>
            <a:r>
              <a:rPr lang="zh-TW" altLang="en-US" dirty="0" smtClean="0"/>
              <a:t>日程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props</a:t>
            </a:r>
            <a:endParaRPr lang="en-US" altLang="zh-TW" sz="1600" dirty="0" smtClean="0"/>
          </a:p>
          <a:p>
            <a:r>
              <a:rPr lang="en-US" altLang="zh-TW" sz="1600" dirty="0" smtClean="0"/>
              <a:t>Data</a:t>
            </a:r>
            <a:r>
              <a:rPr lang="zh-TW" altLang="en-US" sz="1600" dirty="0" smtClean="0"/>
              <a:t>為從父元件</a:t>
            </a:r>
            <a:r>
              <a:rPr lang="en-US" altLang="zh-TW" sz="1600" dirty="0" smtClean="0"/>
              <a:t>CM</a:t>
            </a:r>
            <a:r>
              <a:rPr lang="zh-TW" altLang="en-US" sz="1600" dirty="0" smtClean="0"/>
              <a:t>日程管理傳來的，需要修改之丈量資料。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59553" y="1698742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newdate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限制日曆選擇之日期</a:t>
            </a:r>
            <a:endParaRPr lang="en-US" altLang="zh-TW" sz="1600" dirty="0" smtClean="0"/>
          </a:p>
          <a:p>
            <a:r>
              <a:rPr lang="en-US" altLang="zh-TW" sz="1600" dirty="0" smtClean="0"/>
              <a:t>Data:</a:t>
            </a:r>
            <a:r>
              <a:rPr lang="zh-TW" altLang="en-US" sz="1600" dirty="0" smtClean="0"/>
              <a:t>需要修改之丈量資料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720022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err="1" smtClean="0"/>
              <a:t>cleanData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點選子元件</a:t>
            </a:r>
            <a:r>
              <a:rPr lang="zh-TW" altLang="en-US" sz="1600" dirty="0" smtClean="0"/>
              <a:t>的叉叉或是取消，傳回父元件並呼叫刷新方法。</a:t>
            </a:r>
            <a:endParaRPr lang="en-US" altLang="zh-TW" sz="1600" dirty="0" smtClean="0"/>
          </a:p>
          <a:p>
            <a:r>
              <a:rPr lang="en-US" altLang="zh-TW" sz="1600" dirty="0" smtClean="0"/>
              <a:t>save:</a:t>
            </a:r>
            <a:r>
              <a:rPr lang="zh-TW" altLang="en-US" sz="1600" dirty="0" smtClean="0"/>
              <a:t>更新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之</a:t>
            </a:r>
            <a:r>
              <a:rPr lang="en-US" altLang="zh-TW" sz="1600" dirty="0" smtClean="0"/>
              <a:t>state</a:t>
            </a:r>
            <a:r>
              <a:rPr lang="zh-TW" altLang="en-US" sz="1600" dirty="0" smtClean="0"/>
              <a:t>及</a:t>
            </a:r>
            <a:r>
              <a:rPr lang="en-US" altLang="zh-TW" sz="1600" dirty="0" smtClean="0"/>
              <a:t>memo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7030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ModifyK</a:t>
            </a:r>
            <a:r>
              <a:rPr lang="zh-TW" altLang="en-US" dirty="0" smtClean="0"/>
              <a:t>日程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props</a:t>
            </a:r>
            <a:endParaRPr lang="en-US" altLang="zh-TW" sz="1600" dirty="0" smtClean="0"/>
          </a:p>
          <a:p>
            <a:r>
              <a:rPr lang="en-US" altLang="zh-TW" sz="1600" dirty="0" smtClean="0"/>
              <a:t>Data</a:t>
            </a:r>
            <a:r>
              <a:rPr lang="zh-TW" altLang="en-US" sz="1600" dirty="0" smtClean="0"/>
              <a:t>為從父元件</a:t>
            </a:r>
            <a:r>
              <a:rPr lang="en-US" altLang="zh-TW" sz="1600" dirty="0" smtClean="0"/>
              <a:t>CM</a:t>
            </a:r>
            <a:r>
              <a:rPr lang="zh-TW" altLang="en-US" sz="1600" dirty="0" smtClean="0"/>
              <a:t>日程管理傳來的，需要修改之看圖資料。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59553" y="1698742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newdate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限制日曆選擇之日期</a:t>
            </a:r>
            <a:endParaRPr lang="en-US" altLang="zh-TW" sz="1600" dirty="0" smtClean="0"/>
          </a:p>
          <a:p>
            <a:r>
              <a:rPr lang="en-US" altLang="zh-TW" sz="1600" dirty="0" smtClean="0"/>
              <a:t>Data:</a:t>
            </a:r>
            <a:r>
              <a:rPr lang="zh-TW" altLang="en-US" sz="1600" dirty="0" smtClean="0"/>
              <a:t>需要修改之看圖資料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720022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err="1" smtClean="0"/>
              <a:t>cleanData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點選子元件</a:t>
            </a:r>
            <a:r>
              <a:rPr lang="zh-TW" altLang="en-US" sz="1600" dirty="0" smtClean="0"/>
              <a:t>的叉叉或是取消，傳回父元件並呼叫刷新方法。</a:t>
            </a:r>
            <a:endParaRPr lang="en-US" altLang="zh-TW" sz="1600" dirty="0" smtClean="0"/>
          </a:p>
          <a:p>
            <a:r>
              <a:rPr lang="en-US" altLang="zh-TW" sz="1600" dirty="0" smtClean="0"/>
              <a:t>save:</a:t>
            </a:r>
            <a:r>
              <a:rPr lang="zh-TW" altLang="en-US" sz="1600" dirty="0" smtClean="0"/>
              <a:t>更新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之</a:t>
            </a:r>
            <a:r>
              <a:rPr lang="en-US" altLang="zh-TW" sz="1600" dirty="0" smtClean="0"/>
              <a:t>state</a:t>
            </a:r>
            <a:r>
              <a:rPr lang="zh-TW" altLang="en-US" sz="1600" dirty="0" smtClean="0"/>
              <a:t>及</a:t>
            </a:r>
            <a:r>
              <a:rPr lang="en-US" altLang="zh-TW" sz="1600" dirty="0" smtClean="0"/>
              <a:t>memo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643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檔案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err="1" smtClean="0"/>
              <a:t>api</a:t>
            </a:r>
            <a:r>
              <a:rPr lang="zh-TW" altLang="en-US" sz="2000" dirty="0" smtClean="0"/>
              <a:t>的一些變數，可以直接去對應</a:t>
            </a:r>
            <a:r>
              <a:rPr lang="en-US" altLang="zh-TW" sz="2000" dirty="0" err="1" smtClean="0"/>
              <a:t>vue</a:t>
            </a:r>
            <a:r>
              <a:rPr lang="zh-TW" altLang="en-US" sz="2000" dirty="0" smtClean="0"/>
              <a:t>檔案使用其之</a:t>
            </a:r>
            <a:r>
              <a:rPr lang="en-US" altLang="zh-TW" sz="2000" dirty="0" smtClean="0"/>
              <a:t>v-model</a:t>
            </a:r>
            <a:r>
              <a:rPr lang="zh-TW" altLang="en-US" sz="2000" dirty="0" smtClean="0"/>
              <a:t>的中文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/>
              <a:t>否則大多都是與資料庫欄位名字相同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54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ReservePicture.vue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props</a:t>
            </a:r>
            <a:endParaRPr lang="en-US" altLang="zh-TW" sz="1600" dirty="0" smtClean="0"/>
          </a:p>
          <a:p>
            <a:r>
              <a:rPr lang="en-US" altLang="zh-TW" sz="1600" dirty="0" err="1" smtClean="0"/>
              <a:t>DataN</a:t>
            </a:r>
            <a:r>
              <a:rPr lang="zh-TW" altLang="en-US" sz="1600" dirty="0" smtClean="0"/>
              <a:t>為從父元件</a:t>
            </a:r>
            <a:r>
              <a:rPr lang="en-US" altLang="zh-TW" sz="1600" dirty="0" smtClean="0"/>
              <a:t>CM</a:t>
            </a:r>
            <a:r>
              <a:rPr lang="zh-TW" altLang="en-US" sz="1600" dirty="0" smtClean="0"/>
              <a:t>日程管理傳來的，需要的資料。</a:t>
            </a:r>
            <a:endParaRPr lang="en-US" altLang="zh-TW" sz="1600" dirty="0"/>
          </a:p>
          <a:p>
            <a:r>
              <a:rPr lang="en-US" altLang="zh-TW" sz="1600" dirty="0" smtClean="0"/>
              <a:t>S</a:t>
            </a:r>
            <a:r>
              <a:rPr lang="zh-TW" altLang="en-US" sz="1600" dirty="0" smtClean="0"/>
              <a:t>為判斷是由丈量使用此元件還是看圖使用此元件。此</a:t>
            </a:r>
            <a:r>
              <a:rPr lang="en-US" altLang="zh-TW" sz="1600" dirty="0" smtClean="0"/>
              <a:t>S</a:t>
            </a:r>
            <a:r>
              <a:rPr lang="zh-TW" altLang="en-US" sz="1600" dirty="0" smtClean="0"/>
              <a:t>影響到確認確認鈕呼叫的函式。</a:t>
            </a:r>
            <a:r>
              <a:rPr lang="en-US" altLang="zh-TW" sz="1600" dirty="0" smtClean="0"/>
              <a:t>S=0</a:t>
            </a:r>
            <a:r>
              <a:rPr lang="zh-TW" altLang="en-US" sz="1600" dirty="0" smtClean="0"/>
              <a:t>呼叫</a:t>
            </a:r>
            <a:r>
              <a:rPr lang="en-US" altLang="zh-TW" sz="1600" dirty="0" err="1" smtClean="0"/>
              <a:t>saveJ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S=1</a:t>
            </a:r>
            <a:r>
              <a:rPr lang="zh-TW" altLang="en-US" sz="1600" dirty="0" smtClean="0"/>
              <a:t>呼叫</a:t>
            </a:r>
            <a:r>
              <a:rPr lang="en-US" altLang="zh-TW" sz="1600" dirty="0" err="1" smtClean="0"/>
              <a:t>saveK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59553" y="1698742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newdate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限制日曆選擇之日期</a:t>
            </a:r>
            <a:endParaRPr lang="en-US" altLang="zh-TW" sz="1600" dirty="0" smtClean="0"/>
          </a:p>
          <a:p>
            <a:r>
              <a:rPr lang="en-US" altLang="zh-TW" sz="1600" dirty="0" err="1" smtClean="0"/>
              <a:t>DataA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用來複製該筆資料的員工</a:t>
            </a:r>
            <a:r>
              <a:rPr lang="en-US" altLang="zh-TW" sz="1600" dirty="0" smtClean="0"/>
              <a:t>ID</a:t>
            </a:r>
          </a:p>
          <a:p>
            <a:r>
              <a:rPr lang="en-US" altLang="zh-TW" sz="1600" dirty="0" smtClean="0"/>
              <a:t>Data:</a:t>
            </a:r>
            <a:r>
              <a:rPr lang="zh-TW" altLang="en-US" sz="1600" dirty="0" smtClean="0"/>
              <a:t>需要</a:t>
            </a:r>
            <a:r>
              <a:rPr lang="zh-TW" altLang="en-US" sz="1600" dirty="0"/>
              <a:t>上</a:t>
            </a:r>
            <a:r>
              <a:rPr lang="zh-TW" altLang="en-US" sz="1600" dirty="0" smtClean="0"/>
              <a:t>傳的資料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720022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err="1" smtClean="0"/>
              <a:t>cleanData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點選子元件</a:t>
            </a:r>
            <a:r>
              <a:rPr lang="zh-TW" altLang="en-US" sz="1600" dirty="0" smtClean="0"/>
              <a:t>的叉叉或是取消，傳回父元件並呼叫刷新方法。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saveJ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新增新的看</a:t>
            </a:r>
            <a:r>
              <a:rPr lang="zh-TW" altLang="en-US" sz="1600" dirty="0" smtClean="0"/>
              <a:t>圖，但由</a:t>
            </a:r>
            <a:r>
              <a:rPr lang="en-US" altLang="zh-TW" sz="1600" dirty="0" smtClean="0"/>
              <a:t>S=0or1</a:t>
            </a:r>
            <a:r>
              <a:rPr lang="zh-TW" altLang="en-US" sz="1600" dirty="0" smtClean="0"/>
              <a:t>判斷是最新丈量完成送出還是最新看圖完成送出。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err="1" smtClean="0"/>
              <a:t>p.S</a:t>
            </a:r>
            <a:r>
              <a:rPr lang="zh-TW" altLang="en-US" sz="1600" dirty="0" smtClean="0"/>
              <a:t>若為</a:t>
            </a:r>
            <a:r>
              <a:rPr lang="en-US" altLang="zh-TW" sz="1600" dirty="0" smtClean="0"/>
              <a:t>s=0</a:t>
            </a:r>
            <a:r>
              <a:rPr lang="zh-TW" altLang="en-US" sz="1600" dirty="0" smtClean="0"/>
              <a:t>表示從最新丈量完成送出，這時候要檢查是否存在看圖準備中，若存在則更新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覆蓋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該筆看圖準備中的資料。若</a:t>
            </a:r>
            <a:r>
              <a:rPr lang="en-US" altLang="zh-TW" sz="1600" dirty="0" smtClean="0"/>
              <a:t>s=1</a:t>
            </a:r>
            <a:r>
              <a:rPr lang="zh-TW" altLang="en-US" sz="1600" dirty="0" smtClean="0"/>
              <a:t>則表示由最新看圖完成送出，則直接新增一筆新的看圖準備中。</a:t>
            </a:r>
            <a:endParaRPr lang="en-US" altLang="zh-TW" sz="1600" dirty="0" smtClean="0"/>
          </a:p>
          <a:p>
            <a:r>
              <a:rPr lang="en-US" altLang="zh-TW" sz="1600" dirty="0" smtClean="0"/>
              <a:t>refresh:</a:t>
            </a:r>
            <a:r>
              <a:rPr lang="zh-TW" altLang="en-US" sz="1600" dirty="0" smtClean="0"/>
              <a:t>刷新元件值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3694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</a:t>
            </a:r>
            <a:r>
              <a:rPr lang="zh-TW" altLang="en-US" dirty="0" smtClean="0"/>
              <a:t>接待自評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Components</a:t>
            </a:r>
            <a:endParaRPr lang="en-US" altLang="zh-TW" sz="1600" dirty="0" smtClean="0"/>
          </a:p>
          <a:p>
            <a:r>
              <a:rPr lang="en-US" altLang="zh-TW" sz="1600" dirty="0" err="1" smtClean="0"/>
              <a:t>CMcreate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新增客戶詳細資料的元件。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659553" y="1698742"/>
            <a:ext cx="3060469" cy="5159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</a:p>
          <a:p>
            <a:pPr marL="0" indent="0">
              <a:buNone/>
            </a:pPr>
            <a:r>
              <a:rPr lang="zh-TW" altLang="en-US" sz="1600" dirty="0" smtClean="0"/>
              <a:t>以下</a:t>
            </a:r>
            <a:r>
              <a:rPr lang="en-US" altLang="zh-TW" sz="1600" dirty="0" smtClean="0"/>
              <a:t>AF1~AF6</a:t>
            </a:r>
            <a:r>
              <a:rPr lang="zh-TW" altLang="en-US" sz="1600" dirty="0" smtClean="0"/>
              <a:t> ，</a:t>
            </a:r>
            <a:r>
              <a:rPr lang="en-US" altLang="zh-TW" sz="1600" dirty="0" err="1" smtClean="0"/>
              <a:t>type:A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誠信、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type:B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品質、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type:C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效率、</a:t>
            </a:r>
            <a:r>
              <a:rPr lang="en-US" altLang="zh-TW" sz="1600" dirty="0" err="1" smtClean="0"/>
              <a:t>type:text</a:t>
            </a:r>
            <a:r>
              <a:rPr lang="zh-TW" altLang="en-US" sz="1600" dirty="0" smtClean="0"/>
              <a:t>為接待心得。</a:t>
            </a:r>
            <a:endParaRPr lang="en-US" altLang="zh-TW" sz="1600" dirty="0" smtClean="0"/>
          </a:p>
          <a:p>
            <a:r>
              <a:rPr lang="en-US" altLang="zh-TW" sz="1600" dirty="0" smtClean="0"/>
              <a:t>AF1:</a:t>
            </a:r>
            <a:r>
              <a:rPr lang="zh-TW" altLang="en-US" sz="1600" dirty="0"/>
              <a:t>迎賓</a:t>
            </a:r>
            <a:endParaRPr lang="en-US" altLang="zh-TW" sz="1600" dirty="0" smtClean="0"/>
          </a:p>
          <a:p>
            <a:r>
              <a:rPr lang="en-US" altLang="zh-TW" sz="1600" dirty="0" smtClean="0"/>
              <a:t>AF2:</a:t>
            </a:r>
            <a:r>
              <a:rPr lang="zh-TW" altLang="en-US" sz="1600" dirty="0" smtClean="0"/>
              <a:t>門市展演</a:t>
            </a:r>
            <a:endParaRPr lang="en-US" altLang="zh-TW" sz="1600" dirty="0" smtClean="0"/>
          </a:p>
          <a:p>
            <a:r>
              <a:rPr lang="en-US" altLang="zh-TW" sz="1600" dirty="0" smtClean="0"/>
              <a:t>AF3:</a:t>
            </a:r>
            <a:r>
              <a:rPr lang="zh-TW" altLang="en-US" sz="1600" dirty="0" smtClean="0"/>
              <a:t>案例對焦</a:t>
            </a:r>
            <a:endParaRPr lang="en-US" altLang="zh-TW" sz="1600" dirty="0" smtClean="0"/>
          </a:p>
          <a:p>
            <a:r>
              <a:rPr lang="en-US" altLang="zh-TW" sz="1600" dirty="0" smtClean="0"/>
              <a:t>AF4:</a:t>
            </a:r>
            <a:r>
              <a:rPr lang="zh-TW" altLang="en-US" sz="1600" dirty="0" smtClean="0"/>
              <a:t>服務流程</a:t>
            </a:r>
            <a:endParaRPr lang="en-US" altLang="zh-TW" sz="1600" dirty="0" smtClean="0"/>
          </a:p>
          <a:p>
            <a:r>
              <a:rPr lang="en-US" altLang="zh-TW" sz="1600" dirty="0" smtClean="0"/>
              <a:t>AF5:</a:t>
            </a:r>
            <a:r>
              <a:rPr lang="zh-TW" altLang="en-US" sz="1600" dirty="0" smtClean="0"/>
              <a:t>促銷活動</a:t>
            </a:r>
            <a:endParaRPr lang="en-US" altLang="zh-TW" sz="1600" dirty="0" smtClean="0"/>
          </a:p>
          <a:p>
            <a:r>
              <a:rPr lang="en-US" altLang="zh-TW" sz="1600" dirty="0" smtClean="0"/>
              <a:t>AF6:</a:t>
            </a:r>
            <a:r>
              <a:rPr lang="zh-TW" altLang="en-US" sz="1600" dirty="0" smtClean="0"/>
              <a:t>異議排除</a:t>
            </a:r>
            <a:endParaRPr lang="en-US" altLang="zh-TW" sz="1600" dirty="0" smtClean="0"/>
          </a:p>
          <a:p>
            <a:r>
              <a:rPr lang="en-US" altLang="zh-TW" sz="1600" dirty="0" smtClean="0"/>
              <a:t>AF7:</a:t>
            </a:r>
            <a:r>
              <a:rPr lang="zh-TW" altLang="en-US" sz="1600" dirty="0" smtClean="0"/>
              <a:t>是否店長接待</a:t>
            </a:r>
            <a:endParaRPr lang="en-US" altLang="zh-TW" sz="1600" dirty="0" smtClean="0"/>
          </a:p>
          <a:p>
            <a:r>
              <a:rPr lang="en-US" altLang="zh-TW" sz="1600" dirty="0" smtClean="0"/>
              <a:t>AF7memo:</a:t>
            </a:r>
            <a:r>
              <a:rPr lang="zh-TW" altLang="en-US" sz="1600" dirty="0" smtClean="0"/>
              <a:t>店長接待內容</a:t>
            </a:r>
            <a:endParaRPr lang="en-US" altLang="zh-TW" sz="1600" dirty="0" smtClean="0"/>
          </a:p>
          <a:p>
            <a:r>
              <a:rPr lang="en-US" altLang="zh-TW" sz="1600" dirty="0" smtClean="0"/>
              <a:t>AF8:</a:t>
            </a:r>
            <a:r>
              <a:rPr lang="zh-TW" altLang="en-US" sz="1600" dirty="0" smtClean="0"/>
              <a:t>是否有</a:t>
            </a:r>
            <a:r>
              <a:rPr lang="en-US" altLang="zh-TW" sz="1600" dirty="0" smtClean="0"/>
              <a:t>Line</a:t>
            </a:r>
          </a:p>
          <a:p>
            <a:r>
              <a:rPr lang="en-US" altLang="zh-TW" sz="1600" dirty="0" smtClean="0"/>
              <a:t>AF9:</a:t>
            </a:r>
            <a:r>
              <a:rPr lang="zh-TW" altLang="en-US" sz="1600" dirty="0" smtClean="0"/>
              <a:t>是否有</a:t>
            </a:r>
            <a:r>
              <a:rPr lang="en-US" altLang="zh-TW" sz="1600" dirty="0" smtClean="0"/>
              <a:t>GOOGLE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861252" y="169709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smtClean="0"/>
              <a:t>AF10:</a:t>
            </a:r>
            <a:r>
              <a:rPr lang="zh-TW" altLang="en-US" sz="1600" dirty="0" smtClean="0"/>
              <a:t>是否取得資料，送出後判斷若有取得則跳至新增客戶資料，否則送出後跳回首頁</a:t>
            </a:r>
            <a:endParaRPr lang="en-US" altLang="zh-TW" sz="1600" dirty="0" smtClean="0"/>
          </a:p>
          <a:p>
            <a:r>
              <a:rPr lang="en-US" altLang="zh-TW" sz="1600" dirty="0" smtClean="0"/>
              <a:t>choose:</a:t>
            </a:r>
            <a:r>
              <a:rPr lang="zh-TW" altLang="en-US" sz="1600" dirty="0" smtClean="0"/>
              <a:t>呼叫</a:t>
            </a:r>
            <a:r>
              <a:rPr lang="en-US" altLang="zh-TW" sz="1600" dirty="0" smtClean="0"/>
              <a:t>methods</a:t>
            </a:r>
            <a:r>
              <a:rPr lang="zh-TW" altLang="en-US" sz="1600" dirty="0" smtClean="0"/>
              <a:t>方法後會判斷</a:t>
            </a:r>
            <a:r>
              <a:rPr lang="en-US" altLang="zh-TW" sz="1600" dirty="0" smtClean="0"/>
              <a:t>choose</a:t>
            </a:r>
            <a:r>
              <a:rPr lang="zh-TW" altLang="en-US" sz="1600" dirty="0" smtClean="0"/>
              <a:t>為</a:t>
            </a:r>
            <a:r>
              <a:rPr lang="en-US" altLang="zh-TW" sz="1600" dirty="0" smtClean="0"/>
              <a:t>true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Or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false</a:t>
            </a:r>
            <a:r>
              <a:rPr lang="zh-TW" altLang="en-US" sz="1600" dirty="0" smtClean="0"/>
              <a:t>，若為</a:t>
            </a:r>
            <a:r>
              <a:rPr lang="en-US" altLang="zh-TW" sz="1600" dirty="0" smtClean="0"/>
              <a:t>true</a:t>
            </a:r>
            <a:r>
              <a:rPr lang="zh-TW" altLang="en-US" sz="1600" dirty="0" smtClean="0"/>
              <a:t>則會開啟</a:t>
            </a:r>
            <a:r>
              <a:rPr lang="en-US" altLang="zh-TW" sz="1600" dirty="0" err="1" smtClean="0"/>
              <a:t>Cmcreate</a:t>
            </a:r>
            <a:r>
              <a:rPr lang="zh-TW" altLang="en-US" sz="1600" dirty="0" smtClean="0"/>
              <a:t>元件，提供員工填寫客戶資料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921721" y="169709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smtClean="0"/>
              <a:t>save:</a:t>
            </a:r>
            <a:r>
              <a:rPr lang="zh-TW" altLang="en-US" sz="1600" dirty="0" smtClean="0"/>
              <a:t>存取接待資料的資料，若無使用</a:t>
            </a:r>
            <a:r>
              <a:rPr lang="en-US" altLang="zh-TW" sz="1600" dirty="0" err="1" smtClean="0"/>
              <a:t>CMcreate</a:t>
            </a:r>
            <a:r>
              <a:rPr lang="zh-TW" altLang="en-US" sz="1600" dirty="0" smtClean="0"/>
              <a:t>元件。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saveT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存取接待資料的資料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若有使用</a:t>
            </a:r>
            <a:r>
              <a:rPr lang="en-US" altLang="zh-TW" sz="1600" dirty="0" err="1" smtClean="0"/>
              <a:t>CMcreate</a:t>
            </a:r>
            <a:r>
              <a:rPr lang="zh-TW" altLang="en-US" sz="1600" dirty="0" smtClean="0"/>
              <a:t>元件。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4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CMcreate.vue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096000" y="1825625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1600" dirty="0" err="1" smtClean="0"/>
              <a:t>Cust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用來存取取回之客編資料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從</a:t>
            </a:r>
            <a:r>
              <a:rPr lang="en-US" altLang="zh-TW" sz="1600" dirty="0" smtClean="0"/>
              <a:t>CM</a:t>
            </a:r>
            <a:r>
              <a:rPr lang="zh-TW" altLang="en-US" sz="1600" dirty="0" smtClean="0"/>
              <a:t>取回值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err="1" smtClean="0"/>
              <a:t>CustType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取回之客來源種類</a:t>
            </a:r>
            <a:endParaRPr lang="en-US" altLang="zh-TW" sz="1600" dirty="0" smtClean="0"/>
          </a:p>
          <a:p>
            <a:r>
              <a:rPr lang="en-US" altLang="zh-TW" sz="1600" dirty="0" err="1" smtClean="0"/>
              <a:t>ButReason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取回之買原因種類</a:t>
            </a:r>
            <a:endParaRPr lang="en-US" altLang="zh-TW" sz="1600" dirty="0" smtClean="0"/>
          </a:p>
          <a:p>
            <a:r>
              <a:rPr lang="en-US" altLang="zh-TW" sz="1600" dirty="0" smtClean="0"/>
              <a:t>Family: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取回之成員組合種類</a:t>
            </a:r>
            <a:endParaRPr lang="en-US" altLang="zh-TW" sz="1600" dirty="0" smtClean="0"/>
          </a:p>
          <a:p>
            <a:r>
              <a:rPr lang="en-US" altLang="zh-TW" sz="1600" dirty="0" err="1" smtClean="0"/>
              <a:t>HouseType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存取從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取回</a:t>
            </a:r>
            <a:r>
              <a:rPr lang="zh-TW" altLang="en-US" sz="1600" dirty="0"/>
              <a:t>之屋</a:t>
            </a:r>
            <a:r>
              <a:rPr lang="zh-TW" altLang="en-US" sz="1600" dirty="0" smtClean="0"/>
              <a:t>型種類</a:t>
            </a:r>
            <a:endParaRPr lang="en-US" altLang="zh-TW" sz="1600" dirty="0"/>
          </a:p>
          <a:p>
            <a:r>
              <a:rPr lang="en-US" altLang="zh-TW" sz="1600" dirty="0" err="1" smtClean="0"/>
              <a:t>Cmemo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取回該客編之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035531" y="1825625"/>
            <a:ext cx="3060469" cy="484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1600" dirty="0" err="1" smtClean="0"/>
              <a:t>newdate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給予</a:t>
            </a:r>
            <a:r>
              <a:rPr lang="zh-TW" altLang="en-US" sz="1600" dirty="0" smtClean="0"/>
              <a:t>月曆限制，使所有</a:t>
            </a:r>
            <a:r>
              <a:rPr lang="en-US" altLang="zh-TW" sz="1600" dirty="0" err="1" smtClean="0"/>
              <a:t>inpute</a:t>
            </a:r>
            <a:r>
              <a:rPr lang="en-US" altLang="zh-TW" sz="1600" dirty="0" smtClean="0"/>
              <a:t> type=“date”,</a:t>
            </a:r>
            <a:r>
              <a:rPr lang="zh-TW" altLang="en-US" sz="1600" dirty="0" smtClean="0"/>
              <a:t>不可選去今天以前的日期</a:t>
            </a:r>
            <a:endParaRPr lang="en-US" altLang="zh-TW" sz="1600" dirty="0" smtClean="0"/>
          </a:p>
          <a:p>
            <a:r>
              <a:rPr lang="en-US" altLang="zh-TW" sz="1600" dirty="0" smtClean="0"/>
              <a:t>Space:</a:t>
            </a:r>
            <a:r>
              <a:rPr lang="zh-TW" altLang="en-US" sz="1600" dirty="0" smtClean="0"/>
              <a:t>用來存取</a:t>
            </a:r>
            <a:r>
              <a:rPr lang="zh-TW" altLang="en-US" sz="1600" dirty="0"/>
              <a:t>規劃空間</a:t>
            </a:r>
          </a:p>
          <a:p>
            <a:r>
              <a:rPr lang="zh-TW" altLang="en-US" sz="1600" dirty="0" smtClean="0"/>
              <a:t>的所有結果</a:t>
            </a:r>
            <a:endParaRPr lang="en-US" altLang="zh-TW" sz="1600" dirty="0" smtClean="0"/>
          </a:p>
          <a:p>
            <a:r>
              <a:rPr lang="en-US" altLang="zh-TW" sz="1600" dirty="0" err="1" smtClean="0"/>
              <a:t>likestyle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用來存取喜好風格</a:t>
            </a:r>
          </a:p>
          <a:p>
            <a:r>
              <a:rPr lang="zh-TW" altLang="en-US" sz="1600" dirty="0" smtClean="0"/>
              <a:t>的所有結果</a:t>
            </a:r>
            <a:endParaRPr lang="en-US" altLang="zh-TW" sz="1600" dirty="0" smtClean="0"/>
          </a:p>
          <a:p>
            <a:r>
              <a:rPr lang="en-US" altLang="zh-TW" sz="1600" dirty="0" smtClean="0"/>
              <a:t>UDS:</a:t>
            </a:r>
            <a:r>
              <a:rPr lang="zh-TW" altLang="en-US" sz="1600" dirty="0" smtClean="0"/>
              <a:t>用來存取</a:t>
            </a:r>
            <a:r>
              <a:rPr lang="zh-TW" altLang="en-US" sz="1600" dirty="0"/>
              <a:t>同業</a:t>
            </a:r>
            <a:r>
              <a:rPr lang="zh-TW" altLang="en-US" sz="1600" dirty="0" smtClean="0"/>
              <a:t>了解的所有結果</a:t>
            </a:r>
            <a:endParaRPr lang="en-US" altLang="zh-TW" sz="1600" dirty="0" smtClean="0"/>
          </a:p>
          <a:p>
            <a:r>
              <a:rPr lang="en-US" altLang="zh-TW" sz="1600" dirty="0" err="1" smtClean="0"/>
              <a:t>UseExp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用來存取使用經驗的所有結果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9041477" y="1825625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/>
              <a:t>Data</a:t>
            </a:r>
          </a:p>
          <a:p>
            <a:r>
              <a:rPr lang="en-US" altLang="zh-TW" sz="1600" dirty="0" smtClean="0"/>
              <a:t>Gender:</a:t>
            </a:r>
            <a:r>
              <a:rPr lang="zh-TW" altLang="en-US" sz="1600" dirty="0" smtClean="0"/>
              <a:t>用來給客戶名稱使用的先生小姐</a:t>
            </a:r>
            <a:endParaRPr lang="en-US" altLang="zh-TW" sz="1600" dirty="0" smtClean="0"/>
          </a:p>
          <a:p>
            <a:r>
              <a:rPr lang="en-US" altLang="zh-TW" sz="1600" dirty="0" err="1" smtClean="0"/>
              <a:t>Addresschoose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用來存取使用</a:t>
            </a:r>
            <a:r>
              <a:rPr lang="en-US" altLang="zh-TW" sz="1600" dirty="0" smtClean="0"/>
              <a:t>modal(</a:t>
            </a:r>
            <a:r>
              <a:rPr lang="en-US" altLang="zh-TW" sz="1600" dirty="0" err="1" smtClean="0"/>
              <a:t>ooo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選取的地址</a:t>
            </a:r>
            <a:endParaRPr lang="en-US" altLang="zh-TW" sz="1600" dirty="0" smtClean="0"/>
          </a:p>
          <a:p>
            <a:r>
              <a:rPr lang="en-US" altLang="zh-TW" sz="1600" dirty="0" smtClean="0"/>
              <a:t>street:</a:t>
            </a:r>
            <a:r>
              <a:rPr lang="zh-TW" altLang="en-US" sz="1600" dirty="0" smtClean="0"/>
              <a:t>存取查詢的地址關鍵字</a:t>
            </a:r>
            <a:endParaRPr lang="en-US" altLang="zh-TW" sz="1600" dirty="0" smtClean="0"/>
          </a:p>
          <a:p>
            <a:r>
              <a:rPr lang="en-US" altLang="zh-TW" sz="1600" dirty="0" smtClean="0"/>
              <a:t>Data:</a:t>
            </a:r>
            <a:r>
              <a:rPr lang="zh-TW" altLang="en-US" sz="1600" dirty="0" smtClean="0"/>
              <a:t>存取查詢後的住址資料</a:t>
            </a:r>
            <a:endParaRPr lang="en-US" altLang="zh-TW" sz="1600" dirty="0" smtClean="0"/>
          </a:p>
          <a:p>
            <a:r>
              <a:rPr lang="en-US" altLang="zh-TW" sz="1600" dirty="0" smtClean="0"/>
              <a:t>zip:</a:t>
            </a:r>
            <a:r>
              <a:rPr lang="zh-TW" altLang="en-US" sz="1600" dirty="0" smtClean="0"/>
              <a:t>查看取出之郵遞區號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stateA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用來當作</a:t>
            </a:r>
            <a:r>
              <a:rPr lang="en-US" altLang="zh-TW" sz="1600" dirty="0" smtClean="0"/>
              <a:t>modal(#</a:t>
            </a:r>
            <a:r>
              <a:rPr lang="en-US" altLang="zh-TW" sz="1600" dirty="0" err="1" smtClean="0"/>
              <a:t>ooo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key</a:t>
            </a:r>
            <a:r>
              <a:rPr lang="zh-TW" altLang="en-US" sz="1600" dirty="0" smtClean="0"/>
              <a:t>，數值變更後會重新渲染</a:t>
            </a:r>
            <a:endParaRPr lang="en-US" altLang="zh-TW" sz="1600" dirty="0" smtClean="0"/>
          </a:p>
          <a:p>
            <a:r>
              <a:rPr lang="en-US" altLang="zh-TW" sz="1600" dirty="0" err="1" smtClean="0"/>
              <a:t>addressState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用來判斷當前存取的是通訊地址還是安裝地址，前者為</a:t>
            </a:r>
            <a:r>
              <a:rPr lang="en-US" altLang="zh-TW" sz="1600" dirty="0" smtClean="0"/>
              <a:t>true</a:t>
            </a:r>
            <a:r>
              <a:rPr lang="zh-TW" altLang="en-US" sz="1600" dirty="0" smtClean="0"/>
              <a:t>、</a:t>
            </a:r>
            <a:r>
              <a:rPr lang="zh-TW" altLang="en-US" sz="1600" dirty="0"/>
              <a:t>後者為</a:t>
            </a:r>
            <a:r>
              <a:rPr lang="en-US" altLang="zh-TW" sz="1600" dirty="0" smtClean="0"/>
              <a:t>false</a:t>
            </a:r>
          </a:p>
          <a:p>
            <a:r>
              <a:rPr lang="en-US" altLang="zh-TW" sz="1600" dirty="0" smtClean="0"/>
              <a:t>Choose:</a:t>
            </a:r>
            <a:r>
              <a:rPr lang="zh-TW" altLang="en-US" sz="1600" dirty="0" smtClean="0"/>
              <a:t>用來判斷當前是日程管理還是客戶資料頁面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32558" y="1825625"/>
            <a:ext cx="3060469" cy="484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/>
              <a:t>補充</a:t>
            </a:r>
            <a:endParaRPr lang="en-US" altLang="zh-TW" sz="2000" b="1" dirty="0"/>
          </a:p>
          <a:p>
            <a:r>
              <a:rPr lang="zh-TW" altLang="en-US" sz="1600" dirty="0" smtClean="0"/>
              <a:t>基本與</a:t>
            </a:r>
            <a:r>
              <a:rPr lang="en-US" altLang="zh-TW" sz="1600" dirty="0" err="1" smtClean="0"/>
              <a:t>Cmpage</a:t>
            </a:r>
            <a:r>
              <a:rPr lang="zh-TW" altLang="en-US" sz="1600" dirty="0" smtClean="0"/>
              <a:t>程式相同，只是不需要取值，全部起值為空</a:t>
            </a:r>
            <a:endParaRPr lang="en-US" altLang="zh-TW" sz="1600" dirty="0" smtClean="0"/>
          </a:p>
          <a:p>
            <a:r>
              <a:rPr lang="zh-TW" altLang="en-US" sz="1600" dirty="0" smtClean="0"/>
              <a:t>只需要取出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的欄位值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CMcreate.vue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659553" y="1698742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  <a:endParaRPr lang="en-US" altLang="zh-TW" sz="1600" dirty="0" smtClean="0"/>
          </a:p>
          <a:p>
            <a:r>
              <a:rPr lang="en-US" altLang="zh-TW" sz="1600" dirty="0" err="1" smtClean="0"/>
              <a:t>getaddress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搜尋選擇的住址關鍵字</a:t>
            </a:r>
            <a:endParaRPr lang="en-US" altLang="zh-TW" sz="1600" dirty="0" smtClean="0"/>
          </a:p>
          <a:p>
            <a:r>
              <a:rPr lang="en-US" altLang="zh-TW" sz="1600" dirty="0" err="1" smtClean="0"/>
              <a:t>getcusaddress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在通訊地址點選</a:t>
            </a:r>
            <a:r>
              <a:rPr lang="en-US" altLang="zh-TW" sz="1600" dirty="0" smtClean="0"/>
              <a:t>S</a:t>
            </a:r>
            <a:r>
              <a:rPr lang="zh-TW" altLang="en-US" sz="1600" dirty="0" smtClean="0"/>
              <a:t>按鈕選擇住址</a:t>
            </a:r>
            <a:endParaRPr lang="en-US" altLang="zh-TW" sz="1600" dirty="0"/>
          </a:p>
          <a:p>
            <a:r>
              <a:rPr lang="en-US" altLang="zh-TW" sz="1600" dirty="0" err="1" smtClean="0"/>
              <a:t>Getfitaddress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在安裝地址點選</a:t>
            </a:r>
            <a:r>
              <a:rPr lang="en-US" altLang="zh-TW" sz="1600" dirty="0" smtClean="0"/>
              <a:t>S</a:t>
            </a:r>
            <a:r>
              <a:rPr lang="zh-TW" altLang="en-US" sz="1600" dirty="0" smtClean="0"/>
              <a:t>按鈕選擇住址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Sendaddress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根據</a:t>
            </a:r>
            <a:r>
              <a:rPr lang="en-US" altLang="zh-TW" sz="1600" dirty="0" err="1" smtClean="0"/>
              <a:t>addressState</a:t>
            </a:r>
            <a:r>
              <a:rPr lang="zh-TW" altLang="en-US" sz="1600" dirty="0" smtClean="0"/>
              <a:t>判斷是通訊地址還是安裝地址若為通訊地址，則要存取</a:t>
            </a:r>
            <a:r>
              <a:rPr lang="en-US" altLang="zh-TW" sz="1600" dirty="0" err="1" smtClean="0"/>
              <a:t>zipcode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郵遞區號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400" dirty="0" smtClean="0"/>
              <a:t>P.S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CusAddressC</a:t>
            </a:r>
            <a:r>
              <a:rPr lang="zh-TW" altLang="en-US" sz="1400" dirty="0" smtClean="0"/>
              <a:t>為縣市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區鄉鎮市、</a:t>
            </a:r>
            <a:r>
              <a:rPr lang="en-US" altLang="zh-TW" sz="1400" dirty="0" err="1" smtClean="0"/>
              <a:t>CusAddressS</a:t>
            </a:r>
            <a:r>
              <a:rPr lang="zh-TW" altLang="en-US" sz="1400" dirty="0" smtClean="0"/>
              <a:t>為街路。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err="1" smtClean="0"/>
              <a:t>Fittingaddress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安裝地址同樣</a:t>
            </a:r>
            <a:r>
              <a:rPr lang="en-US" altLang="zh-TW" sz="1400" dirty="0" smtClean="0"/>
              <a:t>)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720022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err="1" smtClean="0"/>
              <a:t>Fclear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點選按鈕，裝修工程進場日欄位清空。</a:t>
            </a:r>
            <a:endParaRPr lang="en-US" altLang="zh-TW" sz="1600" dirty="0" smtClean="0"/>
          </a:p>
          <a:p>
            <a:r>
              <a:rPr lang="en-US" altLang="zh-TW" sz="1600" dirty="0" err="1"/>
              <a:t>L</a:t>
            </a:r>
            <a:r>
              <a:rPr lang="en-US" altLang="zh-TW" sz="1600" dirty="0" err="1" smtClean="0"/>
              <a:t>clear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點選按鈕，裝修工程退場日欄位清空。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Wclear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點選按鈕，木工工程完成日欄位清空。</a:t>
            </a:r>
            <a:endParaRPr lang="en-US" altLang="zh-TW" sz="1600" dirty="0" smtClean="0"/>
          </a:p>
          <a:p>
            <a:r>
              <a:rPr lang="en-US" altLang="zh-TW" sz="1600" dirty="0" smtClean="0"/>
              <a:t>Save:</a:t>
            </a:r>
            <a:r>
              <a:rPr lang="zh-TW" altLang="en-US" sz="1600" dirty="0" smtClean="0"/>
              <a:t>上傳當前修改資料，且將地址的兩個欄位做合併。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CusAddressC</a:t>
            </a:r>
            <a:r>
              <a:rPr lang="en-US" altLang="zh-TW" sz="1600" dirty="0" smtClean="0"/>
              <a:t>+ </a:t>
            </a:r>
            <a:r>
              <a:rPr lang="en-US" altLang="zh-TW" sz="1600" dirty="0" err="1" smtClean="0"/>
              <a:t>CusAddressS</a:t>
            </a:r>
            <a:r>
              <a:rPr lang="zh-TW" altLang="en-US" sz="1600" dirty="0" smtClean="0"/>
              <a:t>為完整的通訊地址，</a:t>
            </a:r>
            <a:r>
              <a:rPr lang="en-US" altLang="zh-TW" sz="1600" dirty="0" smtClean="0"/>
              <a:t>fitting(</a:t>
            </a:r>
            <a:r>
              <a:rPr lang="zh-TW" altLang="en-US" sz="1600" dirty="0" smtClean="0"/>
              <a:t>安裝地址同樣</a:t>
            </a:r>
            <a:r>
              <a:rPr lang="en-US" altLang="zh-TW" sz="1600" dirty="0" smtClean="0"/>
              <a:t>)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9062951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err="1" smtClean="0"/>
              <a:t>beforeCreate</a:t>
            </a:r>
            <a:r>
              <a:rPr lang="en-US" altLang="zh-TW" sz="1600" b="1" dirty="0" smtClean="0"/>
              <a:t>()</a:t>
            </a:r>
          </a:p>
          <a:p>
            <a:r>
              <a:rPr lang="en-US" altLang="zh-TW" sz="1600" dirty="0" smtClean="0"/>
              <a:t>If…else</a:t>
            </a:r>
            <a:r>
              <a:rPr lang="zh-TW" altLang="en-US" sz="1600" dirty="0" smtClean="0"/>
              <a:t>判斷此客編是否存在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err="1" smtClean="0"/>
              <a:t>UseExp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UDS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likeStyle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space</a:t>
            </a:r>
            <a:r>
              <a:rPr lang="zh-TW" altLang="en-US" sz="1600" dirty="0" smtClean="0"/>
              <a:t>須將所有欄位的值逐一存取。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其他對應到該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註解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13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OrdersendSearch.vue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060469" cy="4351338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Components: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CMList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在</a:t>
            </a:r>
            <a:r>
              <a:rPr lang="en-US" altLang="zh-TW" sz="1600" dirty="0" smtClean="0"/>
              <a:t>id=</a:t>
            </a:r>
            <a:r>
              <a:rPr lang="en-US" altLang="zh-TW" sz="1600" dirty="0" err="1" smtClean="0"/>
              <a:t>pid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text</a:t>
            </a:r>
            <a:r>
              <a:rPr lang="zh-TW" altLang="en-US" sz="1600" dirty="0" smtClean="0"/>
              <a:t>欄按</a:t>
            </a:r>
            <a:r>
              <a:rPr lang="en-US" altLang="zh-TW" sz="1600" dirty="0" smtClean="0"/>
              <a:t>shift</a:t>
            </a:r>
            <a:r>
              <a:rPr lang="zh-TW" altLang="en-US" sz="1600" dirty="0" smtClean="0"/>
              <a:t>會顯示客戶列表 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4565765" y="1825625"/>
            <a:ext cx="3060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/>
              <a:t>Methods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searchCM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傳出</a:t>
            </a:r>
            <a:r>
              <a:rPr lang="en-US" altLang="zh-TW" sz="1600" dirty="0" smtClean="0"/>
              <a:t>PID(</a:t>
            </a:r>
            <a:r>
              <a:rPr lang="zh-TW" altLang="en-US" sz="1600" dirty="0" smtClean="0"/>
              <a:t>客編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，回傳此客編是否存在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err="1" smtClean="0"/>
              <a:t>setCustNo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若使用</a:t>
            </a:r>
            <a:r>
              <a:rPr lang="en-US" altLang="zh-TW" sz="1600" dirty="0" err="1" smtClean="0"/>
              <a:t>CMList</a:t>
            </a:r>
            <a:r>
              <a:rPr lang="zh-TW" altLang="en-US" sz="1600" dirty="0" smtClean="0"/>
              <a:t>選擇客編，回傳選擇的值，並關閉</a:t>
            </a:r>
            <a:r>
              <a:rPr lang="en-US" altLang="zh-TW" sz="1600" dirty="0" err="1" smtClean="0"/>
              <a:t>CMList</a:t>
            </a:r>
            <a:r>
              <a:rPr lang="zh-TW" altLang="en-US" sz="1600" dirty="0" smtClean="0"/>
              <a:t>視窗</a:t>
            </a:r>
            <a:endParaRPr lang="en-US" altLang="zh-TW" sz="1600" dirty="0" smtClean="0"/>
          </a:p>
          <a:p>
            <a:r>
              <a:rPr lang="en-US" altLang="zh-TW" sz="1600" dirty="0" smtClean="0"/>
              <a:t>State</a:t>
            </a:r>
            <a:r>
              <a:rPr lang="zh-TW" altLang="en-US" sz="1600" dirty="0" smtClean="0"/>
              <a:t>傳給</a:t>
            </a:r>
            <a:r>
              <a:rPr lang="en-US" altLang="zh-TW" sz="1600" dirty="0" err="1" smtClean="0"/>
              <a:t>CMpage</a:t>
            </a:r>
            <a:r>
              <a:rPr lang="zh-TW" altLang="en-US" sz="1600" dirty="0" smtClean="0"/>
              <a:t>表示</a:t>
            </a:r>
            <a:r>
              <a:rPr lang="en-US" altLang="zh-TW" sz="1600" dirty="0" err="1" smtClean="0"/>
              <a:t>CMpage</a:t>
            </a:r>
            <a:r>
              <a:rPr lang="zh-TW" altLang="en-US" sz="1600" dirty="0" smtClean="0"/>
              <a:t>的初始狀態為</a:t>
            </a:r>
            <a:r>
              <a:rPr lang="en-US" altLang="zh-TW" sz="1600" dirty="0" smtClean="0"/>
              <a:t>1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8422178" y="1825625"/>
            <a:ext cx="3060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/>
              <a:t>Data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PID:</a:t>
            </a:r>
            <a:r>
              <a:rPr lang="zh-TW" altLang="en-US" sz="1600" dirty="0" smtClean="0"/>
              <a:t>存取輸入客編</a:t>
            </a:r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顯示</a:t>
            </a:r>
            <a:r>
              <a:rPr lang="zh-TW" altLang="en-US" sz="1600" dirty="0" smtClean="0"/>
              <a:t>客編是否存在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098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Orderpage.vue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Components</a:t>
            </a:r>
            <a:endParaRPr lang="en-US" altLang="zh-TW" sz="1600" dirty="0" smtClean="0"/>
          </a:p>
          <a:p>
            <a:r>
              <a:rPr lang="en-US" altLang="zh-TW" sz="1600" dirty="0" err="1" smtClean="0"/>
              <a:t>CMcreate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新增客戶詳細資料的元件。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ModifyOrderpage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訂單明細修改元件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59553" y="1698742"/>
            <a:ext cx="3060469" cy="5159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</a:p>
          <a:p>
            <a:r>
              <a:rPr lang="en-US" altLang="zh-TW" sz="1600" dirty="0" err="1" smtClean="0"/>
              <a:t>OrderList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存取該客編之所有訂單編號</a:t>
            </a:r>
            <a:endParaRPr lang="en-US" altLang="zh-TW" sz="1600" dirty="0" smtClean="0"/>
          </a:p>
          <a:p>
            <a:r>
              <a:rPr lang="en-US" altLang="zh-TW" sz="1600" dirty="0" err="1" smtClean="0"/>
              <a:t>OrderData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取得該訂單細節</a:t>
            </a:r>
            <a:endParaRPr lang="en-US" altLang="zh-TW" sz="1600" dirty="0" smtClean="0"/>
          </a:p>
          <a:p>
            <a:r>
              <a:rPr lang="en-US" altLang="zh-TW" sz="1600" dirty="0" err="1" smtClean="0"/>
              <a:t>OrderDatailitem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取得該訂單商品細節</a:t>
            </a:r>
            <a:endParaRPr lang="en-US" altLang="zh-TW" sz="1600" dirty="0" smtClean="0"/>
          </a:p>
          <a:p>
            <a:r>
              <a:rPr lang="en-US" altLang="zh-TW" sz="1600" dirty="0" err="1" smtClean="0"/>
              <a:t>OrderDataMemo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取得訂單存在</a:t>
            </a:r>
            <a:r>
              <a:rPr lang="en-US" altLang="zh-TW" sz="1600" dirty="0" err="1" smtClean="0"/>
              <a:t>CMmemo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值</a:t>
            </a:r>
            <a:r>
              <a:rPr lang="en-US" altLang="zh-TW" sz="1600" dirty="0"/>
              <a:t> </a:t>
            </a:r>
          </a:p>
          <a:p>
            <a:r>
              <a:rPr lang="en-US" altLang="zh-TW" sz="1600" dirty="0" err="1" smtClean="0"/>
              <a:t>OrderDataCTDtype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取得訂單存在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訂單類的值</a:t>
            </a:r>
            <a:r>
              <a:rPr lang="en-US" altLang="zh-TW" sz="1600" dirty="0" smtClean="0"/>
              <a:t> </a:t>
            </a:r>
          </a:p>
          <a:p>
            <a:r>
              <a:rPr lang="en-US" altLang="zh-TW" sz="1600" dirty="0" err="1" smtClean="0"/>
              <a:t>OrderDataFINST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取得訂單的細節時間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861252" y="169709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  <a:endParaRPr lang="en-US" altLang="zh-TW" sz="1600" dirty="0" smtClean="0"/>
          </a:p>
          <a:p>
            <a:r>
              <a:rPr lang="en-US" altLang="zh-TW" sz="1600" dirty="0" err="1" smtClean="0"/>
              <a:t>OrderDataEM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取得正在使用之員工的員工資料</a:t>
            </a:r>
            <a:endParaRPr lang="en-US" altLang="zh-TW" sz="1600" dirty="0" smtClean="0"/>
          </a:p>
          <a:p>
            <a:r>
              <a:rPr lang="en-US" altLang="zh-TW" sz="1600" dirty="0" smtClean="0"/>
              <a:t>OrderDataARM1:</a:t>
            </a:r>
            <a:r>
              <a:rPr lang="zh-TW" altLang="en-US" sz="1600" dirty="0" smtClean="0"/>
              <a:t>取得訂單在</a:t>
            </a:r>
            <a:r>
              <a:rPr lang="en-US" altLang="zh-TW" sz="1600" dirty="0" smtClean="0"/>
              <a:t>arm1</a:t>
            </a:r>
            <a:r>
              <a:rPr lang="zh-TW" altLang="en-US" sz="1600" dirty="0" smtClean="0"/>
              <a:t>的各項金額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Selectorder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存取位置，目前在哪一列</a:t>
            </a:r>
            <a:endParaRPr lang="en-US" altLang="zh-TW" sz="1600" dirty="0" smtClean="0"/>
          </a:p>
          <a:p>
            <a:r>
              <a:rPr lang="en-US" altLang="zh-TW" sz="1600" dirty="0" err="1" smtClean="0"/>
              <a:t>QuotNo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存取當下查看的資料是哪一筆讀訂單編號</a:t>
            </a:r>
            <a:endParaRPr lang="en-US" altLang="zh-TW" sz="1600" dirty="0" smtClean="0"/>
          </a:p>
          <a:p>
            <a:r>
              <a:rPr lang="en-US" altLang="zh-TW" sz="1600" dirty="0" err="1" smtClean="0"/>
              <a:t>detailbutton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鎖定訂單選取，要資料讀取完才可開啟，</a:t>
            </a:r>
            <a:endParaRPr lang="en-US" altLang="zh-TW" sz="1600" dirty="0" smtClean="0"/>
          </a:p>
          <a:p>
            <a:r>
              <a:rPr lang="en-US" altLang="zh-TW" sz="1600" dirty="0" err="1" smtClean="0"/>
              <a:t>pushdetail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若沒有選擇任何一個訂單，則資料修改不可按</a:t>
            </a:r>
            <a:endParaRPr lang="en-US" altLang="zh-TW" sz="1600" dirty="0" smtClean="0"/>
          </a:p>
          <a:p>
            <a:r>
              <a:rPr lang="en-US" altLang="zh-TW" sz="1600" dirty="0" err="1" smtClean="0"/>
              <a:t>modifyref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刷新資料修改使用的值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921721" y="169709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smtClean="0"/>
              <a:t>Modify:</a:t>
            </a:r>
            <a:r>
              <a:rPr lang="zh-TW" altLang="en-US" sz="1600" dirty="0" smtClean="0"/>
              <a:t>開啟資料修改元件</a:t>
            </a:r>
            <a:endParaRPr lang="en-US" altLang="zh-TW" sz="1600" dirty="0"/>
          </a:p>
          <a:p>
            <a:r>
              <a:rPr lang="en-US" altLang="zh-TW" sz="1600" dirty="0" err="1" smtClean="0"/>
              <a:t>closeModify</a:t>
            </a:r>
            <a:r>
              <a:rPr lang="zh-TW" altLang="en-US" sz="1600" dirty="0" smtClean="0"/>
              <a:t>關閉資料修改元件</a:t>
            </a:r>
            <a:endParaRPr lang="en-US" altLang="zh-TW" sz="1600" dirty="0"/>
          </a:p>
          <a:p>
            <a:r>
              <a:rPr lang="en-US" altLang="zh-TW" sz="1600" dirty="0" err="1" smtClean="0"/>
              <a:t>saveModify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存取上傳資料修改的資料</a:t>
            </a:r>
            <a:endParaRPr lang="en-US" altLang="zh-TW" sz="1600" dirty="0"/>
          </a:p>
          <a:p>
            <a:r>
              <a:rPr lang="en-US" altLang="zh-TW" sz="1600" dirty="0" err="1" smtClean="0"/>
              <a:t>GetOrderDetail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取的訂單明細所需要的全部值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80845" y="3933825"/>
            <a:ext cx="2357092" cy="231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 err="1"/>
              <a:t>beforeCreate</a:t>
            </a:r>
            <a:endParaRPr lang="en-US" altLang="zh-TW" sz="2200" dirty="0"/>
          </a:p>
          <a:p>
            <a:r>
              <a:rPr lang="en-US" altLang="zh-TW" sz="1500" dirty="0"/>
              <a:t>this.$</a:t>
            </a:r>
            <a:r>
              <a:rPr lang="en-US" altLang="zh-TW" sz="1500" dirty="0" err="1" smtClean="0"/>
              <a:t>route.params.CNO</a:t>
            </a:r>
            <a:r>
              <a:rPr lang="zh-TW" altLang="en-US" sz="1500" dirty="0" smtClean="0"/>
              <a:t>為</a:t>
            </a:r>
            <a:r>
              <a:rPr lang="en-US" altLang="zh-TW" sz="1500" dirty="0" err="1" smtClean="0"/>
              <a:t>sendsearch</a:t>
            </a:r>
            <a:r>
              <a:rPr lang="zh-TW" altLang="en-US" sz="1500" dirty="0" smtClean="0"/>
              <a:t>送來之客編</a:t>
            </a:r>
            <a:endParaRPr lang="en-US" altLang="zh-TW" sz="15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465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ModifyOrderpage.vue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Components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PartNum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料號列表，在料號欄位之</a:t>
            </a:r>
            <a:r>
              <a:rPr lang="en-US" altLang="zh-TW" sz="1600" dirty="0" smtClean="0"/>
              <a:t>Text</a:t>
            </a:r>
            <a:r>
              <a:rPr lang="zh-TW" altLang="en-US" sz="1600" dirty="0" smtClean="0"/>
              <a:t>，按下</a:t>
            </a:r>
            <a:r>
              <a:rPr lang="en-US" altLang="zh-TW" sz="1600" dirty="0" smtClean="0"/>
              <a:t>enter</a:t>
            </a:r>
            <a:r>
              <a:rPr lang="zh-TW" altLang="en-US" sz="1600" dirty="0" smtClean="0"/>
              <a:t>開啟元件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ColorNum</a:t>
            </a:r>
            <a:r>
              <a:rPr lang="zh-TW" altLang="en-US" sz="1600" dirty="0" smtClean="0"/>
              <a:t>色號列表，在料號欄位之，按下</a:t>
            </a:r>
            <a:r>
              <a:rPr lang="en-US" altLang="zh-TW" sz="1600" dirty="0" smtClean="0"/>
              <a:t>enter</a:t>
            </a:r>
            <a:r>
              <a:rPr lang="zh-TW" altLang="en-US" sz="1600" dirty="0" smtClean="0"/>
              <a:t>開啟元件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b="1" dirty="0" smtClean="0"/>
              <a:t>Props</a:t>
            </a:r>
          </a:p>
          <a:p>
            <a:r>
              <a:rPr lang="en-US" altLang="zh-TW" sz="1600" b="1" dirty="0" smtClean="0"/>
              <a:t>Index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從</a:t>
            </a:r>
            <a:r>
              <a:rPr lang="en-US" altLang="zh-TW" sz="1600" dirty="0" err="1" smtClean="0"/>
              <a:t>orderpage</a:t>
            </a:r>
            <a:r>
              <a:rPr lang="zh-TW" altLang="en-US" sz="1600" dirty="0" smtClean="0"/>
              <a:t>傳送這是第幾筆訂單的資料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534151" y="523875"/>
            <a:ext cx="5448040" cy="642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b="1" dirty="0" smtClean="0"/>
              <a:t>method</a:t>
            </a:r>
          </a:p>
          <a:p>
            <a:r>
              <a:rPr lang="en-US" altLang="zh-TW" sz="1600" b="1" dirty="0" err="1" smtClean="0"/>
              <a:t>closePart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關閉</a:t>
            </a:r>
            <a:r>
              <a:rPr lang="en-US" altLang="zh-TW" sz="1600" dirty="0" err="1" smtClean="0"/>
              <a:t>PartNum</a:t>
            </a:r>
            <a:r>
              <a:rPr lang="zh-TW" altLang="en-US" sz="1600" dirty="0" smtClean="0"/>
              <a:t>子元件，並改變刷新使用的</a:t>
            </a:r>
            <a:r>
              <a:rPr lang="en-US" altLang="zh-TW" sz="1600" dirty="0" smtClean="0"/>
              <a:t>key</a:t>
            </a:r>
          </a:p>
          <a:p>
            <a:endParaRPr lang="en-US" altLang="zh-TW" sz="1600" dirty="0"/>
          </a:p>
          <a:p>
            <a:r>
              <a:rPr lang="en-US" altLang="zh-TW" sz="1600" b="1" dirty="0" err="1" smtClean="0"/>
              <a:t>getPartNum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將選取的列值存入</a:t>
            </a:r>
            <a:r>
              <a:rPr lang="en-US" altLang="zh-TW" sz="1600" dirty="0" err="1" smtClean="0"/>
              <a:t>DetailIndex</a:t>
            </a:r>
            <a:r>
              <a:rPr lang="zh-TW" altLang="en-US" sz="1600" dirty="0" smtClean="0"/>
              <a:t>，更新元件</a:t>
            </a:r>
            <a:r>
              <a:rPr lang="en-US" altLang="zh-TW" sz="1600" dirty="0" smtClean="0"/>
              <a:t>key</a:t>
            </a:r>
            <a:r>
              <a:rPr lang="zh-TW" altLang="en-US" sz="1600" dirty="0" smtClean="0"/>
              <a:t>值，將</a:t>
            </a:r>
            <a:r>
              <a:rPr lang="zh-TW" altLang="en-US" sz="1600" dirty="0"/>
              <a:t>當前列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料</a:t>
            </a:r>
            <a:r>
              <a:rPr lang="zh-TW" altLang="en-US" sz="1600" dirty="0" smtClean="0"/>
              <a:t>號，存入</a:t>
            </a:r>
            <a:r>
              <a:rPr lang="en-US" altLang="zh-TW" sz="1600" dirty="0" err="1" smtClean="0"/>
              <a:t>PartSelect</a:t>
            </a:r>
            <a:r>
              <a:rPr lang="zh-TW" altLang="en-US" sz="1600" dirty="0" smtClean="0"/>
              <a:t>。開啟</a:t>
            </a:r>
            <a:r>
              <a:rPr lang="en-US" altLang="zh-TW" sz="1600" dirty="0" err="1" smtClean="0"/>
              <a:t>PartNum</a:t>
            </a:r>
            <a:r>
              <a:rPr lang="zh-TW" altLang="en-US" sz="1600" dirty="0" smtClean="0"/>
              <a:t>子元件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800" b="1" dirty="0" err="1" smtClean="0"/>
              <a:t>setPart</a:t>
            </a:r>
            <a:r>
              <a:rPr lang="en-US" altLang="zh-TW" sz="1800" b="1" dirty="0" smtClean="0"/>
              <a:t>:</a:t>
            </a:r>
            <a:r>
              <a:rPr lang="zh-TW" altLang="en-US" sz="1600" dirty="0" smtClean="0"/>
              <a:t>使用元件選取料號。清空色號及色號名稱，關閉</a:t>
            </a:r>
            <a:r>
              <a:rPr lang="en-US" altLang="zh-TW" sz="1600" dirty="0" err="1" smtClean="0"/>
              <a:t>PartNum</a:t>
            </a:r>
            <a:r>
              <a:rPr lang="zh-TW" altLang="en-US" sz="1600" dirty="0" smtClean="0"/>
              <a:t>子元件。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axios</a:t>
            </a:r>
            <a:r>
              <a:rPr lang="zh-TW" altLang="en-US" sz="1600" dirty="0" smtClean="0"/>
              <a:t>查詢是否有價格變動，若有變動則</a:t>
            </a:r>
            <a:r>
              <a:rPr lang="en-US" altLang="zh-TW" sz="1600" dirty="0" smtClean="0"/>
              <a:t>response[1]</a:t>
            </a:r>
            <a:r>
              <a:rPr lang="zh-TW" altLang="en-US" sz="1600" dirty="0" smtClean="0"/>
              <a:t>回傳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，則存取需要變數，回傳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，則存取其他需要變數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差在後價欄位或</a:t>
            </a:r>
            <a:r>
              <a:rPr lang="en-US" altLang="zh-TW" sz="1600" dirty="0" err="1" smtClean="0"/>
              <a:t>FullPrice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en-US" sz="1600" dirty="0" smtClean="0"/>
              <a:t>將更新的數據到</a:t>
            </a:r>
            <a:r>
              <a:rPr lang="en-US" altLang="zh-TW" sz="1600" dirty="0" err="1" smtClean="0"/>
              <a:t>OrderDatailitemstorage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使用</a:t>
            </a:r>
            <a:r>
              <a:rPr lang="en-US" altLang="zh-TW" sz="1600" dirty="0" smtClean="0"/>
              <a:t>document-function</a:t>
            </a:r>
            <a:r>
              <a:rPr lang="zh-TW" altLang="en-US" sz="1600" dirty="0" smtClean="0"/>
              <a:t>選擇到該料號欄位。</a:t>
            </a:r>
            <a:endParaRPr lang="en-US" altLang="zh-TW" sz="1600" dirty="0" smtClean="0"/>
          </a:p>
          <a:p>
            <a:endParaRPr lang="en-US" altLang="zh-TW" sz="1600" b="1" dirty="0" smtClean="0"/>
          </a:p>
          <a:p>
            <a:r>
              <a:rPr lang="en-US" altLang="zh-TW" sz="1600" b="1" dirty="0" err="1" smtClean="0"/>
              <a:t>SetTypePart</a:t>
            </a:r>
            <a:r>
              <a:rPr lang="en-US" altLang="zh-TW" sz="1600" b="1" dirty="0" smtClean="0"/>
              <a:t>:</a:t>
            </a:r>
            <a:r>
              <a:rPr lang="zh-TW" altLang="en-US" sz="1600" dirty="0" smtClean="0"/>
              <a:t>直接在欄位輸入料號，基本判斷與</a:t>
            </a:r>
            <a:r>
              <a:rPr lang="en-US" altLang="zh-TW" sz="1600" b="1" dirty="0" err="1" smtClean="0"/>
              <a:t>setPart</a:t>
            </a:r>
            <a:r>
              <a:rPr lang="zh-TW" altLang="en-US" sz="1600" dirty="0" smtClean="0"/>
              <a:t>一樣，但增加輸入料號為空</a:t>
            </a:r>
            <a:r>
              <a:rPr lang="zh-TW" altLang="en-US" sz="1600" dirty="0"/>
              <a:t>或不</a:t>
            </a:r>
            <a:r>
              <a:rPr lang="zh-TW" altLang="en-US" sz="1600" dirty="0" smtClean="0"/>
              <a:t>存在時，會還原料號。</a:t>
            </a:r>
            <a:endParaRPr lang="en-US" altLang="zh-TW" sz="1600" b="1" dirty="0" smtClean="0"/>
          </a:p>
          <a:p>
            <a:endParaRPr lang="en-US" altLang="zh-TW" sz="23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659553" y="1604560"/>
            <a:ext cx="3060469" cy="5159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b="1" dirty="0" smtClean="0"/>
              <a:t>Data</a:t>
            </a:r>
          </a:p>
          <a:p>
            <a:r>
              <a:rPr lang="en-US" altLang="zh-TW" sz="1600" b="1" dirty="0" err="1" smtClean="0"/>
              <a:t>OrderList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存取該客編之所有訂單編號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OrderData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取得該訂單細節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OrderDatailitem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取得該訂單商品細節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實際操作用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b="1" dirty="0" err="1" smtClean="0"/>
              <a:t>OrderDatailitemstorage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取得該訂單商品細節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備份</a:t>
            </a:r>
            <a:r>
              <a:rPr lang="zh-TW" altLang="en-US" sz="1600" dirty="0" smtClean="0"/>
              <a:t>用，還原用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b="1" dirty="0" err="1" smtClean="0"/>
              <a:t>OrderDataMemo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取得訂單存在</a:t>
            </a:r>
            <a:r>
              <a:rPr lang="en-US" altLang="zh-TW" sz="1600" dirty="0" err="1" smtClean="0"/>
              <a:t>CMmemo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值</a:t>
            </a:r>
            <a:r>
              <a:rPr lang="en-US" altLang="zh-TW" sz="1600" dirty="0"/>
              <a:t> </a:t>
            </a:r>
          </a:p>
          <a:p>
            <a:r>
              <a:rPr lang="en-US" altLang="zh-TW" sz="1600" b="1" dirty="0" err="1" smtClean="0"/>
              <a:t>OrderDataCTDtype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取得訂單存在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訂單類的值</a:t>
            </a:r>
            <a:r>
              <a:rPr lang="en-US" altLang="zh-TW" sz="1600" dirty="0" smtClean="0"/>
              <a:t> </a:t>
            </a:r>
          </a:p>
          <a:p>
            <a:r>
              <a:rPr lang="en-US" altLang="zh-TW" sz="1600" b="1" dirty="0" err="1" smtClean="0"/>
              <a:t>OrderDataFINST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取得訂單的細節時間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006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ModifyOrderpage.vue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3349856" y="170497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b="1" dirty="0" smtClean="0"/>
              <a:t>method</a:t>
            </a:r>
          </a:p>
          <a:p>
            <a:r>
              <a:rPr lang="en-US" altLang="zh-TW" sz="1600" dirty="0" err="1" smtClean="0"/>
              <a:t>SetQty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更新訂單量時，同時更新訂單金額</a:t>
            </a:r>
            <a:endParaRPr lang="en-US" altLang="zh-TW" sz="1600" dirty="0" smtClean="0"/>
          </a:p>
          <a:p>
            <a:r>
              <a:rPr lang="en-US" altLang="zh-TW" sz="1600" dirty="0" err="1"/>
              <a:t>g</a:t>
            </a:r>
            <a:r>
              <a:rPr lang="en-US" altLang="zh-TW" sz="1600" dirty="0" err="1" smtClean="0"/>
              <a:t>etindex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點擊欄位時，更新</a:t>
            </a:r>
            <a:r>
              <a:rPr lang="en-US" altLang="zh-TW" sz="1600" dirty="0" err="1" smtClean="0"/>
              <a:t>DetailIndex</a:t>
            </a:r>
            <a:r>
              <a:rPr lang="zh-TW" altLang="en-US" sz="1600" dirty="0" smtClean="0"/>
              <a:t>的值</a:t>
            </a:r>
            <a:endParaRPr lang="en-US" altLang="zh-TW" sz="1600" dirty="0" smtClean="0"/>
          </a:p>
          <a:p>
            <a:r>
              <a:rPr lang="en-US" altLang="zh-TW" sz="1600" dirty="0" err="1" smtClean="0"/>
              <a:t>Nextcol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使用</a:t>
            </a:r>
            <a:r>
              <a:rPr lang="en-US" altLang="zh-TW" sz="1600" dirty="0" smtClean="0"/>
              <a:t>tab</a:t>
            </a:r>
            <a:r>
              <a:rPr lang="zh-TW" altLang="en-US" sz="1600" dirty="0" smtClean="0"/>
              <a:t>換行時，更新</a:t>
            </a:r>
            <a:r>
              <a:rPr lang="en-US" altLang="zh-TW" sz="1600" dirty="0" err="1" smtClean="0"/>
              <a:t>DetailIndex</a:t>
            </a:r>
            <a:r>
              <a:rPr lang="zh-TW" altLang="en-US" sz="1600" dirty="0" smtClean="0"/>
              <a:t>的值</a:t>
            </a:r>
            <a:endParaRPr lang="en-US" altLang="zh-TW" sz="1600" dirty="0" smtClean="0"/>
          </a:p>
          <a:p>
            <a:r>
              <a:rPr lang="en-US" altLang="zh-TW" sz="1600" dirty="0" smtClean="0"/>
              <a:t>Close:</a:t>
            </a:r>
            <a:r>
              <a:rPr lang="zh-TW" altLang="en-US" sz="1600" dirty="0" smtClean="0"/>
              <a:t>點擊</a:t>
            </a:r>
            <a:r>
              <a:rPr lang="zh-TW" altLang="en-US" sz="1600" dirty="0"/>
              <a:t>不儲存離開</a:t>
            </a:r>
            <a:r>
              <a:rPr lang="zh-TW" altLang="en-US" sz="1600" dirty="0" smtClean="0"/>
              <a:t>時，關閉元件</a:t>
            </a:r>
            <a:endParaRPr lang="en-US" altLang="zh-TW" sz="1600" dirty="0" smtClean="0"/>
          </a:p>
          <a:p>
            <a:r>
              <a:rPr lang="en-US" altLang="zh-TW" sz="1600" dirty="0" smtClean="0"/>
              <a:t>Save:</a:t>
            </a:r>
            <a:r>
              <a:rPr lang="zh-TW" altLang="en-US" sz="1600" dirty="0" smtClean="0"/>
              <a:t>點擊儲存離開時，關閉元件，並且</a:t>
            </a:r>
            <a:r>
              <a:rPr lang="en-US" altLang="zh-TW" sz="1600" dirty="0" err="1" smtClean="0"/>
              <a:t>updat</a:t>
            </a:r>
            <a:r>
              <a:rPr lang="zh-TW" altLang="en-US" sz="1600" dirty="0" smtClean="0"/>
              <a:t>訂單細節。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6343650" y="523875"/>
            <a:ext cx="5638540" cy="642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b="1" dirty="0" smtClean="0"/>
              <a:t>method</a:t>
            </a:r>
          </a:p>
          <a:p>
            <a:r>
              <a:rPr lang="en-US" altLang="zh-TW" sz="1600" b="1" dirty="0" err="1" smtClean="0"/>
              <a:t>closeColor</a:t>
            </a:r>
            <a:r>
              <a:rPr lang="en-US" altLang="zh-TW" sz="1600" dirty="0" smtClean="0"/>
              <a:t> :</a:t>
            </a:r>
            <a:r>
              <a:rPr lang="zh-TW" altLang="en-US" sz="1600" dirty="0" smtClean="0"/>
              <a:t>關閉</a:t>
            </a:r>
            <a:r>
              <a:rPr lang="en-US" altLang="zh-TW" sz="1600" dirty="0" err="1" smtClean="0"/>
              <a:t>ColorNum</a:t>
            </a:r>
            <a:r>
              <a:rPr lang="zh-TW" altLang="en-US" sz="1600" dirty="0" smtClean="0"/>
              <a:t>子元件，並改變刷新使用的</a:t>
            </a:r>
            <a:r>
              <a:rPr lang="en-US" altLang="zh-TW" sz="1600" dirty="0" smtClean="0"/>
              <a:t>key</a:t>
            </a:r>
            <a:endParaRPr lang="en-US" altLang="zh-TW" sz="1600" dirty="0"/>
          </a:p>
          <a:p>
            <a:r>
              <a:rPr lang="en-US" altLang="zh-TW" sz="1600" b="1" dirty="0" err="1" smtClean="0"/>
              <a:t>getColorNum</a:t>
            </a:r>
            <a:r>
              <a:rPr lang="en-US" altLang="zh-TW" sz="1600" dirty="0" smtClean="0"/>
              <a:t> :</a:t>
            </a:r>
            <a:r>
              <a:rPr lang="zh-TW" altLang="en-US" sz="1600" dirty="0" smtClean="0"/>
              <a:t>將選取的列值存入</a:t>
            </a:r>
            <a:r>
              <a:rPr lang="en-US" altLang="zh-TW" sz="1600" dirty="0" err="1" smtClean="0"/>
              <a:t>DetailIndex</a:t>
            </a:r>
            <a:r>
              <a:rPr lang="zh-TW" altLang="en-US" sz="1600" dirty="0" smtClean="0"/>
              <a:t>，更新元件</a:t>
            </a:r>
            <a:r>
              <a:rPr lang="en-US" altLang="zh-TW" sz="1600" dirty="0" smtClean="0"/>
              <a:t>key</a:t>
            </a:r>
            <a:r>
              <a:rPr lang="zh-TW" altLang="en-US" sz="1600" dirty="0" smtClean="0"/>
              <a:t>值，將</a:t>
            </a:r>
            <a:r>
              <a:rPr lang="zh-TW" altLang="en-US" sz="1600" dirty="0"/>
              <a:t>當前列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料</a:t>
            </a:r>
            <a:r>
              <a:rPr lang="zh-TW" altLang="en-US" sz="1600" dirty="0" smtClean="0"/>
              <a:t>號，存入</a:t>
            </a:r>
            <a:r>
              <a:rPr lang="en-US" altLang="zh-TW" sz="1600" dirty="0" err="1" smtClean="0"/>
              <a:t>ColorSelectNum</a:t>
            </a:r>
            <a:r>
              <a:rPr lang="en-US" altLang="zh-TW" sz="1600" b="1" dirty="0" smtClean="0"/>
              <a:t> </a:t>
            </a:r>
            <a:r>
              <a:rPr lang="zh-TW" altLang="en-US" sz="1600" dirty="0" smtClean="0"/>
              <a:t>。開啟</a:t>
            </a:r>
            <a:r>
              <a:rPr lang="en-US" altLang="zh-TW" sz="1600" dirty="0" err="1" smtClean="0"/>
              <a:t>ColorNum</a:t>
            </a:r>
            <a:r>
              <a:rPr lang="zh-TW" altLang="en-US" sz="1600" dirty="0" smtClean="0"/>
              <a:t>子元件</a:t>
            </a:r>
            <a:endParaRPr lang="en-US" altLang="zh-TW" sz="1600" dirty="0"/>
          </a:p>
          <a:p>
            <a:r>
              <a:rPr lang="en-US" altLang="zh-TW" sz="1800" b="1" dirty="0" err="1" smtClean="0"/>
              <a:t>setColor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:</a:t>
            </a:r>
            <a:r>
              <a:rPr lang="zh-TW" altLang="en-US" sz="1600" dirty="0" smtClean="0"/>
              <a:t>使用元件選取</a:t>
            </a:r>
            <a:r>
              <a:rPr lang="zh-TW" altLang="en-US" sz="1600" dirty="0"/>
              <a:t>色</a:t>
            </a:r>
            <a:r>
              <a:rPr lang="zh-TW" altLang="en-US" sz="1600" dirty="0" smtClean="0"/>
              <a:t>號。清空色號及色號名稱，關閉</a:t>
            </a:r>
            <a:r>
              <a:rPr lang="en-US" altLang="zh-TW" sz="1600" dirty="0" err="1" smtClean="0"/>
              <a:t>PartNum</a:t>
            </a:r>
            <a:r>
              <a:rPr lang="zh-TW" altLang="en-US" sz="1600" dirty="0" smtClean="0"/>
              <a:t>子元件。</a:t>
            </a:r>
            <a:endParaRPr lang="en-US" altLang="zh-TW" sz="1600" dirty="0" smtClean="0"/>
          </a:p>
          <a:p>
            <a:r>
              <a:rPr lang="en-US" altLang="zh-TW" sz="1600" dirty="0" err="1" smtClean="0"/>
              <a:t>axios</a:t>
            </a:r>
            <a:r>
              <a:rPr lang="zh-TW" altLang="en-US" sz="1600" dirty="0" smtClean="0"/>
              <a:t>查詢價格，並回傳值，重新設定訂單量、價格。</a:t>
            </a:r>
            <a:endParaRPr lang="en-US" altLang="zh-TW" sz="1600" dirty="0" smtClean="0"/>
          </a:p>
          <a:p>
            <a:r>
              <a:rPr lang="zh-TW" altLang="en-US" sz="1600" dirty="0" smtClean="0"/>
              <a:t>將更新的數據到</a:t>
            </a:r>
            <a:r>
              <a:rPr lang="en-US" altLang="zh-TW" sz="1600" dirty="0" err="1" smtClean="0"/>
              <a:t>OrderDatailitemstorage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使用</a:t>
            </a:r>
            <a:r>
              <a:rPr lang="en-US" altLang="zh-TW" sz="1600" dirty="0" smtClean="0"/>
              <a:t>document-function</a:t>
            </a:r>
            <a:r>
              <a:rPr lang="zh-TW" altLang="en-US" sz="1600" dirty="0" smtClean="0"/>
              <a:t>選擇到該色號欄位。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SetTypeColor</a:t>
            </a:r>
            <a:r>
              <a:rPr lang="en-US" altLang="zh-TW" sz="1600" dirty="0" smtClean="0"/>
              <a:t> </a:t>
            </a:r>
            <a:r>
              <a:rPr lang="en-US" altLang="zh-TW" sz="1600" b="1" dirty="0" smtClean="0"/>
              <a:t>:</a:t>
            </a:r>
            <a:r>
              <a:rPr lang="zh-TW" altLang="en-US" sz="1600" dirty="0" smtClean="0"/>
              <a:t>直接在欄位輸入料號，基本判斷與</a:t>
            </a:r>
            <a:r>
              <a:rPr lang="en-US" altLang="zh-TW" sz="1600" b="1" dirty="0" err="1" smtClean="0"/>
              <a:t>setColor</a:t>
            </a:r>
            <a:r>
              <a:rPr lang="zh-TW" altLang="en-US" sz="1600" dirty="0" smtClean="0"/>
              <a:t>一樣，但增加輸入色號為空</a:t>
            </a:r>
            <a:r>
              <a:rPr lang="zh-TW" altLang="en-US" sz="1600" dirty="0"/>
              <a:t>或不</a:t>
            </a:r>
            <a:r>
              <a:rPr lang="zh-TW" altLang="en-US" sz="1600" dirty="0" smtClean="0"/>
              <a:t>存在以及若此料號不存在此色號時，會還原色號。</a:t>
            </a:r>
            <a:endParaRPr lang="en-US" altLang="zh-TW" sz="1600" b="1" dirty="0" smtClean="0"/>
          </a:p>
          <a:p>
            <a:endParaRPr lang="en-US" altLang="zh-TW" sz="23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09810" y="1690688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b="1" dirty="0" smtClean="0"/>
              <a:t>data</a:t>
            </a:r>
            <a:endParaRPr lang="en-US" altLang="zh-TW" sz="2500" dirty="0" smtClean="0"/>
          </a:p>
          <a:p>
            <a:r>
              <a:rPr lang="en-US" altLang="zh-TW" sz="1600" b="1" dirty="0" err="1" smtClean="0"/>
              <a:t>OrderDataEM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取得正在使用之員工的員工資料</a:t>
            </a:r>
            <a:endParaRPr lang="en-US" altLang="zh-TW" sz="1600" dirty="0" smtClean="0"/>
          </a:p>
          <a:p>
            <a:r>
              <a:rPr lang="en-US" altLang="zh-TW" sz="1600" b="1" dirty="0" smtClean="0"/>
              <a:t>OrderDataARM1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取得訂單在</a:t>
            </a:r>
            <a:r>
              <a:rPr lang="en-US" altLang="zh-TW" sz="1600" dirty="0" smtClean="0"/>
              <a:t>arm1</a:t>
            </a:r>
            <a:r>
              <a:rPr lang="zh-TW" altLang="en-US" sz="1600" dirty="0" smtClean="0"/>
              <a:t>的各項金額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DetailIndex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存取位置，目前在哪一列</a:t>
            </a:r>
            <a:endParaRPr lang="en-US" altLang="zh-TW" sz="1600" dirty="0" smtClean="0"/>
          </a:p>
          <a:p>
            <a:r>
              <a:rPr lang="en-US" altLang="zh-TW" sz="1600" b="1" dirty="0" err="1" smtClean="0"/>
              <a:t>PartSelect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存取要同步到</a:t>
            </a:r>
            <a:r>
              <a:rPr lang="en-US" altLang="zh-TW" sz="1600" dirty="0" err="1" smtClean="0"/>
              <a:t>PartNum</a:t>
            </a:r>
            <a:r>
              <a:rPr lang="zh-TW" altLang="en-US" sz="1600" dirty="0" smtClean="0"/>
              <a:t>子元件查詢欄位的料號</a:t>
            </a:r>
            <a:endParaRPr lang="en-US" altLang="zh-TW" sz="1600" dirty="0"/>
          </a:p>
          <a:p>
            <a:r>
              <a:rPr lang="en-US" altLang="zh-TW" sz="1600" b="1" dirty="0" err="1" smtClean="0"/>
              <a:t>ColorSelectNum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存取要同步到</a:t>
            </a:r>
            <a:r>
              <a:rPr lang="en-US" altLang="zh-TW" sz="1600" dirty="0" err="1" smtClean="0"/>
              <a:t>ColorNum</a:t>
            </a:r>
            <a:r>
              <a:rPr lang="zh-TW" altLang="en-US" sz="1600" dirty="0" smtClean="0"/>
              <a:t>子元件查詢欄位的</a:t>
            </a:r>
            <a:r>
              <a:rPr lang="zh-TW" altLang="en-US" sz="1600" dirty="0"/>
              <a:t>色</a:t>
            </a:r>
            <a:r>
              <a:rPr lang="zh-TW" altLang="en-US" sz="1600" dirty="0" smtClean="0"/>
              <a:t>號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3716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ModifyOrderpage.vue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beforeCreate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sz="1600" dirty="0" smtClean="0"/>
              <a:t>讀取該訂單明細的細節。取回值可比對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使用目的。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7567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Ordercreate.vue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尚未開始改程式碼，大致與</a:t>
            </a:r>
            <a:r>
              <a:rPr lang="en-US" altLang="zh-TW" dirty="0" err="1" smtClean="0"/>
              <a:t>Orderpage</a:t>
            </a:r>
            <a:r>
              <a:rPr lang="zh-TW" altLang="en-US" dirty="0" smtClean="0"/>
              <a:t>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8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SearchController.php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Route::get('/search/CM/{CNO}',[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searchCM</a:t>
            </a:r>
            <a:r>
              <a:rPr lang="en-US" altLang="zh-TW" sz="2000" b="1" dirty="0" smtClean="0"/>
              <a:t>']);</a:t>
            </a:r>
          </a:p>
          <a:p>
            <a:r>
              <a:rPr lang="zh-TW" altLang="en-US" sz="1500" dirty="0" smtClean="0"/>
              <a:t>查詢客戶資料，回傳資料表</a:t>
            </a:r>
            <a:r>
              <a:rPr lang="en-US" altLang="zh-TW" sz="1500" dirty="0" smtClean="0"/>
              <a:t>cm</a:t>
            </a:r>
            <a:r>
              <a:rPr lang="zh-TW" altLang="en-US" sz="1500" dirty="0" smtClean="0"/>
              <a:t>，有對各數據做</a:t>
            </a:r>
            <a:r>
              <a:rPr lang="zh-TW" altLang="en-US" sz="1500" dirty="0" smtClean="0"/>
              <a:t>格式處理。時間資料使用</a:t>
            </a:r>
            <a:r>
              <a:rPr lang="en-US" altLang="zh-TW" sz="1500" dirty="0" err="1" smtClean="0"/>
              <a:t>substr</a:t>
            </a:r>
            <a:r>
              <a:rPr lang="zh-TW" altLang="en-US" sz="1500" dirty="0" smtClean="0"/>
              <a:t>加上</a:t>
            </a:r>
            <a:r>
              <a:rPr lang="en-US" altLang="zh-TW" sz="1500" dirty="0" smtClean="0"/>
              <a:t>”-”</a:t>
            </a:r>
            <a:r>
              <a:rPr lang="zh-TW" altLang="en-US" sz="1500" dirty="0" smtClean="0"/>
              <a:t>，地址資料切割成市區</a:t>
            </a:r>
            <a:r>
              <a:rPr lang="en-US" altLang="zh-TW" sz="1500" dirty="0" smtClean="0"/>
              <a:t>(6</a:t>
            </a:r>
            <a:r>
              <a:rPr lang="zh-TW" altLang="en-US" sz="1500" dirty="0" smtClean="0"/>
              <a:t>字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和剩下的部分。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CMAll</a:t>
            </a:r>
            <a:r>
              <a:rPr lang="en-US" altLang="zh-TW" sz="2000" b="1" dirty="0"/>
              <a:t>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searchCMAll</a:t>
            </a:r>
            <a:r>
              <a:rPr lang="en-US" altLang="zh-TW" sz="2000" b="1" dirty="0" smtClean="0"/>
              <a:t>']);</a:t>
            </a:r>
          </a:p>
          <a:p>
            <a:r>
              <a:rPr lang="zh-TW" altLang="en-US" sz="1500" dirty="0" smtClean="0"/>
              <a:t>顯示所有客戶資料，現在限制</a:t>
            </a:r>
            <a:r>
              <a:rPr lang="en-US" altLang="zh-TW" sz="1500" dirty="0" smtClean="0"/>
              <a:t>CXXXXXXXX..</a:t>
            </a:r>
            <a:r>
              <a:rPr lang="zh-TW" altLang="en-US" sz="1500" dirty="0"/>
              <a:t>客</a:t>
            </a:r>
            <a:r>
              <a:rPr lang="zh-TW" altLang="en-US" sz="1500" dirty="0" smtClean="0"/>
              <a:t>編，以及由門市別</a:t>
            </a:r>
            <a:r>
              <a:rPr lang="en-US" altLang="zh-TW" sz="1500" dirty="0" smtClean="0"/>
              <a:t>1000</a:t>
            </a:r>
            <a:r>
              <a:rPr lang="zh-TW" altLang="en-US" sz="1500" dirty="0" smtClean="0"/>
              <a:t>建立的客編。</a:t>
            </a:r>
            <a:r>
              <a:rPr lang="zh-TW" altLang="en-US" sz="1500" dirty="0"/>
              <a:t>對所有創建資料</a:t>
            </a:r>
            <a:r>
              <a:rPr lang="zh-TW" altLang="en-US" sz="1500" dirty="0" smtClean="0"/>
              <a:t>時間使用</a:t>
            </a:r>
            <a:r>
              <a:rPr lang="en-US" altLang="zh-TW" sz="1500" dirty="0" err="1" smtClean="0"/>
              <a:t>substr</a:t>
            </a:r>
            <a:r>
              <a:rPr lang="zh-TW" altLang="en-US" sz="1500" dirty="0" smtClean="0"/>
              <a:t>增加</a:t>
            </a:r>
            <a:r>
              <a:rPr lang="en-US" altLang="zh-TW" sz="1500" dirty="0" smtClean="0"/>
              <a:t>”/”</a:t>
            </a:r>
            <a:r>
              <a:rPr lang="zh-TW" altLang="en-US" sz="1500" dirty="0" smtClean="0"/>
              <a:t>符號。並將客戶資料的添寫員工，查詢</a:t>
            </a:r>
            <a:r>
              <a:rPr lang="en-US" altLang="zh-TW" sz="1500" dirty="0" smtClean="0"/>
              <a:t>EM13</a:t>
            </a:r>
            <a:r>
              <a:rPr lang="zh-TW" altLang="en-US" sz="1500" dirty="0" smtClean="0"/>
              <a:t>，並將查出的所有資料放入，</a:t>
            </a:r>
            <a:r>
              <a:rPr lang="en-US" altLang="zh-TW" sz="1500" dirty="0" err="1" smtClean="0"/>
              <a:t>UserId</a:t>
            </a:r>
            <a:r>
              <a:rPr lang="zh-TW" altLang="en-US" sz="1500" dirty="0" smtClean="0"/>
              <a:t>欄位</a:t>
            </a:r>
            <a:r>
              <a:rPr lang="zh-TW" altLang="en-US" sz="1500" dirty="0"/>
              <a:t>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Route::get('/search/CTD/{codename}',[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searchCTD</a:t>
            </a:r>
            <a:r>
              <a:rPr lang="en-US" altLang="zh-TW" sz="2000" b="1" dirty="0" smtClean="0"/>
              <a:t>']);</a:t>
            </a:r>
          </a:p>
          <a:p>
            <a:r>
              <a:rPr lang="en-US" altLang="zh-TW" sz="1500" dirty="0" smtClean="0"/>
              <a:t>CTD</a:t>
            </a:r>
            <a:r>
              <a:rPr lang="zh-TW" altLang="en-US" sz="1500" dirty="0" smtClean="0"/>
              <a:t>資料表搜尋，根據傳入的</a:t>
            </a:r>
            <a:r>
              <a:rPr lang="en-US" altLang="zh-TW" sz="1500" dirty="0" smtClean="0"/>
              <a:t>codename</a:t>
            </a:r>
            <a:r>
              <a:rPr lang="zh-TW" altLang="en-US" sz="1500" dirty="0" smtClean="0"/>
              <a:t>，搜尋目標</a:t>
            </a:r>
            <a:r>
              <a:rPr lang="en-US" altLang="zh-TW" sz="1500" dirty="0" smtClean="0"/>
              <a:t>CTD</a:t>
            </a:r>
            <a:r>
              <a:rPr lang="zh-TW" altLang="en-US" sz="1500" dirty="0" smtClean="0"/>
              <a:t>資料並回傳目標資料集。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Route::get('/search/CTD/</a:t>
            </a:r>
            <a:r>
              <a:rPr lang="en-US" altLang="zh-TW" sz="2000" b="1" dirty="0" err="1"/>
              <a:t>Desc</a:t>
            </a:r>
            <a:r>
              <a:rPr lang="en-US" altLang="zh-TW" sz="2000" b="1" dirty="0"/>
              <a:t>/{codename}&amp;&amp;{</a:t>
            </a:r>
            <a:r>
              <a:rPr lang="en-US" altLang="zh-TW" sz="2000" b="1" dirty="0" err="1"/>
              <a:t>codeindex</a:t>
            </a:r>
            <a:r>
              <a:rPr lang="en-US" altLang="zh-TW" sz="2000" b="1" dirty="0"/>
              <a:t>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searchCTDDesc</a:t>
            </a:r>
            <a:r>
              <a:rPr lang="en-US" altLang="zh-TW" sz="2000" b="1" dirty="0" smtClean="0"/>
              <a:t>']);</a:t>
            </a:r>
          </a:p>
          <a:p>
            <a:r>
              <a:rPr lang="zh-TW" altLang="en-US" sz="1500" dirty="0" smtClean="0"/>
              <a:t>用於訂單類資料回傳，因為這項</a:t>
            </a:r>
            <a:r>
              <a:rPr lang="en-US" altLang="zh-TW" sz="1500" dirty="0" smtClean="0"/>
              <a:t>API</a:t>
            </a:r>
            <a:r>
              <a:rPr lang="zh-TW" altLang="en-US" sz="1500" dirty="0" smtClean="0"/>
              <a:t>多了</a:t>
            </a:r>
            <a:r>
              <a:rPr lang="en-US" altLang="zh-TW" sz="1500" dirty="0" err="1" smtClean="0"/>
              <a:t>codeindex</a:t>
            </a:r>
            <a:r>
              <a:rPr lang="zh-TW" altLang="en-US" sz="1500" dirty="0" smtClean="0"/>
              <a:t>，目的在於回傳其</a:t>
            </a:r>
            <a:r>
              <a:rPr lang="en-US" altLang="zh-TW" sz="1500" dirty="0" err="1" smtClean="0"/>
              <a:t>codedesc</a:t>
            </a:r>
            <a:r>
              <a:rPr lang="zh-TW" altLang="en-US" sz="1500" dirty="0" smtClean="0"/>
              <a:t>，與</a:t>
            </a:r>
            <a:r>
              <a:rPr lang="en-US" altLang="zh-TW" sz="1500" dirty="0" err="1" smtClean="0"/>
              <a:t>searchCTD</a:t>
            </a:r>
            <a:r>
              <a:rPr lang="zh-TW" altLang="en-US" sz="1500" dirty="0"/>
              <a:t>不</a:t>
            </a:r>
            <a:r>
              <a:rPr lang="zh-TW" altLang="en-US" sz="1500" dirty="0" smtClean="0"/>
              <a:t>一樣，此</a:t>
            </a:r>
            <a:r>
              <a:rPr lang="en-US" altLang="zh-TW" sz="1500" dirty="0" smtClean="0"/>
              <a:t>API</a:t>
            </a:r>
            <a:r>
              <a:rPr lang="zh-TW" altLang="en-US" sz="1500" dirty="0" smtClean="0"/>
              <a:t>只回傳一個資料。</a:t>
            </a:r>
            <a:endParaRPr lang="en-US" altLang="zh-TW" sz="1500" dirty="0" smtClean="0"/>
          </a:p>
          <a:p>
            <a:endParaRPr lang="en-US" altLang="zh-TW" sz="1500" dirty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3677863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PartNum.vue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Components</a:t>
            </a:r>
            <a:endParaRPr lang="en-US" altLang="zh-TW" sz="1600" dirty="0" smtClean="0"/>
          </a:p>
          <a:p>
            <a:r>
              <a:rPr lang="en-US" altLang="zh-TW" sz="1600" dirty="0" smtClean="0"/>
              <a:t>Loader:</a:t>
            </a:r>
            <a:r>
              <a:rPr lang="zh-TW" altLang="en-US" sz="1600" dirty="0" smtClean="0"/>
              <a:t>讀取中套件                                                      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659553" y="1698742"/>
            <a:ext cx="3060469" cy="5159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</a:p>
          <a:p>
            <a:r>
              <a:rPr lang="en-US" altLang="zh-TW" sz="1600" dirty="0" err="1" smtClean="0"/>
              <a:t>PartNoData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存取回傳的所有料號資料</a:t>
            </a:r>
            <a:endParaRPr lang="en-US" altLang="zh-TW" sz="1600" dirty="0"/>
          </a:p>
          <a:p>
            <a:r>
              <a:rPr lang="en-US" altLang="zh-TW" sz="1600" dirty="0" err="1" smtClean="0"/>
              <a:t>PartSelect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存取由父元件取得的</a:t>
            </a:r>
            <a:r>
              <a:rPr lang="zh-TW" altLang="en-US" sz="1600" dirty="0"/>
              <a:t>料</a:t>
            </a:r>
            <a:r>
              <a:rPr lang="zh-TW" altLang="en-US" sz="1600" dirty="0" smtClean="0"/>
              <a:t>號。</a:t>
            </a:r>
            <a:endParaRPr lang="en-US" altLang="zh-TW" sz="1600" dirty="0"/>
          </a:p>
          <a:p>
            <a:r>
              <a:rPr lang="en-US" altLang="zh-TW" sz="1600" dirty="0" err="1" smtClean="0"/>
              <a:t>Loadin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設定</a:t>
            </a:r>
            <a:r>
              <a:rPr lang="en-US" altLang="zh-TW" sz="1600" dirty="0" smtClean="0"/>
              <a:t>loader</a:t>
            </a:r>
            <a:r>
              <a:rPr lang="zh-TW" altLang="en-US" sz="1600" dirty="0" smtClean="0"/>
              <a:t>顯示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645121" y="1670167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smtClean="0"/>
              <a:t>Close:</a:t>
            </a:r>
            <a:r>
              <a:rPr lang="zh-TW" altLang="en-US" sz="1600" dirty="0" smtClean="0"/>
              <a:t>點叉叉關閉子元件</a:t>
            </a:r>
            <a:endParaRPr lang="en-US" altLang="zh-TW" sz="1600" dirty="0"/>
          </a:p>
          <a:p>
            <a:r>
              <a:rPr lang="en-US" altLang="zh-TW" sz="1600" dirty="0" err="1" smtClean="0"/>
              <a:t>GetPart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選擇料號後，回傳父元件。</a:t>
            </a:r>
            <a:endParaRPr lang="en-US" altLang="zh-TW" sz="1600" dirty="0"/>
          </a:p>
          <a:p>
            <a:r>
              <a:rPr lang="en-US" altLang="zh-TW" sz="1600" dirty="0" err="1" smtClean="0"/>
              <a:t>PartSelectM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若使用查詢功能，回傳查詢後的料號列表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59228" y="4038599"/>
            <a:ext cx="2600325" cy="233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Props</a:t>
            </a:r>
            <a:endParaRPr lang="en-US" altLang="zh-TW" sz="1600" dirty="0" smtClean="0"/>
          </a:p>
          <a:p>
            <a:r>
              <a:rPr lang="en-US" altLang="zh-TW" sz="1600" dirty="0" err="1" smtClean="0"/>
              <a:t>PartNo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父元件呼叫子元件時，該欄位的料號 </a:t>
            </a:r>
            <a:endParaRPr lang="en-US" altLang="zh-TW" sz="1600" dirty="0" smtClean="0"/>
          </a:p>
          <a:p>
            <a:r>
              <a:rPr lang="zh-TW" altLang="en-US" sz="1600" dirty="0" smtClean="0"/>
              <a:t>                                                     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630689" y="169709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mounted</a:t>
            </a:r>
          </a:p>
          <a:p>
            <a:r>
              <a:rPr lang="zh-TW" altLang="en-US" sz="1600" dirty="0"/>
              <a:t>回</a:t>
            </a:r>
            <a:r>
              <a:rPr lang="zh-TW" altLang="en-US" sz="1600" dirty="0" smtClean="0"/>
              <a:t>傳</a:t>
            </a:r>
            <a:r>
              <a:rPr lang="en-US" altLang="zh-TW" sz="1600" dirty="0" err="1" smtClean="0"/>
              <a:t>api</a:t>
            </a:r>
            <a:r>
              <a:rPr lang="zh-TW" altLang="en-US" sz="1600" dirty="0" smtClean="0"/>
              <a:t>設定條件的料號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4552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ColorNum.vue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228" y="1697096"/>
            <a:ext cx="2600325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Components</a:t>
            </a:r>
            <a:endParaRPr lang="en-US" altLang="zh-TW" sz="1600" dirty="0" smtClean="0"/>
          </a:p>
          <a:p>
            <a:r>
              <a:rPr lang="en-US" altLang="zh-TW" sz="1600" dirty="0" smtClean="0"/>
              <a:t>Loader:</a:t>
            </a:r>
            <a:r>
              <a:rPr lang="zh-TW" altLang="en-US" sz="1600" dirty="0" smtClean="0"/>
              <a:t>讀取中套件                                                      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59228" y="4038599"/>
            <a:ext cx="2600325" cy="233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Props</a:t>
            </a:r>
            <a:endParaRPr lang="en-US" altLang="zh-TW" sz="1600" dirty="0" smtClean="0"/>
          </a:p>
          <a:p>
            <a:r>
              <a:rPr lang="en-US" altLang="zh-TW" sz="1600" dirty="0" err="1" smtClean="0"/>
              <a:t>ColorSelectNum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父元件呼叫子元件時，該欄位的色號   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PartNo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呼叫子元件時，該色號的料號</a:t>
            </a:r>
            <a:endParaRPr lang="en-US" altLang="zh-TW" sz="1600" dirty="0"/>
          </a:p>
          <a:p>
            <a:r>
              <a:rPr lang="zh-TW" altLang="en-US" sz="1600" dirty="0" smtClean="0"/>
              <a:t>                                                   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2659553" y="1698742"/>
            <a:ext cx="3060469" cy="5159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Data</a:t>
            </a:r>
          </a:p>
          <a:p>
            <a:r>
              <a:rPr lang="en-US" altLang="zh-TW" sz="1600" dirty="0" err="1" smtClean="0"/>
              <a:t>CTDcolornum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存取回傳的所有色號資料</a:t>
            </a:r>
            <a:endParaRPr lang="en-US" altLang="zh-TW" sz="1600" dirty="0"/>
          </a:p>
          <a:p>
            <a:r>
              <a:rPr lang="en-US" altLang="zh-TW" sz="1600" dirty="0" err="1" smtClean="0"/>
              <a:t>ColorSelectNum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存取由父元件取得的色號。</a:t>
            </a:r>
            <a:endParaRPr lang="en-US" altLang="zh-TW" sz="1600" dirty="0"/>
          </a:p>
          <a:p>
            <a:r>
              <a:rPr lang="en-US" altLang="zh-TW" sz="1600" dirty="0" err="1" smtClean="0"/>
              <a:t>Loadin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設定</a:t>
            </a:r>
            <a:r>
              <a:rPr lang="en-US" altLang="zh-TW" sz="1600" dirty="0" smtClean="0"/>
              <a:t>loader</a:t>
            </a:r>
            <a:r>
              <a:rPr lang="zh-TW" altLang="en-US" sz="1600" dirty="0" smtClean="0"/>
              <a:t>顯示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5645121" y="1670167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method</a:t>
            </a:r>
          </a:p>
          <a:p>
            <a:r>
              <a:rPr lang="en-US" altLang="zh-TW" sz="1600" dirty="0" smtClean="0"/>
              <a:t>Close:</a:t>
            </a:r>
            <a:r>
              <a:rPr lang="zh-TW" altLang="en-US" sz="1600" dirty="0" smtClean="0"/>
              <a:t>點叉叉關閉子元件</a:t>
            </a:r>
            <a:endParaRPr lang="en-US" altLang="zh-TW" sz="1600" dirty="0"/>
          </a:p>
          <a:p>
            <a:r>
              <a:rPr lang="en-US" altLang="zh-TW" sz="1600" dirty="0" err="1" smtClean="0"/>
              <a:t>GetColor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選擇色號後，回傳父元件。</a:t>
            </a:r>
            <a:endParaRPr lang="en-US" altLang="zh-TW" sz="1600" dirty="0"/>
          </a:p>
          <a:p>
            <a:r>
              <a:rPr lang="en-US" altLang="zh-TW" sz="1600" dirty="0" err="1" smtClean="0"/>
              <a:t>ColorSelectM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若使用查詢功能，回傳查詢後的色號列表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8630689" y="1697096"/>
            <a:ext cx="3060469" cy="497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mounted</a:t>
            </a:r>
          </a:p>
          <a:p>
            <a:r>
              <a:rPr lang="zh-TW" altLang="en-US" sz="1600" dirty="0"/>
              <a:t>回</a:t>
            </a:r>
            <a:r>
              <a:rPr lang="zh-TW" altLang="en-US" sz="1600" dirty="0" smtClean="0"/>
              <a:t>傳</a:t>
            </a:r>
            <a:r>
              <a:rPr lang="en-US" altLang="zh-TW" sz="1600" dirty="0" err="1" smtClean="0"/>
              <a:t>api</a:t>
            </a:r>
            <a:r>
              <a:rPr lang="zh-TW" altLang="en-US" sz="1600" dirty="0" smtClean="0"/>
              <a:t>設定條件的色號</a:t>
            </a: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8176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Loader.vue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程式，網路上找的自定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33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SearchController.php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200" b="1" dirty="0" smtClean="0"/>
              <a:t>Route</a:t>
            </a:r>
            <a:r>
              <a:rPr lang="en-US" altLang="zh-TW" sz="2200" b="1" dirty="0"/>
              <a:t>::get('/search/</a:t>
            </a:r>
            <a:r>
              <a:rPr lang="en-US" altLang="zh-TW" sz="2200" b="1" dirty="0" err="1"/>
              <a:t>ColorNo</a:t>
            </a:r>
            <a:r>
              <a:rPr lang="en-US" altLang="zh-TW" sz="2200" b="1" dirty="0"/>
              <a:t>/{</a:t>
            </a:r>
            <a:r>
              <a:rPr lang="en-US" altLang="zh-TW" sz="2200" b="1" dirty="0" err="1"/>
              <a:t>Colorselect</a:t>
            </a:r>
            <a:r>
              <a:rPr lang="en-US" altLang="zh-TW" sz="2200" b="1" dirty="0"/>
              <a:t>}&amp;&amp;{</a:t>
            </a:r>
            <a:r>
              <a:rPr lang="en-US" altLang="zh-TW" sz="2200" b="1" dirty="0" err="1"/>
              <a:t>PartNo</a:t>
            </a:r>
            <a:r>
              <a:rPr lang="en-US" altLang="zh-TW" sz="2200" b="1" dirty="0"/>
              <a:t>}',[</a:t>
            </a:r>
            <a:r>
              <a:rPr lang="en-US" altLang="zh-TW" sz="2200" b="1" dirty="0" err="1"/>
              <a:t>SearchController</a:t>
            </a:r>
            <a:r>
              <a:rPr lang="en-US" altLang="zh-TW" sz="2200" b="1" dirty="0"/>
              <a:t>::class,'</a:t>
            </a:r>
            <a:r>
              <a:rPr lang="en-US" altLang="zh-TW" sz="2200" b="1" dirty="0" err="1"/>
              <a:t>searchColorNo</a:t>
            </a:r>
            <a:r>
              <a:rPr lang="en-US" altLang="zh-TW" sz="2200" b="1" dirty="0" smtClean="0"/>
              <a:t>']);</a:t>
            </a:r>
          </a:p>
          <a:p>
            <a:r>
              <a:rPr lang="zh-TW" altLang="en-US" sz="1500" dirty="0" smtClean="0"/>
              <a:t>非查詢時，抓取廠商號後，取前兩個英文數字，用相似查詢，尋找</a:t>
            </a:r>
            <a:r>
              <a:rPr lang="en-US" altLang="zh-TW" sz="1500" dirty="0" smtClean="0"/>
              <a:t>CTD</a:t>
            </a:r>
            <a:r>
              <a:rPr lang="zh-TW" altLang="en-US" sz="1500" dirty="0" smtClean="0"/>
              <a:t>符合的色號。</a:t>
            </a:r>
            <a:endParaRPr lang="en-US" altLang="zh-TW" sz="1500" dirty="0" smtClean="0"/>
          </a:p>
          <a:p>
            <a:r>
              <a:rPr lang="zh-TW" altLang="en-US" sz="1500" dirty="0" smtClean="0"/>
              <a:t>若</a:t>
            </a:r>
            <a:r>
              <a:rPr lang="en-US" altLang="zh-TW" sz="1500" dirty="0" err="1" smtClean="0"/>
              <a:t>Colorselect</a:t>
            </a:r>
            <a:r>
              <a:rPr lang="zh-TW" altLang="en-US" sz="1500" dirty="0" smtClean="0"/>
              <a:t>有輸入查詢，</a:t>
            </a:r>
            <a:r>
              <a:rPr lang="zh-TW" altLang="en-US" sz="1500" dirty="0"/>
              <a:t>抓取廠商號後，取前兩個英文數字，用相似</a:t>
            </a:r>
            <a:r>
              <a:rPr lang="zh-TW" altLang="en-US" sz="1500" dirty="0" smtClean="0"/>
              <a:t>查詢，並加上查詢輸入的色號，判斷此色號是否存在這廠商。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 smtClean="0"/>
              <a:t>Route::get('/search/</a:t>
            </a:r>
            <a:r>
              <a:rPr lang="en-US" altLang="zh-TW" sz="2000" b="1" dirty="0" err="1" smtClean="0"/>
              <a:t>ColorNoType</a:t>
            </a:r>
            <a:r>
              <a:rPr lang="en-US" altLang="zh-TW" sz="2000" b="1" dirty="0" smtClean="0"/>
              <a:t>/{</a:t>
            </a:r>
            <a:r>
              <a:rPr lang="en-US" altLang="zh-TW" sz="2000" b="1" dirty="0" err="1" smtClean="0"/>
              <a:t>Colorselect</a:t>
            </a:r>
            <a:r>
              <a:rPr lang="en-US" altLang="zh-TW" sz="2000" b="1" dirty="0" smtClean="0"/>
              <a:t>}&amp;&amp;{</a:t>
            </a:r>
            <a:r>
              <a:rPr lang="en-US" altLang="zh-TW" sz="2000" b="1" dirty="0" err="1" smtClean="0"/>
              <a:t>PartNo</a:t>
            </a:r>
            <a:r>
              <a:rPr lang="en-US" altLang="zh-TW" sz="2000" b="1" dirty="0" smtClean="0"/>
              <a:t>}',[</a:t>
            </a:r>
            <a:r>
              <a:rPr lang="en-US" altLang="zh-TW" sz="2000" b="1" dirty="0" err="1" smtClean="0"/>
              <a:t>SearchController</a:t>
            </a:r>
            <a:r>
              <a:rPr lang="en-US" altLang="zh-TW" sz="2000" b="1" dirty="0" smtClean="0"/>
              <a:t>::class,'</a:t>
            </a:r>
            <a:r>
              <a:rPr lang="en-US" altLang="zh-TW" sz="2000" b="1" dirty="0" err="1" smtClean="0"/>
              <a:t>searchColorNoType</a:t>
            </a:r>
            <a:r>
              <a:rPr lang="en-US" altLang="zh-TW" sz="2000" b="1" dirty="0" smtClean="0"/>
              <a:t>']);</a:t>
            </a:r>
            <a:endParaRPr lang="en-US" altLang="zh-TW" sz="2000" b="1" dirty="0"/>
          </a:p>
          <a:p>
            <a:r>
              <a:rPr lang="zh-TW" altLang="en-US" sz="1500" dirty="0" smtClean="0"/>
              <a:t>直接在欄位輸入色號時，判斷此色號是否存在且與廠商號有對應到。若不存在</a:t>
            </a:r>
            <a:r>
              <a:rPr lang="zh-TW" altLang="en-US" sz="1500" dirty="0"/>
              <a:t>則</a:t>
            </a:r>
            <a:r>
              <a:rPr lang="en-US" altLang="zh-TW" sz="1500" dirty="0" err="1" smtClean="0"/>
              <a:t>response.data</a:t>
            </a:r>
            <a:r>
              <a:rPr lang="en-US" altLang="zh-TW" sz="1500" dirty="0" smtClean="0"/>
              <a:t>[1]=0</a:t>
            </a:r>
            <a:r>
              <a:rPr lang="zh-TW" altLang="en-US" sz="1500" dirty="0" smtClean="0"/>
              <a:t>且</a:t>
            </a:r>
            <a:r>
              <a:rPr lang="en-US" altLang="zh-TW" sz="1500" dirty="0" err="1" smtClean="0"/>
              <a:t>response.data</a:t>
            </a:r>
            <a:r>
              <a:rPr lang="en-US" altLang="zh-TW" sz="1500" dirty="0" smtClean="0"/>
              <a:t>[0]=NULL</a:t>
            </a:r>
            <a:r>
              <a:rPr lang="zh-TW" altLang="en-US" sz="1500" dirty="0" smtClean="0"/>
              <a:t>；</a:t>
            </a:r>
            <a:r>
              <a:rPr lang="zh-TW" altLang="en-US" sz="1500" dirty="0" smtClean="0"/>
              <a:t>，</a:t>
            </a:r>
            <a:r>
              <a:rPr lang="zh-TW" altLang="en-US" sz="1500" dirty="0" smtClean="0"/>
              <a:t>反之</a:t>
            </a:r>
            <a:r>
              <a:rPr lang="en-US" altLang="zh-TW" sz="1500" dirty="0" err="1"/>
              <a:t>response.data</a:t>
            </a:r>
            <a:r>
              <a:rPr lang="en-US" altLang="zh-TW" sz="1500" dirty="0"/>
              <a:t>[1</a:t>
            </a:r>
            <a:r>
              <a:rPr lang="en-US" altLang="zh-TW" sz="1500" dirty="0" smtClean="0"/>
              <a:t>]=1</a:t>
            </a:r>
            <a:r>
              <a:rPr lang="zh-TW" altLang="en-US" sz="1500" dirty="0" smtClean="0"/>
              <a:t>且回傳找到之</a:t>
            </a:r>
            <a:r>
              <a:rPr lang="en-US" altLang="zh-TW" sz="1500" dirty="0" smtClean="0"/>
              <a:t>data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PartNo</a:t>
            </a:r>
            <a:r>
              <a:rPr lang="en-US" altLang="zh-TW" sz="2000" b="1" dirty="0"/>
              <a:t>/{SKU}',[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searchPartNo</a:t>
            </a:r>
            <a:r>
              <a:rPr lang="en-US" altLang="zh-TW" sz="2000" b="1" dirty="0" smtClean="0"/>
              <a:t>']);</a:t>
            </a:r>
          </a:p>
          <a:p>
            <a:r>
              <a:rPr lang="zh-TW" altLang="en-US" sz="1500" dirty="0"/>
              <a:t>非查詢</a:t>
            </a:r>
            <a:r>
              <a:rPr lang="zh-TW" altLang="en-US" sz="1500" dirty="0" smtClean="0"/>
              <a:t>時，現在設定在</a:t>
            </a:r>
            <a:r>
              <a:rPr lang="en-US" altLang="zh-TW" sz="1500" dirty="0" smtClean="0"/>
              <a:t>160</a:t>
            </a:r>
            <a:r>
              <a:rPr lang="zh-TW" altLang="en-US" sz="1500" dirty="0" smtClean="0"/>
              <a:t>行，回傳開頭為</a:t>
            </a:r>
            <a:r>
              <a:rPr lang="en-US" altLang="zh-TW" sz="1500" dirty="0" smtClean="0"/>
              <a:t>H</a:t>
            </a:r>
            <a:r>
              <a:rPr lang="zh-TW" altLang="en-US" sz="1500" dirty="0" smtClean="0"/>
              <a:t>之前兩百個料號。</a:t>
            </a:r>
            <a:endParaRPr lang="en-US" altLang="zh-TW" sz="1500" dirty="0"/>
          </a:p>
          <a:p>
            <a:r>
              <a:rPr lang="zh-TW" altLang="en-US" sz="1500" dirty="0" smtClean="0"/>
              <a:t>若</a:t>
            </a:r>
            <a:r>
              <a:rPr lang="en-US" altLang="zh-TW" sz="1500" dirty="0" smtClean="0"/>
              <a:t>SKU(</a:t>
            </a:r>
            <a:r>
              <a:rPr lang="zh-TW" altLang="en-US" sz="1500" dirty="0" smtClean="0"/>
              <a:t>料號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有</a:t>
            </a:r>
            <a:r>
              <a:rPr lang="zh-TW" altLang="en-US" sz="1500" dirty="0"/>
              <a:t>輸入查詢</a:t>
            </a:r>
            <a:r>
              <a:rPr lang="zh-TW" altLang="en-US" sz="1500" dirty="0" smtClean="0"/>
              <a:t>，在</a:t>
            </a:r>
            <a:r>
              <a:rPr lang="en-US" altLang="zh-TW" sz="1500" dirty="0" err="1" smtClean="0"/>
              <a:t>im</a:t>
            </a:r>
            <a:r>
              <a:rPr lang="zh-TW" altLang="en-US" sz="1500" dirty="0" smtClean="0"/>
              <a:t>用</a:t>
            </a:r>
            <a:r>
              <a:rPr lang="zh-TW" altLang="en-US" sz="1500" dirty="0"/>
              <a:t>相似查詢</a:t>
            </a:r>
            <a:r>
              <a:rPr lang="zh-TW" altLang="en-US" sz="1500" dirty="0" smtClean="0"/>
              <a:t>，查詢符合條件的前兩百個料號，並且查詢每筆料號之廠商資料存入</a:t>
            </a:r>
            <a:r>
              <a:rPr lang="en-US" altLang="zh-TW" sz="1500" dirty="0" err="1"/>
              <a:t>S</a:t>
            </a:r>
            <a:r>
              <a:rPr lang="en-US" altLang="zh-TW" sz="1500" dirty="0" err="1" smtClean="0"/>
              <a:t>upplierNo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PartNoType</a:t>
            </a:r>
            <a:r>
              <a:rPr lang="en-US" altLang="zh-TW" sz="2000" b="1" dirty="0"/>
              <a:t>/{SKU}',[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searchTypePartNo</a:t>
            </a:r>
            <a:r>
              <a:rPr lang="en-US" altLang="zh-TW" sz="2000" b="1" dirty="0"/>
              <a:t>']);</a:t>
            </a:r>
            <a:endParaRPr lang="en-US" altLang="zh-TW" sz="2000" b="1" dirty="0">
              <a:latin typeface="Berlin Sans FB" panose="020E0602020502020306" pitchFamily="34" charset="0"/>
            </a:endParaRPr>
          </a:p>
          <a:p>
            <a:r>
              <a:rPr lang="zh-TW" altLang="en-US" sz="1500" dirty="0"/>
              <a:t>以</a:t>
            </a:r>
            <a:r>
              <a:rPr lang="en-US" altLang="zh-TW" sz="1500" dirty="0" smtClean="0"/>
              <a:t>SKU</a:t>
            </a:r>
            <a:r>
              <a:rPr lang="en-US" altLang="zh-TW" sz="1500" dirty="0"/>
              <a:t>(</a:t>
            </a:r>
            <a:r>
              <a:rPr lang="zh-TW" altLang="en-US" sz="1500" dirty="0"/>
              <a:t>料</a:t>
            </a:r>
            <a:r>
              <a:rPr lang="zh-TW" altLang="en-US" sz="1500" dirty="0" smtClean="0"/>
              <a:t>號</a:t>
            </a:r>
            <a:r>
              <a:rPr lang="en-US" altLang="zh-TW" sz="1500" dirty="0" smtClean="0"/>
              <a:t>)</a:t>
            </a:r>
            <a:r>
              <a:rPr lang="zh-TW" altLang="en-US" sz="1500" dirty="0"/>
              <a:t>在</a:t>
            </a:r>
            <a:r>
              <a:rPr lang="en-US" altLang="zh-TW" sz="1500" dirty="0" err="1"/>
              <a:t>im</a:t>
            </a:r>
            <a:r>
              <a:rPr lang="zh-TW" altLang="en-US" sz="1500" dirty="0" smtClean="0"/>
              <a:t>用</a:t>
            </a:r>
            <a:r>
              <a:rPr lang="zh-TW" altLang="en-US" sz="1500" dirty="0"/>
              <a:t>相似查詢，查詢符合條件的前兩百個料號，並且查詢每筆料號之廠商資料存入</a:t>
            </a:r>
            <a:r>
              <a:rPr lang="en-US" altLang="zh-TW" sz="1500" dirty="0" err="1"/>
              <a:t>SupplierNo</a:t>
            </a:r>
            <a:r>
              <a:rPr lang="zh-TW" altLang="en-US" sz="1500" dirty="0"/>
              <a:t>。</a:t>
            </a:r>
            <a:endParaRPr lang="en-US" altLang="zh-TW" sz="1500" dirty="0"/>
          </a:p>
          <a:p>
            <a:r>
              <a:rPr lang="zh-TW" altLang="en-US" sz="1500" dirty="0"/>
              <a:t>若不存在則</a:t>
            </a:r>
            <a:r>
              <a:rPr lang="en-US" altLang="zh-TW" sz="1500" dirty="0" err="1"/>
              <a:t>response.data</a:t>
            </a:r>
            <a:r>
              <a:rPr lang="en-US" altLang="zh-TW" sz="1500" dirty="0"/>
              <a:t>[1]=0</a:t>
            </a:r>
            <a:r>
              <a:rPr lang="zh-TW" altLang="en-US" sz="1500" dirty="0"/>
              <a:t>且</a:t>
            </a:r>
            <a:r>
              <a:rPr lang="en-US" altLang="zh-TW" sz="1500" dirty="0" err="1"/>
              <a:t>response.data</a:t>
            </a:r>
            <a:r>
              <a:rPr lang="en-US" altLang="zh-TW" sz="1500" dirty="0"/>
              <a:t>[0]=NULL</a:t>
            </a:r>
            <a:r>
              <a:rPr lang="zh-TW" altLang="en-US" sz="1500" dirty="0"/>
              <a:t>；，反之</a:t>
            </a:r>
            <a:r>
              <a:rPr lang="en-US" altLang="zh-TW" sz="1500" dirty="0" err="1"/>
              <a:t>response.data</a:t>
            </a:r>
            <a:r>
              <a:rPr lang="en-US" altLang="zh-TW" sz="1500" dirty="0"/>
              <a:t>[1]=1</a:t>
            </a:r>
            <a:r>
              <a:rPr lang="zh-TW" altLang="en-US" sz="1500" dirty="0"/>
              <a:t>且回傳找到之</a:t>
            </a:r>
            <a:r>
              <a:rPr lang="en-US" altLang="zh-TW" sz="1500" dirty="0"/>
              <a:t>data</a:t>
            </a:r>
            <a:r>
              <a:rPr lang="zh-TW" altLang="en-US" sz="1500" dirty="0"/>
              <a:t>。</a:t>
            </a:r>
            <a:endParaRPr lang="en-US" altLang="zh-TW" sz="1500" dirty="0"/>
          </a:p>
          <a:p>
            <a:endParaRPr lang="en-US" altLang="zh-TW" sz="1500" dirty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311283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SearchController.php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Route</a:t>
            </a:r>
            <a:r>
              <a:rPr lang="en-US" altLang="zh-TW" sz="2000" b="1" dirty="0"/>
              <a:t>::get('/search/</a:t>
            </a:r>
            <a:r>
              <a:rPr lang="en-US" altLang="zh-TW" sz="2000" b="1" dirty="0" err="1"/>
              <a:t>CmMemo</a:t>
            </a:r>
            <a:r>
              <a:rPr lang="en-US" altLang="zh-TW" sz="2000" b="1" dirty="0"/>
              <a:t>/{CNO}&amp;&amp;{</a:t>
            </a:r>
            <a:r>
              <a:rPr lang="en-US" altLang="zh-TW" sz="2000" b="1" dirty="0" err="1"/>
              <a:t>MemoType</a:t>
            </a:r>
            <a:r>
              <a:rPr lang="en-US" altLang="zh-TW" sz="2000" b="1" dirty="0"/>
              <a:t>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searchCmMemo</a:t>
            </a:r>
            <a:r>
              <a:rPr lang="en-US" altLang="zh-TW" sz="2000" b="1" dirty="0"/>
              <a:t>']);</a:t>
            </a:r>
          </a:p>
          <a:p>
            <a:pPr algn="just"/>
            <a:r>
              <a:rPr lang="zh-TW" altLang="en-US" sz="1500" dirty="0" smtClean="0"/>
              <a:t>使用在要抓取</a:t>
            </a:r>
            <a:r>
              <a:rPr lang="en-US" altLang="zh-TW" sz="1500" dirty="0" smtClean="0"/>
              <a:t>memo</a:t>
            </a:r>
            <a:r>
              <a:rPr lang="zh-TW" altLang="en-US" sz="1500" dirty="0" smtClean="0"/>
              <a:t>時，</a:t>
            </a:r>
            <a:r>
              <a:rPr lang="en-US" altLang="zh-TW" sz="1600" b="1" dirty="0"/>
              <a:t> </a:t>
            </a:r>
            <a:r>
              <a:rPr lang="en-US" altLang="zh-TW" sz="1600" b="1" dirty="0" smtClean="0"/>
              <a:t>CNO</a:t>
            </a:r>
            <a:r>
              <a:rPr lang="zh-TW" altLang="en-US" sz="1600" dirty="0" smtClean="0"/>
              <a:t>表示客戶標號、</a:t>
            </a:r>
            <a:r>
              <a:rPr lang="en-US" altLang="zh-TW" sz="1600" b="1" dirty="0" err="1" smtClean="0"/>
              <a:t>MemoType</a:t>
            </a:r>
            <a:r>
              <a:rPr lang="zh-TW" altLang="en-US" sz="1600" dirty="0" smtClean="0"/>
              <a:t>表示要搜尋的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類型。</a:t>
            </a:r>
            <a:endParaRPr lang="en-US" altLang="zh-TW" sz="1600" dirty="0" smtClean="0"/>
          </a:p>
          <a:p>
            <a:pPr algn="just"/>
            <a:r>
              <a:rPr lang="zh-TW" altLang="en-US" sz="1600" dirty="0"/>
              <a:t>若要新增</a:t>
            </a:r>
            <a:r>
              <a:rPr lang="zh-TW" altLang="en-US" sz="1600" dirty="0" smtClean="0"/>
              <a:t>查詢，可以參考</a:t>
            </a:r>
            <a:r>
              <a:rPr lang="en-US" altLang="zh-TW" sz="1600" dirty="0" smtClean="0"/>
              <a:t>208~215</a:t>
            </a:r>
            <a:r>
              <a:rPr lang="zh-TW" altLang="en-US" sz="1600" dirty="0" smtClean="0"/>
              <a:t>行及</a:t>
            </a:r>
            <a:r>
              <a:rPr lang="en-US" altLang="zh-TW" sz="1600" dirty="0" smtClean="0"/>
              <a:t>216~223</a:t>
            </a:r>
            <a:r>
              <a:rPr lang="zh-TW" altLang="en-US" sz="1600" dirty="0" smtClean="0"/>
              <a:t>行，添加</a:t>
            </a:r>
            <a:r>
              <a:rPr lang="en-US" altLang="zh-TW" sz="1600" b="1" dirty="0" err="1" smtClean="0"/>
              <a:t>MemoType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if</a:t>
            </a:r>
            <a:r>
              <a:rPr lang="zh-TW" altLang="en-US" sz="1600" dirty="0" smtClean="0"/>
              <a:t>條件，並添加其邏輯細節。</a:t>
            </a:r>
            <a:endParaRPr lang="en-US" altLang="zh-TW" sz="1600" dirty="0" smtClean="0"/>
          </a:p>
          <a:p>
            <a:pPr algn="just"/>
            <a:r>
              <a:rPr lang="en-US" altLang="zh-TW" sz="1600" dirty="0" smtClean="0"/>
              <a:t>225</a:t>
            </a:r>
            <a:r>
              <a:rPr lang="zh-TW" altLang="en-US" sz="1600" dirty="0" smtClean="0"/>
              <a:t>行後是</a:t>
            </a:r>
            <a:r>
              <a:rPr lang="en-US" altLang="zh-TW" sz="1600" dirty="0" err="1" smtClean="0"/>
              <a:t>Cmpage.vue</a:t>
            </a:r>
            <a:r>
              <a:rPr lang="zh-TW" altLang="en-US" sz="1600" dirty="0" smtClean="0"/>
              <a:t>在查詢客戶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使用，</a:t>
            </a:r>
            <a:r>
              <a:rPr lang="en-US" altLang="zh-TW" sz="1600" dirty="0" smtClean="0"/>
              <a:t>230~232</a:t>
            </a:r>
            <a:r>
              <a:rPr lang="zh-TW" altLang="en-US" sz="1600" dirty="0" smtClean="0"/>
              <a:t>為判斷該</a:t>
            </a:r>
            <a:r>
              <a:rPr lang="en-US" altLang="zh-TW" sz="1600" dirty="0" smtClean="0"/>
              <a:t>memo</a:t>
            </a:r>
            <a:r>
              <a:rPr lang="zh-TW" altLang="en-US" sz="1600" dirty="0" smtClean="0"/>
              <a:t>是否已被創造，若無在</a:t>
            </a:r>
            <a:r>
              <a:rPr lang="en-US" altLang="zh-TW" sz="1600" dirty="0" smtClean="0"/>
              <a:t>234~246</a:t>
            </a:r>
            <a:r>
              <a:rPr lang="zh-TW" altLang="en-US" sz="1600" dirty="0" smtClean="0"/>
              <a:t>會判斷若不存在，直接新增一筆資料。最後將其</a:t>
            </a:r>
            <a:r>
              <a:rPr lang="en-US" altLang="zh-TW" sz="1600" dirty="0" smtClean="0"/>
              <a:t>6</a:t>
            </a:r>
            <a:r>
              <a:rPr lang="zh-TW" altLang="en-US" sz="1600" dirty="0" smtClean="0"/>
              <a:t>筆都抓出來，回傳給</a:t>
            </a:r>
            <a:r>
              <a:rPr lang="en-US" altLang="zh-TW" sz="1400" dirty="0" err="1" smtClean="0"/>
              <a:t>Cmpage.vue</a:t>
            </a:r>
            <a:r>
              <a:rPr lang="zh-TW" altLang="en-US" sz="1400" dirty="0" smtClean="0"/>
              <a:t>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</a:t>
            </a:r>
            <a:r>
              <a:rPr lang="en-US" altLang="zh-TW" sz="2000" b="1" dirty="0" smtClean="0"/>
              <a:t>('/search/</a:t>
            </a:r>
            <a:r>
              <a:rPr lang="en-US" altLang="zh-TW" sz="2000" b="1" dirty="0" err="1" smtClean="0"/>
              <a:t>CMCRFItems</a:t>
            </a:r>
            <a:r>
              <a:rPr lang="en-US" altLang="zh-TW" sz="2000" b="1" dirty="0" smtClean="0"/>
              <a:t>/{</a:t>
            </a:r>
            <a:r>
              <a:rPr lang="en-US" altLang="zh-TW" sz="2000" b="1" dirty="0"/>
              <a:t>CNO}',[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searchCMCRFItems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已</a:t>
            </a:r>
            <a:r>
              <a:rPr lang="en-US" altLang="zh-TW" sz="1600" b="1" dirty="0" smtClean="0"/>
              <a:t>CNO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客編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CM</a:t>
            </a:r>
            <a:r>
              <a:rPr lang="en-US" altLang="zh-TW" sz="1600" b="1" dirty="0" err="1" smtClean="0"/>
              <a:t>CRFItems</a:t>
            </a:r>
            <a:r>
              <a:rPr lang="zh-TW" altLang="en-US" sz="1600" dirty="0" smtClean="0"/>
              <a:t>查詢。並</a:t>
            </a:r>
            <a:r>
              <a:rPr lang="zh-TW" altLang="en-US" sz="1500" dirty="0" smtClean="0"/>
              <a:t>將</a:t>
            </a:r>
            <a:r>
              <a:rPr lang="en-US" altLang="zh-TW" sz="1500" dirty="0" err="1" smtClean="0"/>
              <a:t>CM</a:t>
            </a:r>
            <a:r>
              <a:rPr lang="en-US" altLang="zh-TW" sz="1600" b="1" dirty="0" err="1" smtClean="0"/>
              <a:t>CRFItems</a:t>
            </a:r>
            <a:r>
              <a:rPr lang="zh-TW" altLang="en-US" sz="1600" dirty="0" smtClean="0"/>
              <a:t>的資料全部做處理，包含使用經驗、同業了解、喜好風格、規劃空間，將所有資料案顯示順序逐一儲存成陣列，若存在該陣列</a:t>
            </a:r>
            <a:r>
              <a:rPr lang="en-US" altLang="zh-TW" sz="1600" dirty="0" smtClean="0"/>
              <a:t>=1</a:t>
            </a:r>
            <a:r>
              <a:rPr lang="zh-TW" altLang="en-US" sz="1600" dirty="0" smtClean="0"/>
              <a:t>，不存在則為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，作為回傳後判斷是否勾選的基準，最後回傳四個陣列。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2000" b="1" dirty="0"/>
              <a:t>Route::get('/search/PD/{EMID}',[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searchPD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用來顯示員工資料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254043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SearchController.php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Route::get('/search/zip/{street}',[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searchaddress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用來查詢郵遞區號。</a:t>
            </a:r>
            <a:r>
              <a:rPr lang="en-US" altLang="zh-TW" sz="1500" dirty="0"/>
              <a:t> </a:t>
            </a:r>
            <a:endParaRPr lang="en-US" altLang="zh-TW" sz="1500" dirty="0" smtClean="0"/>
          </a:p>
          <a:p>
            <a:r>
              <a:rPr lang="en-US" altLang="zh-TW" sz="1500" dirty="0" smtClean="0"/>
              <a:t>if </a:t>
            </a:r>
            <a:r>
              <a:rPr lang="en-US" altLang="zh-TW" sz="1500" dirty="0" err="1" smtClean="0"/>
              <a:t>stree</a:t>
            </a:r>
            <a:r>
              <a:rPr lang="zh-TW" altLang="en-US" sz="1500" dirty="0" smtClean="0"/>
              <a:t>字數大於</a:t>
            </a:r>
            <a:r>
              <a:rPr lang="en-US" altLang="zh-TW" sz="1500" dirty="0" smtClean="0"/>
              <a:t>6</a:t>
            </a:r>
            <a:r>
              <a:rPr lang="zh-TW" altLang="en-US" sz="1500" dirty="0" smtClean="0"/>
              <a:t>表示已經選擇好了，所以要找郵遞區號。</a:t>
            </a:r>
            <a:endParaRPr lang="en-US" altLang="zh-TW" sz="1500" dirty="0" smtClean="0"/>
          </a:p>
          <a:p>
            <a:r>
              <a:rPr lang="en-US" altLang="zh-TW" sz="1500" dirty="0" smtClean="0"/>
              <a:t>else</a:t>
            </a:r>
            <a:r>
              <a:rPr lang="zh-TW" altLang="en-US" sz="1500" dirty="0" smtClean="0"/>
              <a:t>若為</a:t>
            </a:r>
            <a:r>
              <a:rPr lang="en-US" altLang="zh-TW" sz="1500" dirty="0" smtClean="0"/>
              <a:t>street</a:t>
            </a:r>
            <a:r>
              <a:rPr lang="zh-TW" altLang="en-US" sz="1500" dirty="0" smtClean="0"/>
              <a:t>字數小於六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可以更改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，則表示要抓值給使用者挑選住址。若字數小於</a:t>
            </a:r>
            <a:r>
              <a:rPr lang="en-US" altLang="zh-TW" sz="1500" dirty="0" smtClean="0"/>
              <a:t>6</a:t>
            </a:r>
            <a:r>
              <a:rPr lang="zh-TW" altLang="en-US" sz="1500" dirty="0" smtClean="0"/>
              <a:t>時，使用相似查詢</a:t>
            </a:r>
            <a:r>
              <a:rPr lang="en-US" altLang="zh-TW" sz="1500" dirty="0" smtClean="0"/>
              <a:t>zip</a:t>
            </a:r>
            <a:r>
              <a:rPr lang="zh-TW" altLang="en-US" sz="1500" dirty="0" smtClean="0"/>
              <a:t>內的資料。最後回傳給使用者住址下拉式選單挑選。</a:t>
            </a:r>
            <a:endParaRPr lang="en-US" altLang="zh-TW" sz="1500" dirty="0" smtClean="0"/>
          </a:p>
          <a:p>
            <a:r>
              <a:rPr lang="zh-TW" altLang="en-US" sz="1500" dirty="0" smtClean="0"/>
              <a:t>傳入之</a:t>
            </a:r>
            <a:r>
              <a:rPr lang="en-US" altLang="zh-TW" sz="1500" dirty="0" smtClean="0"/>
              <a:t>street</a:t>
            </a:r>
            <a:r>
              <a:rPr lang="zh-TW" altLang="en-US" sz="1500" dirty="0" smtClean="0"/>
              <a:t>為縣市</a:t>
            </a:r>
            <a:r>
              <a:rPr lang="en-US" altLang="zh-TW" sz="1500" dirty="0" smtClean="0"/>
              <a:t>+</a:t>
            </a:r>
            <a:r>
              <a:rPr lang="zh-TW" altLang="en-US" sz="1500" dirty="0" smtClean="0"/>
              <a:t>區鄉鎮市。由於縣市必為</a:t>
            </a:r>
            <a:r>
              <a:rPr lang="en-US" altLang="zh-TW" sz="1500" dirty="0" smtClean="0"/>
              <a:t>3</a:t>
            </a:r>
            <a:r>
              <a:rPr lang="zh-TW" altLang="en-US" sz="1500" dirty="0" smtClean="0"/>
              <a:t>個字，所以使用</a:t>
            </a:r>
            <a:r>
              <a:rPr lang="en-US" altLang="zh-TW" sz="1500" dirty="0" err="1" smtClean="0"/>
              <a:t>mb_substr</a:t>
            </a:r>
            <a:r>
              <a:rPr lang="zh-TW" altLang="en-US" sz="1500" dirty="0" smtClean="0"/>
              <a:t>做切割，剩下為區鄉鎮市。並在</a:t>
            </a:r>
            <a:r>
              <a:rPr lang="en-US" altLang="zh-TW" sz="1500" dirty="0" smtClean="0"/>
              <a:t>zip</a:t>
            </a:r>
            <a:r>
              <a:rPr lang="zh-TW" altLang="en-US" sz="1500" dirty="0" smtClean="0"/>
              <a:t>資料庫查詢對應郵遞區號。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chk</a:t>
            </a:r>
            <a:r>
              <a:rPr lang="en-US" altLang="zh-TW" sz="2000" b="1" dirty="0"/>
              <a:t>/{CNO}',[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searchCHK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用於</a:t>
            </a:r>
            <a:r>
              <a:rPr lang="en-US" altLang="zh-TW" sz="1500" dirty="0" smtClean="0"/>
              <a:t>CM</a:t>
            </a:r>
            <a:r>
              <a:rPr lang="zh-TW" altLang="en-US" sz="1500" dirty="0" smtClean="0"/>
              <a:t>日程管理</a:t>
            </a:r>
            <a:r>
              <a:rPr lang="en-US" altLang="zh-TW" sz="1500" dirty="0" smtClean="0"/>
              <a:t>.</a:t>
            </a:r>
            <a:r>
              <a:rPr lang="en-US" altLang="zh-TW" sz="1500" dirty="0" err="1" smtClean="0"/>
              <a:t>vue</a:t>
            </a:r>
            <a:r>
              <a:rPr lang="zh-TW" altLang="en-US" sz="1500" dirty="0" smtClean="0"/>
              <a:t>，抓取丈量資料存入</a:t>
            </a:r>
            <a:r>
              <a:rPr lang="en-US" altLang="zh-TW" sz="1500" dirty="0" err="1" smtClean="0"/>
              <a:t>dataJ</a:t>
            </a:r>
            <a:r>
              <a:rPr lang="zh-TW" altLang="en-US" sz="1500" dirty="0" smtClean="0"/>
              <a:t>以及看圖資料存入</a:t>
            </a:r>
            <a:r>
              <a:rPr lang="en-US" altLang="zh-TW" sz="1500" dirty="0" err="1" smtClean="0"/>
              <a:t>dataK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並且對每筆</a:t>
            </a:r>
            <a:r>
              <a:rPr lang="zh-TW" altLang="en-US" sz="1500" dirty="0" smtClean="0"/>
              <a:t>資料的</a:t>
            </a:r>
            <a:r>
              <a:rPr lang="zh-TW" altLang="en-US" sz="1500" dirty="0"/>
              <a:t>時間類數據</a:t>
            </a:r>
            <a:r>
              <a:rPr lang="zh-TW" altLang="en-US" sz="1500" dirty="0" smtClean="0"/>
              <a:t>做</a:t>
            </a:r>
            <a:r>
              <a:rPr lang="zh-TW" altLang="en-US" sz="1500" dirty="0"/>
              <a:t>格式</a:t>
            </a:r>
            <a:r>
              <a:rPr lang="zh-TW" altLang="en-US" sz="1500" dirty="0" smtClean="0"/>
              <a:t>處理，增加一個</a:t>
            </a:r>
            <a:r>
              <a:rPr lang="en-US" altLang="zh-TW" sz="1500" dirty="0" smtClean="0"/>
              <a:t>result</a:t>
            </a:r>
            <a:r>
              <a:rPr lang="zh-TW" altLang="en-US" sz="1500" dirty="0" smtClean="0"/>
              <a:t>欄位存取從</a:t>
            </a:r>
            <a:r>
              <a:rPr lang="en-US" altLang="zh-TW" sz="1500" dirty="0" err="1" smtClean="0"/>
              <a:t>Cmmemo</a:t>
            </a:r>
            <a:r>
              <a:rPr lang="zh-TW" altLang="en-US" sz="1500" dirty="0" smtClean="0"/>
              <a:t>以</a:t>
            </a:r>
            <a:r>
              <a:rPr lang="en-US" altLang="zh-TW" sz="1500" dirty="0" err="1" smtClean="0"/>
              <a:t>orderNo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丈量或看圖編號</a:t>
            </a:r>
            <a:r>
              <a:rPr lang="en-US" altLang="zh-TW" sz="1500" dirty="0" smtClean="0"/>
              <a:t>)</a:t>
            </a:r>
            <a:r>
              <a:rPr lang="zh-TW" altLang="en-US" sz="1500" dirty="0"/>
              <a:t>抓取的</a:t>
            </a:r>
            <a:r>
              <a:rPr lang="zh-TW" altLang="en-US" sz="1500" dirty="0" smtClean="0"/>
              <a:t>該筆丈量或看圖資料的完成或取消理由。</a:t>
            </a:r>
            <a:endParaRPr lang="en-US" altLang="zh-TW" sz="1500" dirty="0" smtClean="0"/>
          </a:p>
          <a:p>
            <a:r>
              <a:rPr lang="en-US" altLang="zh-TW" sz="1500" dirty="0" smtClean="0"/>
              <a:t>384</a:t>
            </a:r>
            <a:r>
              <a:rPr lang="zh-TW" altLang="en-US" sz="1500" dirty="0" smtClean="0"/>
              <a:t>以及</a:t>
            </a:r>
            <a:r>
              <a:rPr lang="en-US" altLang="zh-TW" sz="1500" dirty="0" smtClean="0"/>
              <a:t>397</a:t>
            </a:r>
            <a:r>
              <a:rPr lang="zh-TW" altLang="en-US" sz="1500" dirty="0" smtClean="0"/>
              <a:t>行，複雜判斷丈量以及看圖是否有準備中的資料，若有則會回傳</a:t>
            </a:r>
            <a:r>
              <a:rPr lang="en-US" altLang="zh-TW" sz="1500" dirty="0" err="1" smtClean="0"/>
              <a:t>Jstate</a:t>
            </a:r>
            <a:r>
              <a:rPr lang="zh-TW" altLang="en-US" sz="1500" dirty="0" smtClean="0"/>
              <a:t>或</a:t>
            </a:r>
            <a:r>
              <a:rPr lang="en-US" altLang="zh-TW" sz="1500" dirty="0" err="1" smtClean="0"/>
              <a:t>Kstate</a:t>
            </a:r>
            <a:r>
              <a:rPr lang="en-US" altLang="zh-TW" sz="1500" dirty="0" smtClean="0"/>
              <a:t>=1</a:t>
            </a:r>
            <a:r>
              <a:rPr lang="zh-TW" altLang="en-US" sz="1500" dirty="0" smtClean="0"/>
              <a:t>，表示有正在準備中的丈量或看圖，會影響</a:t>
            </a:r>
            <a:r>
              <a:rPr lang="en-US" altLang="zh-TW" sz="1500" dirty="0" smtClean="0"/>
              <a:t>CM</a:t>
            </a:r>
            <a:r>
              <a:rPr lang="zh-TW" altLang="en-US" sz="1500" dirty="0" smtClean="0"/>
              <a:t>日程管理</a:t>
            </a:r>
            <a:r>
              <a:rPr lang="en-US" altLang="zh-TW" sz="1500" dirty="0" smtClean="0"/>
              <a:t>.</a:t>
            </a:r>
            <a:r>
              <a:rPr lang="en-US" altLang="zh-TW" sz="1500" dirty="0" err="1" smtClean="0"/>
              <a:t>vue</a:t>
            </a:r>
            <a:r>
              <a:rPr lang="zh-TW" altLang="en-US" sz="1500" dirty="0" smtClean="0"/>
              <a:t>的按鈕顯示最新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丈量</a:t>
            </a:r>
            <a:r>
              <a:rPr lang="en-US" altLang="zh-TW" sz="1500" dirty="0" smtClean="0"/>
              <a:t>or</a:t>
            </a:r>
            <a:r>
              <a:rPr lang="zh-TW" altLang="en-US" sz="1500" dirty="0" smtClean="0"/>
              <a:t>看圖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完成，而非新增丈量</a:t>
            </a:r>
            <a:r>
              <a:rPr lang="en-US" altLang="zh-TW" sz="1500" dirty="0" smtClean="0"/>
              <a:t>or</a:t>
            </a:r>
            <a:r>
              <a:rPr lang="zh-TW" altLang="en-US" sz="1500" dirty="0" smtClean="0"/>
              <a:t>新增看圖。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UserDept</a:t>
            </a:r>
            <a:r>
              <a:rPr lang="en-US" altLang="zh-TW" sz="2000" b="1" dirty="0"/>
              <a:t>/{DVID}',[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searchUserDeptMember</a:t>
            </a:r>
            <a:r>
              <a:rPr lang="en-US" altLang="zh-TW" sz="2000" b="1" dirty="0"/>
              <a:t>']);</a:t>
            </a:r>
          </a:p>
          <a:p>
            <a:r>
              <a:rPr lang="en-US" altLang="zh-TW" sz="1500" dirty="0" smtClean="0"/>
              <a:t>DVID</a:t>
            </a:r>
            <a:r>
              <a:rPr lang="zh-TW" altLang="en-US" sz="1500" dirty="0" smtClean="0"/>
              <a:t>表示部門</a:t>
            </a:r>
            <a:r>
              <a:rPr lang="en-US" altLang="zh-TW" sz="1500" dirty="0" smtClean="0"/>
              <a:t>ID</a:t>
            </a:r>
            <a:r>
              <a:rPr lang="zh-TW" altLang="en-US" sz="1500" dirty="0" smtClean="0"/>
              <a:t>，用於</a:t>
            </a:r>
            <a:r>
              <a:rPr lang="zh-TW" altLang="en-US" sz="1500" dirty="0"/>
              <a:t>日程管理</a:t>
            </a:r>
            <a:r>
              <a:rPr lang="zh-TW" altLang="en-US" sz="1500" dirty="0" smtClean="0"/>
              <a:t>系統，回傳與傳入之</a:t>
            </a:r>
            <a:r>
              <a:rPr lang="en-US" altLang="zh-TW" sz="1500" dirty="0" smtClean="0"/>
              <a:t>DVID</a:t>
            </a:r>
            <a:r>
              <a:rPr lang="zh-TW" altLang="en-US" sz="1500" dirty="0" smtClean="0"/>
              <a:t>同部門之所有員工。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33715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SearchController.php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0975" y="1485901"/>
            <a:ext cx="11830050" cy="5372099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Route::get('/search/Order/{CNO}',[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searchOrder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以</a:t>
            </a:r>
            <a:r>
              <a:rPr lang="en-US" altLang="zh-TW" sz="1500" dirty="0" smtClean="0"/>
              <a:t>CNO(</a:t>
            </a:r>
            <a:r>
              <a:rPr lang="zh-TW" altLang="en-US" sz="1500" dirty="0" smtClean="0"/>
              <a:t>客戶編號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，查詢該客編下的所有訂單。</a:t>
            </a:r>
            <a:endParaRPr lang="en-US" altLang="zh-TW" sz="1500" dirty="0" smtClean="0"/>
          </a:p>
          <a:p>
            <a:endParaRPr lang="en-US" altLang="zh-TW" sz="2000" b="1" dirty="0"/>
          </a:p>
          <a:p>
            <a:r>
              <a:rPr lang="en-US" altLang="zh-TW" sz="2000" b="1" dirty="0" smtClean="0"/>
              <a:t>Route</a:t>
            </a:r>
            <a:r>
              <a:rPr lang="en-US" altLang="zh-TW" sz="2000" b="1" dirty="0"/>
              <a:t>::get('/search/</a:t>
            </a:r>
            <a:r>
              <a:rPr lang="en-US" altLang="zh-TW" sz="2000" b="1" dirty="0" err="1"/>
              <a:t>Orderdata</a:t>
            </a:r>
            <a:r>
              <a:rPr lang="en-US" altLang="zh-TW" sz="2000" b="1" dirty="0"/>
              <a:t>/{QNO}',[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searchOrderdata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以</a:t>
            </a:r>
            <a:r>
              <a:rPr lang="en-US" altLang="zh-TW" sz="1500" dirty="0" smtClean="0"/>
              <a:t>QNO(</a:t>
            </a:r>
            <a:r>
              <a:rPr lang="zh-TW" altLang="en-US" sz="1500" dirty="0" smtClean="0"/>
              <a:t>訂單編號</a:t>
            </a:r>
            <a:r>
              <a:rPr lang="en-US" altLang="zh-TW" sz="1500" dirty="0"/>
              <a:t>)</a:t>
            </a:r>
            <a:r>
              <a:rPr lang="zh-TW" altLang="en-US" sz="1500" dirty="0"/>
              <a:t>，查詢</a:t>
            </a:r>
            <a:r>
              <a:rPr lang="zh-TW" altLang="en-US" sz="1500" dirty="0" smtClean="0"/>
              <a:t>該訂單的資料，並對時間資料做格式處理，將數字資整數化。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OrderDatailitem</a:t>
            </a:r>
            <a:r>
              <a:rPr lang="en-US" altLang="zh-TW" sz="2000" b="1" dirty="0"/>
              <a:t>/{QNO}',[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searchOrderDatailitem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/>
              <a:t>以</a:t>
            </a:r>
            <a:r>
              <a:rPr lang="en-US" altLang="zh-TW" sz="1500" dirty="0"/>
              <a:t>QNO(</a:t>
            </a:r>
            <a:r>
              <a:rPr lang="zh-TW" altLang="en-US" sz="1500" dirty="0"/>
              <a:t>訂單編號</a:t>
            </a:r>
            <a:r>
              <a:rPr lang="en-US" altLang="zh-TW" sz="1500" dirty="0"/>
              <a:t>)</a:t>
            </a:r>
            <a:r>
              <a:rPr lang="zh-TW" altLang="en-US" sz="1500" dirty="0"/>
              <a:t>，查詢該</a:t>
            </a:r>
            <a:r>
              <a:rPr lang="zh-TW" altLang="en-US" sz="1500" dirty="0" smtClean="0"/>
              <a:t>訂單中的所有商品資料。</a:t>
            </a:r>
            <a:endParaRPr lang="en-US" altLang="zh-TW" sz="1500" dirty="0" smtClean="0"/>
          </a:p>
          <a:p>
            <a:r>
              <a:rPr lang="zh-TW" altLang="en-US" sz="1500" dirty="0" smtClean="0"/>
              <a:t>新增</a:t>
            </a:r>
            <a:r>
              <a:rPr lang="en-US" altLang="zh-TW" sz="1500" dirty="0" err="1" smtClean="0"/>
              <a:t>Ordermember</a:t>
            </a:r>
            <a:r>
              <a:rPr lang="zh-TW" altLang="en-US" sz="1500" dirty="0" smtClean="0"/>
              <a:t>欄位，</a:t>
            </a:r>
            <a:r>
              <a:rPr lang="en-US" altLang="zh-TW" sz="1500" dirty="0" smtClean="0"/>
              <a:t>(451~452</a:t>
            </a:r>
            <a:r>
              <a:rPr lang="zh-TW" altLang="en-US" sz="1500" dirty="0" smtClean="0"/>
              <a:t>行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存取員工姓名</a:t>
            </a:r>
            <a:endParaRPr lang="en-US" altLang="zh-TW" sz="1500" dirty="0" smtClean="0"/>
          </a:p>
          <a:p>
            <a:r>
              <a:rPr lang="zh-TW" altLang="en-US" sz="1500" dirty="0" smtClean="0"/>
              <a:t>新增</a:t>
            </a:r>
            <a:r>
              <a:rPr lang="en-US" altLang="zh-TW" sz="1500" dirty="0" err="1" smtClean="0"/>
              <a:t>SalesCodeData</a:t>
            </a:r>
            <a:r>
              <a:rPr lang="zh-TW" altLang="en-US" sz="1500" dirty="0" smtClean="0"/>
              <a:t>欄位，</a:t>
            </a:r>
            <a:r>
              <a:rPr lang="en-US" altLang="zh-TW" sz="1500" dirty="0" smtClean="0"/>
              <a:t>(454~455</a:t>
            </a:r>
            <a:r>
              <a:rPr lang="zh-TW" altLang="en-US" sz="1500" dirty="0" smtClean="0"/>
              <a:t>行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存取從</a:t>
            </a:r>
            <a:r>
              <a:rPr lang="en-US" altLang="zh-TW" sz="1500" dirty="0" err="1" smtClean="0"/>
              <a:t>im</a:t>
            </a:r>
            <a:r>
              <a:rPr lang="zh-TW" altLang="en-US" sz="1500" dirty="0" smtClean="0"/>
              <a:t>搜尋之</a:t>
            </a:r>
            <a:r>
              <a:rPr lang="en-US" altLang="zh-TW" sz="1500" dirty="0" err="1" smtClean="0"/>
              <a:t>SalesCode</a:t>
            </a:r>
            <a:r>
              <a:rPr lang="zh-TW" altLang="en-US" sz="1500" dirty="0" smtClean="0"/>
              <a:t>的詳細資料，並將廠商資料放入</a:t>
            </a:r>
            <a:r>
              <a:rPr lang="en-US" altLang="zh-TW" sz="1500" dirty="0" err="1" smtClean="0"/>
              <a:t>SalesCodeData</a:t>
            </a:r>
            <a:r>
              <a:rPr lang="zh-TW" altLang="en-US" sz="1500" dirty="0" smtClean="0"/>
              <a:t>的</a:t>
            </a:r>
            <a:r>
              <a:rPr lang="en-US" altLang="zh-TW" sz="1500" dirty="0" err="1" smtClean="0"/>
              <a:t>SupplierNo</a:t>
            </a:r>
            <a:r>
              <a:rPr lang="zh-TW" altLang="en-US" sz="1500" dirty="0" smtClean="0"/>
              <a:t>欄位</a:t>
            </a:r>
            <a:endParaRPr lang="en-US" altLang="zh-TW" sz="1500" dirty="0" smtClean="0"/>
          </a:p>
          <a:p>
            <a:r>
              <a:rPr lang="zh-TW" altLang="en-US" sz="1500" dirty="0"/>
              <a:t>新增</a:t>
            </a:r>
            <a:r>
              <a:rPr lang="en-US" altLang="zh-TW" sz="1500" dirty="0" err="1"/>
              <a:t>RangeName</a:t>
            </a:r>
            <a:r>
              <a:rPr lang="zh-TW" altLang="en-US" sz="1500" dirty="0"/>
              <a:t>欄位，</a:t>
            </a:r>
            <a:r>
              <a:rPr lang="en-US" altLang="zh-TW" sz="1500" dirty="0"/>
              <a:t>(464~470</a:t>
            </a:r>
            <a:r>
              <a:rPr lang="zh-TW" altLang="en-US" sz="1500" dirty="0"/>
              <a:t>行</a:t>
            </a:r>
            <a:r>
              <a:rPr lang="en-US" altLang="zh-TW" sz="1500" dirty="0"/>
              <a:t>)</a:t>
            </a:r>
            <a:r>
              <a:rPr lang="zh-TW" altLang="en-US" sz="1500" dirty="0"/>
              <a:t>存取</a:t>
            </a:r>
            <a:r>
              <a:rPr lang="zh-TW" altLang="en-US" sz="1500" dirty="0" smtClean="0"/>
              <a:t>從</a:t>
            </a:r>
            <a:r>
              <a:rPr lang="en-US" altLang="zh-TW" sz="1500" dirty="0" smtClean="0"/>
              <a:t>CTD</a:t>
            </a:r>
            <a:r>
              <a:rPr lang="zh-TW" altLang="en-US" sz="1500" dirty="0" smtClean="0"/>
              <a:t>門板色名稱，若無則</a:t>
            </a:r>
            <a:r>
              <a:rPr lang="en-US" altLang="zh-TW" sz="1500" dirty="0" err="1" smtClean="0"/>
              <a:t>RangeName</a:t>
            </a:r>
            <a:r>
              <a:rPr lang="en-US" altLang="zh-TW" sz="1500" dirty="0" smtClean="0"/>
              <a:t>=“”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r>
              <a:rPr lang="zh-TW" altLang="en-US" sz="1500" dirty="0" smtClean="0"/>
              <a:t>新增</a:t>
            </a:r>
            <a:r>
              <a:rPr lang="en-US" altLang="zh-TW" sz="1500" dirty="0" err="1"/>
              <a:t>poCheck</a:t>
            </a:r>
            <a:r>
              <a:rPr lang="zh-TW" altLang="en-US" sz="1500" dirty="0" smtClean="0"/>
              <a:t>欄位</a:t>
            </a:r>
            <a:r>
              <a:rPr lang="zh-TW" altLang="en-US" sz="1500" dirty="0"/>
              <a:t>，</a:t>
            </a:r>
            <a:r>
              <a:rPr lang="en-US" altLang="zh-TW" sz="1500" dirty="0"/>
              <a:t>(</a:t>
            </a:r>
            <a:r>
              <a:rPr lang="en-US" altLang="zh-TW" sz="1500" dirty="0" smtClean="0"/>
              <a:t>472~476</a:t>
            </a:r>
            <a:r>
              <a:rPr lang="zh-TW" altLang="en-US" sz="1500" dirty="0" smtClean="0"/>
              <a:t>行</a:t>
            </a:r>
            <a:r>
              <a:rPr lang="en-US" altLang="zh-TW" sz="1500" dirty="0"/>
              <a:t>)</a:t>
            </a:r>
            <a:r>
              <a:rPr lang="zh-TW" altLang="en-US" sz="1500" dirty="0"/>
              <a:t>存取</a:t>
            </a:r>
            <a:r>
              <a:rPr lang="zh-TW" altLang="en-US" sz="1500" dirty="0" smtClean="0"/>
              <a:t>從</a:t>
            </a:r>
            <a:r>
              <a:rPr lang="en-US" altLang="zh-TW" sz="1500" dirty="0" smtClean="0"/>
              <a:t>PO</a:t>
            </a:r>
            <a:r>
              <a:rPr lang="zh-TW" altLang="en-US" sz="1500" dirty="0" smtClean="0"/>
              <a:t>搜尋是否有採購單判斷。有採購單</a:t>
            </a:r>
            <a:r>
              <a:rPr lang="en-US" altLang="zh-TW" sz="1500" dirty="0" err="1" smtClean="0"/>
              <a:t>poCheck</a:t>
            </a:r>
            <a:r>
              <a:rPr lang="en-US" altLang="zh-TW" sz="1500" dirty="0" smtClean="0"/>
              <a:t>=1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endParaRPr lang="en-US" altLang="zh-TW" sz="1500" dirty="0"/>
          </a:p>
          <a:p>
            <a:endParaRPr lang="en-US" altLang="zh-TW" sz="1500" dirty="0" smtClean="0"/>
          </a:p>
          <a:p>
            <a:endParaRPr lang="en-US" altLang="zh-TW" sz="1500" dirty="0"/>
          </a:p>
          <a:p>
            <a:endParaRPr lang="en-US" altLang="zh-TW" sz="1500" dirty="0" smtClean="0"/>
          </a:p>
          <a:p>
            <a:endParaRPr lang="en-US" altLang="zh-TW" sz="1500" dirty="0" smtClean="0"/>
          </a:p>
          <a:p>
            <a:endParaRPr lang="en-US" altLang="zh-TW" sz="1500" dirty="0" smtClean="0"/>
          </a:p>
        </p:txBody>
      </p:sp>
    </p:spTree>
    <p:extLst>
      <p:ext uri="{BB962C8B-B14F-4D97-AF65-F5344CB8AC3E}">
        <p14:creationId xmlns:p14="http://schemas.microsoft.com/office/powerpoint/2010/main" val="269507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SearchController.php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 smtClean="0"/>
              <a:t>Route</a:t>
            </a:r>
            <a:r>
              <a:rPr lang="en-US" altLang="zh-TW" sz="2000" b="1" dirty="0"/>
              <a:t>::get('/search/</a:t>
            </a:r>
            <a:r>
              <a:rPr lang="en-US" altLang="zh-TW" sz="2000" b="1" dirty="0" err="1"/>
              <a:t>OrderFINST</a:t>
            </a:r>
            <a:r>
              <a:rPr lang="en-US" altLang="zh-TW" sz="2000" b="1" dirty="0"/>
              <a:t>/{QNO}',[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searchOrderFINST</a:t>
            </a:r>
            <a:r>
              <a:rPr lang="en-US" altLang="zh-TW" sz="2000" b="1" dirty="0"/>
              <a:t>']);</a:t>
            </a:r>
          </a:p>
          <a:p>
            <a:r>
              <a:rPr lang="zh-TW" altLang="en-US" sz="1500" dirty="0" smtClean="0"/>
              <a:t>以</a:t>
            </a:r>
            <a:r>
              <a:rPr lang="en-US" altLang="zh-TW" sz="1500" dirty="0" smtClean="0"/>
              <a:t>QNO(</a:t>
            </a:r>
            <a:r>
              <a:rPr lang="zh-TW" altLang="en-US" sz="1500" dirty="0" smtClean="0"/>
              <a:t>訂單編號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在</a:t>
            </a:r>
            <a:r>
              <a:rPr lang="en-US" altLang="zh-TW" sz="1500" dirty="0" smtClean="0"/>
              <a:t>FINST</a:t>
            </a:r>
            <a:r>
              <a:rPr lang="zh-TW" altLang="en-US" sz="1500" dirty="0" smtClean="0"/>
              <a:t>搜尋排程日期，並對所有日期資料做格式處理，增加</a:t>
            </a:r>
            <a:r>
              <a:rPr lang="en-US" altLang="zh-TW" sz="1500" dirty="0" smtClean="0"/>
              <a:t>”/”</a:t>
            </a:r>
            <a:r>
              <a:rPr lang="zh-TW" altLang="en-US" sz="1500" dirty="0" smtClean="0"/>
              <a:t>符號，若欄位值為</a:t>
            </a:r>
            <a:r>
              <a:rPr lang="en-US" altLang="zh-TW" sz="1500" dirty="0" smtClean="0"/>
              <a:t>0000000</a:t>
            </a:r>
            <a:r>
              <a:rPr lang="zh-TW" altLang="en-US" sz="1500" dirty="0" smtClean="0"/>
              <a:t>表示該日期尚未設定，則另該值為</a:t>
            </a:r>
            <a:r>
              <a:rPr lang="en-US" altLang="zh-TW" sz="1500" dirty="0" smtClean="0"/>
              <a:t>””</a:t>
            </a:r>
            <a:r>
              <a:rPr lang="zh-TW" altLang="en-US" sz="1500" dirty="0" smtClean="0"/>
              <a:t>。</a:t>
            </a:r>
            <a:endParaRPr lang="en-US" altLang="zh-TW" sz="1500" dirty="0" smtClean="0"/>
          </a:p>
          <a:p>
            <a:r>
              <a:rPr lang="zh-TW" altLang="en-US" sz="1500" dirty="0" smtClean="0"/>
              <a:t>由於不可使用中文字，故都建立一個相對應的英文欄位，對應請看</a:t>
            </a:r>
            <a:r>
              <a:rPr lang="en-US" altLang="zh-TW" sz="1500" dirty="0" smtClean="0"/>
              <a:t>484</a:t>
            </a:r>
            <a:r>
              <a:rPr lang="zh-TW" altLang="en-US" sz="1500" dirty="0" smtClean="0"/>
              <a:t>行程式碼。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2000" b="1" dirty="0"/>
              <a:t>Route::get('/search/OrderARM1/{QNO}',[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::class,'searchOrderARM1']);</a:t>
            </a:r>
          </a:p>
          <a:p>
            <a:r>
              <a:rPr lang="zh-TW" altLang="en-US" sz="1500" dirty="0"/>
              <a:t>以</a:t>
            </a:r>
            <a:r>
              <a:rPr lang="en-US" altLang="zh-TW" sz="1500" dirty="0"/>
              <a:t>QNO(</a:t>
            </a:r>
            <a:r>
              <a:rPr lang="zh-TW" altLang="en-US" sz="1500" dirty="0"/>
              <a:t>訂單編號</a:t>
            </a:r>
            <a:r>
              <a:rPr lang="en-US" altLang="zh-TW" sz="1500" dirty="0"/>
              <a:t>)</a:t>
            </a:r>
            <a:r>
              <a:rPr lang="zh-TW" altLang="en-US" sz="1500" dirty="0" smtClean="0"/>
              <a:t>在</a:t>
            </a:r>
            <a:r>
              <a:rPr lang="en-US" altLang="zh-TW" sz="1500" dirty="0" smtClean="0"/>
              <a:t>arm1</a:t>
            </a:r>
            <a:r>
              <a:rPr lang="zh-TW" altLang="en-US" sz="1500" dirty="0" smtClean="0"/>
              <a:t>搜尋金額細節，並</a:t>
            </a:r>
            <a:r>
              <a:rPr lang="zh-TW" altLang="en-US" sz="1500" dirty="0"/>
              <a:t>計算折讓</a:t>
            </a:r>
            <a:r>
              <a:rPr lang="zh-TW" altLang="en-US" sz="1500" dirty="0" smtClean="0"/>
              <a:t>金額。</a:t>
            </a:r>
            <a:endParaRPr lang="en-US" altLang="zh-TW" sz="1500" dirty="0"/>
          </a:p>
          <a:p>
            <a:r>
              <a:rPr lang="zh-TW" altLang="en-US" sz="1500" dirty="0"/>
              <a:t>由於不可使用中文字，故都建立一個相對應的英文欄位，對應請</a:t>
            </a:r>
            <a:r>
              <a:rPr lang="zh-TW" altLang="en-US" sz="1500" dirty="0" smtClean="0"/>
              <a:t>看</a:t>
            </a:r>
            <a:r>
              <a:rPr lang="en-US" altLang="zh-TW" sz="1500" dirty="0" smtClean="0"/>
              <a:t>534~535</a:t>
            </a:r>
            <a:r>
              <a:rPr lang="zh-TW" altLang="en-US" sz="1500" dirty="0" smtClean="0"/>
              <a:t>行</a:t>
            </a:r>
            <a:r>
              <a:rPr lang="zh-TW" altLang="en-US" sz="1500" dirty="0"/>
              <a:t>程式碼</a:t>
            </a:r>
            <a:r>
              <a:rPr lang="zh-TW" altLang="en-US" sz="1500" dirty="0" smtClean="0"/>
              <a:t>。</a:t>
            </a:r>
            <a:endParaRPr lang="en-US" altLang="zh-TW" sz="1500" dirty="0"/>
          </a:p>
          <a:p>
            <a:endParaRPr lang="en-US" altLang="zh-TW" sz="1200" dirty="0"/>
          </a:p>
          <a:p>
            <a:r>
              <a:rPr lang="en-US" altLang="zh-TW" sz="2000" b="1" dirty="0"/>
              <a:t>Route::get('/search/</a:t>
            </a:r>
            <a:r>
              <a:rPr lang="en-US" altLang="zh-TW" sz="2000" b="1" dirty="0" err="1"/>
              <a:t>OrderDatailitemCheckPC</a:t>
            </a:r>
            <a:r>
              <a:rPr lang="en-US" altLang="zh-TW" sz="2000" b="1" dirty="0"/>
              <a:t>/{</a:t>
            </a:r>
            <a:r>
              <a:rPr lang="en-US" altLang="zh-TW" sz="2000" b="1" dirty="0" err="1"/>
              <a:t>SuppNo</a:t>
            </a:r>
            <a:r>
              <a:rPr lang="en-US" altLang="zh-TW" sz="2000" b="1" dirty="0"/>
              <a:t>}&amp;&amp;{</a:t>
            </a:r>
            <a:r>
              <a:rPr lang="en-US" altLang="zh-TW" sz="2000" b="1" dirty="0" err="1"/>
              <a:t>colornum</a:t>
            </a:r>
            <a:r>
              <a:rPr lang="en-US" altLang="zh-TW" sz="2000" b="1" dirty="0"/>
              <a:t>}',[</a:t>
            </a:r>
            <a:r>
              <a:rPr lang="en-US" altLang="zh-TW" sz="2000" b="1" dirty="0" err="1"/>
              <a:t>SearchController</a:t>
            </a:r>
            <a:r>
              <a:rPr lang="en-US" altLang="zh-TW" sz="2000" b="1" dirty="0"/>
              <a:t>::class,'</a:t>
            </a:r>
            <a:r>
              <a:rPr lang="en-US" altLang="zh-TW" sz="2000" b="1" dirty="0" err="1"/>
              <a:t>searchOrderDatailitemCheckPC</a:t>
            </a:r>
            <a:r>
              <a:rPr lang="en-US" altLang="zh-TW" sz="2000" b="1" dirty="0" smtClean="0"/>
              <a:t>']);</a:t>
            </a:r>
          </a:p>
          <a:p>
            <a:r>
              <a:rPr lang="en-US" altLang="zh-TW" sz="1600" b="1" dirty="0" err="1" smtClean="0"/>
              <a:t>Colornum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傳入之色號名稱、</a:t>
            </a:r>
            <a:r>
              <a:rPr lang="en-US" altLang="zh-TW" sz="1600" b="1" dirty="0" err="1" smtClean="0"/>
              <a:t>SuppNo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傳入之廠商編號。於</a:t>
            </a:r>
            <a:r>
              <a:rPr lang="en-US" altLang="zh-TW" sz="1600" dirty="0" smtClean="0"/>
              <a:t>CTD</a:t>
            </a:r>
            <a:r>
              <a:rPr lang="zh-TW" altLang="en-US" sz="1600" dirty="0" smtClean="0"/>
              <a:t>查詢此色號是否存在於此廠商。若存在回傳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，反之回傳</a:t>
            </a:r>
            <a:r>
              <a:rPr lang="en-US" altLang="zh-TW" sz="1600" dirty="0" smtClean="0"/>
              <a:t>0</a:t>
            </a:r>
            <a:r>
              <a:rPr lang="zh-TW" altLang="en-US" sz="1600" dirty="0" smtClean="0"/>
              <a:t>。</a:t>
            </a:r>
            <a:endParaRPr lang="en-US" altLang="zh-TW" sz="1500" dirty="0" smtClean="0"/>
          </a:p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0590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6336</Words>
  <Application>Microsoft Office PowerPoint</Application>
  <PresentationFormat>寬螢幕</PresentationFormat>
  <Paragraphs>1098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新細明體</vt:lpstr>
      <vt:lpstr>Arial</vt:lpstr>
      <vt:lpstr>Berlin Sans FB</vt:lpstr>
      <vt:lpstr>Calibri</vt:lpstr>
      <vt:lpstr>Calibri Light</vt:lpstr>
      <vt:lpstr>Office 佈景主題</vt:lpstr>
      <vt:lpstr>GitHub 下載後注意事項和指令</vt:lpstr>
      <vt:lpstr>PowerPoint 簡報</vt:lpstr>
      <vt:lpstr>API檔案細節 api的一些變數，可以直接去對應vue檔案使用其之v-model的中文 否則大多都是與資料庫欄位名字相同</vt:lpstr>
      <vt:lpstr>SearchController.php</vt:lpstr>
      <vt:lpstr>SearchController.php</vt:lpstr>
      <vt:lpstr>SearchController.php</vt:lpstr>
      <vt:lpstr>SearchController.php</vt:lpstr>
      <vt:lpstr>SearchController.php</vt:lpstr>
      <vt:lpstr>SearchController.php</vt:lpstr>
      <vt:lpstr>SearchController.php</vt:lpstr>
      <vt:lpstr>CreateController.php</vt:lpstr>
      <vt:lpstr>CreateController.php</vt:lpstr>
      <vt:lpstr>CreateController.php</vt:lpstr>
      <vt:lpstr>UpdateController.php</vt:lpstr>
      <vt:lpstr>UpdateController.php</vt:lpstr>
      <vt:lpstr>UpdateController.php</vt:lpstr>
      <vt:lpstr>VUE檔案細節</vt:lpstr>
      <vt:lpstr>Header.vue  --標頭 最上方ToolBar</vt:lpstr>
      <vt:lpstr>routes.js          --route宣告</vt:lpstr>
      <vt:lpstr>Home.vue   -----首頁</vt:lpstr>
      <vt:lpstr>CMsendSearch.vue</vt:lpstr>
      <vt:lpstr>CMList.vue</vt:lpstr>
      <vt:lpstr>CMpage.vue</vt:lpstr>
      <vt:lpstr>CMpage.vue</vt:lpstr>
      <vt:lpstr>CM日程管理.vue</vt:lpstr>
      <vt:lpstr>CM日程管理.vue</vt:lpstr>
      <vt:lpstr>CM日程管理.vue</vt:lpstr>
      <vt:lpstr>ModifyJ日程.vue</vt:lpstr>
      <vt:lpstr>ModifyK日程.vue</vt:lpstr>
      <vt:lpstr>ReservePicture.vue</vt:lpstr>
      <vt:lpstr>CM接待自評.vue</vt:lpstr>
      <vt:lpstr>CMcreate.vue</vt:lpstr>
      <vt:lpstr>CMcreate.vue</vt:lpstr>
      <vt:lpstr>OrdersendSearch.vue</vt:lpstr>
      <vt:lpstr>Orderpage.vue</vt:lpstr>
      <vt:lpstr>ModifyOrderpage.vue</vt:lpstr>
      <vt:lpstr>ModifyOrderpage.vue</vt:lpstr>
      <vt:lpstr>ModifyOrderpage.vue</vt:lpstr>
      <vt:lpstr>Ordercreate.vue</vt:lpstr>
      <vt:lpstr>PartNum.vue</vt:lpstr>
      <vt:lpstr>ColorNum.vue</vt:lpstr>
      <vt:lpstr>Loader.vue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Header.vue</dc:title>
  <dc:creator>Nick_Huang</dc:creator>
  <cp:lastModifiedBy>Nick_Huang</cp:lastModifiedBy>
  <cp:revision>254</cp:revision>
  <dcterms:created xsi:type="dcterms:W3CDTF">2021-09-13T01:33:23Z</dcterms:created>
  <dcterms:modified xsi:type="dcterms:W3CDTF">2021-09-16T09:14:47Z</dcterms:modified>
</cp:coreProperties>
</file>