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2" r:id="rId4"/>
    <p:sldId id="271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/>
    <p:restoredTop sz="96966"/>
  </p:normalViewPr>
  <p:slideViewPr>
    <p:cSldViewPr snapToGrid="0">
      <p:cViewPr varScale="1">
        <p:scale>
          <a:sx n="98" d="100"/>
          <a:sy n="98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146AC-BFDC-1A9E-D5F4-9136BA4D9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93CB1C-2549-60AA-5ED7-4E9412479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3B54F-9485-3FEA-31A9-6E555F61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3145C5-01D0-817E-771A-D3DA218D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B27B53-BBE5-7ECB-9C30-B086F754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3DDCF-65C7-7B92-2260-D20F3A2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23125A-1CF1-92DE-B4DA-AD358A53B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814F2-F70C-3031-35E5-15859B3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3BB6A-D000-137F-5B56-C1C65D6B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B627E-E885-1763-50D4-CB95424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E1B5E9-7EFE-028E-FEFF-17C46B873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4B380B-E0B3-78AA-B688-DA941D56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E4186-5613-CD04-F2C9-DA2E99EB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D9E3F-ED61-852A-A51E-C41C8B6B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CD689-BBB1-377D-644F-3002F966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5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66A6A-8375-A8F9-FB09-60706547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47B4F2-2D6E-BFFB-9418-79C337F9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722E3-423A-5FF4-AD63-3AAA8E57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FD386-5F54-E4D7-76AE-B454400A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1A072-DFB5-BD50-406C-E2CBBB6D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83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41619-200E-377C-0766-C1EE1B02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BC08A-55A9-EDE0-93AB-2B8C9CBD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F01DF-822E-F16E-07FA-A38BC7CC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A87C1-2AD8-0294-25E1-C0F571D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97DBB-3A45-0C21-8C5C-D25271F4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68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87832-285A-F7CC-8BDD-3E1ECD2F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41951-D722-7F1F-5AF3-47C418DF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446B03-9631-64FC-B68D-4E015840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FAA639-B12F-E072-03F1-FE10C30C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938A8-1EB6-042D-3783-C846FC1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252472-BD12-578B-BCB3-43ED2BA9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75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0FDD1-183E-FA3F-5ED7-0A48B4F6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11EEE-7BAF-A225-3DD7-9F8309E9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CE80A0-CCB8-AAA2-94B0-754661517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CB5FAE-02D2-0CA6-B9C6-EC71A7F0A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43FD61-A8A5-3FD3-67A5-9F72DE979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4FD120-BD8E-A564-14E3-BD6F217D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98555-0AE6-AFDE-B29E-A6976C6A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AB19BB-B73C-9A7E-A0BF-BFCE149E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5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EFE8E-42A0-CCB2-504B-52FAF96D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3BF2B1-9617-898B-B756-5AC2A954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FDD792-6EA6-5DE0-7380-BBDC14E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7E27E-DF8B-3142-6A0D-FF6E832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FC8A1E-8723-61C4-E242-92BF269D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7E13E1-5E95-9FC1-D01E-059D4B40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9D014B-6ACB-27A2-2568-FF2C656A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2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74CF0-2F86-0B9E-7CD4-3A55FCCA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A68E4B-5B41-8F0E-2612-3790F60A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0E9D6F-7CF9-0DF6-31DB-9F8AF69F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8A1D9-CAB5-165E-3049-AA93DDE6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68F142-5AF3-4105-669B-0506C9B5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9CC117-695E-0094-1EDD-D3D4F58F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58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E6B9-CFA8-82B2-6D21-35B3D99F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122ED-1A8F-1032-5CB3-FB51A20F4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1D4234-E4D6-482E-A827-40CEC007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5FF2C9-B651-26EF-BD70-52983241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75DDE1-14B9-3E44-E5EB-033491CB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C67DD0-7824-D31A-26B4-07BE2E31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57600-F0EB-2DAD-5F19-0CFAAE15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F702C-BC15-AD83-3FD5-4F5FFC92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514D5-99DE-9346-0868-7C57D7B60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9030-1C6D-0840-A888-15FEE3B6FC9B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F77AE-8615-EFAB-91D6-A95E1C850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ACE9E-0978-19A3-75FB-A1B21A1BC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9360-8A61-1340-ACB0-EB23011E7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7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863F-8E1E-F5F6-8CEA-7EC57B7C5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uppieren 566">
            <a:extLst>
              <a:ext uri="{FF2B5EF4-FFF2-40B4-BE49-F238E27FC236}">
                <a16:creationId xmlns:a16="http://schemas.microsoft.com/office/drawing/2014/main" id="{BA0E4B2E-5625-3BF9-0465-CC7D5C40A08A}"/>
              </a:ext>
            </a:extLst>
          </p:cNvPr>
          <p:cNvGrpSpPr/>
          <p:nvPr/>
        </p:nvGrpSpPr>
        <p:grpSpPr>
          <a:xfrm>
            <a:off x="838914" y="1874303"/>
            <a:ext cx="898003" cy="456030"/>
            <a:chOff x="1493933" y="1311007"/>
            <a:chExt cx="898003" cy="456030"/>
          </a:xfrm>
        </p:grpSpPr>
        <p:sp>
          <p:nvSpPr>
            <p:cNvPr id="541" name="Textfeld 540">
              <a:extLst>
                <a:ext uri="{FF2B5EF4-FFF2-40B4-BE49-F238E27FC236}">
                  <a16:creationId xmlns:a16="http://schemas.microsoft.com/office/drawing/2014/main" id="{C028E027-986F-B281-6CA8-441F413E5C54}"/>
                </a:ext>
              </a:extLst>
            </p:cNvPr>
            <p:cNvSpPr txBox="1"/>
            <p:nvPr/>
          </p:nvSpPr>
          <p:spPr>
            <a:xfrm>
              <a:off x="1493933" y="1520816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encoded</a:t>
              </a:r>
              <a:r>
                <a:rPr lang="de-DE" sz="1000" dirty="0"/>
                <a:t> </a:t>
              </a:r>
              <a:r>
                <a:rPr lang="de-DE" sz="1000" dirty="0" err="1"/>
                <a:t>data</a:t>
              </a:r>
              <a:endParaRPr lang="de-DE" sz="1000" dirty="0"/>
            </a:p>
          </p:txBody>
        </p:sp>
        <p:sp>
          <p:nvSpPr>
            <p:cNvPr id="542" name="Textfeld 541">
              <a:extLst>
                <a:ext uri="{FF2B5EF4-FFF2-40B4-BE49-F238E27FC236}">
                  <a16:creationId xmlns:a16="http://schemas.microsoft.com/office/drawing/2014/main" id="{A312FD75-9718-765E-75C5-A325463C85EC}"/>
                </a:ext>
              </a:extLst>
            </p:cNvPr>
            <p:cNvSpPr txBox="1"/>
            <p:nvPr/>
          </p:nvSpPr>
          <p:spPr>
            <a:xfrm>
              <a:off x="1653438" y="1311007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  <p:grpSp>
        <p:nvGrpSpPr>
          <p:cNvPr id="590" name="Gruppieren 589">
            <a:extLst>
              <a:ext uri="{FF2B5EF4-FFF2-40B4-BE49-F238E27FC236}">
                <a16:creationId xmlns:a16="http://schemas.microsoft.com/office/drawing/2014/main" id="{1DA8D8FC-AB8A-D6FC-7C9A-DA764F4AF43F}"/>
              </a:ext>
            </a:extLst>
          </p:cNvPr>
          <p:cNvGrpSpPr/>
          <p:nvPr/>
        </p:nvGrpSpPr>
        <p:grpSpPr>
          <a:xfrm>
            <a:off x="1103766" y="841584"/>
            <a:ext cx="442750" cy="482830"/>
            <a:chOff x="900513" y="936689"/>
            <a:chExt cx="442750" cy="482830"/>
          </a:xfrm>
        </p:grpSpPr>
        <p:sp>
          <p:nvSpPr>
            <p:cNvPr id="535" name="Textfeld 534">
              <a:extLst>
                <a:ext uri="{FF2B5EF4-FFF2-40B4-BE49-F238E27FC236}">
                  <a16:creationId xmlns:a16="http://schemas.microsoft.com/office/drawing/2014/main" id="{C6C71831-F29F-9342-7365-EE83D613B587}"/>
                </a:ext>
              </a:extLst>
            </p:cNvPr>
            <p:cNvSpPr txBox="1"/>
            <p:nvPr/>
          </p:nvSpPr>
          <p:spPr>
            <a:xfrm>
              <a:off x="900513" y="93668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A</a:t>
              </a:r>
              <a:r>
                <a:rPr lang="de-DE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553" name="Textfeld 552">
              <a:extLst>
                <a:ext uri="{FF2B5EF4-FFF2-40B4-BE49-F238E27FC236}">
                  <a16:creationId xmlns:a16="http://schemas.microsoft.com/office/drawing/2014/main" id="{F4090EC2-FD79-7B9F-4A70-E31D5DED9151}"/>
                </a:ext>
              </a:extLst>
            </p:cNvPr>
            <p:cNvSpPr txBox="1"/>
            <p:nvPr/>
          </p:nvSpPr>
          <p:spPr>
            <a:xfrm>
              <a:off x="916693" y="1173298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data</a:t>
              </a:r>
              <a:endParaRPr lang="de-DE" sz="1000" dirty="0"/>
            </a:p>
          </p:txBody>
        </p:sp>
      </p:grp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5055290D-A46F-7C2E-FCB6-5E950042A623}"/>
              </a:ext>
            </a:extLst>
          </p:cNvPr>
          <p:cNvCxnSpPr>
            <a:cxnSpLocks/>
            <a:stCxn id="553" idx="2"/>
            <a:endCxn id="542" idx="0"/>
          </p:cNvCxnSpPr>
          <p:nvPr/>
        </p:nvCxnSpPr>
        <p:spPr>
          <a:xfrm flipH="1">
            <a:off x="1323187" y="1324414"/>
            <a:ext cx="0" cy="549889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Abgerundetes Rechteck 600">
            <a:extLst>
              <a:ext uri="{FF2B5EF4-FFF2-40B4-BE49-F238E27FC236}">
                <a16:creationId xmlns:a16="http://schemas.microsoft.com/office/drawing/2014/main" id="{95D5EB26-C3E7-937D-A7AB-94CD6F174A3B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687" name="Rechteck 686">
            <a:extLst>
              <a:ext uri="{FF2B5EF4-FFF2-40B4-BE49-F238E27FC236}">
                <a16:creationId xmlns:a16="http://schemas.microsoft.com/office/drawing/2014/main" id="{0C3FC9F8-A0D1-5C51-E59C-0379497F8FA6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688" name="Rechteck 687">
            <a:extLst>
              <a:ext uri="{FF2B5EF4-FFF2-40B4-BE49-F238E27FC236}">
                <a16:creationId xmlns:a16="http://schemas.microsoft.com/office/drawing/2014/main" id="{4D0E9690-4DAE-9626-8260-25ACE4595EAC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691" name="Gerade Verbindung mit Pfeil 690">
            <a:extLst>
              <a:ext uri="{FF2B5EF4-FFF2-40B4-BE49-F238E27FC236}">
                <a16:creationId xmlns:a16="http://schemas.microsoft.com/office/drawing/2014/main" id="{27A14BB3-2337-0BB7-CF0E-451EB1529969}"/>
              </a:ext>
            </a:extLst>
          </p:cNvPr>
          <p:cNvCxnSpPr>
            <a:cxnSpLocks/>
            <a:stCxn id="688" idx="3"/>
            <a:endCxn id="687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6E6FB092-8DE8-2B22-5C58-2B88CBB7EF7E}"/>
              </a:ext>
            </a:extLst>
          </p:cNvPr>
          <p:cNvSpPr/>
          <p:nvPr/>
        </p:nvSpPr>
        <p:spPr>
          <a:xfrm>
            <a:off x="2246838" y="1556887"/>
            <a:ext cx="3556661" cy="187211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integer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29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6D030-7903-91E4-2CD0-31C8728D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17CB22D-B358-3BE1-FA18-3116F1551C44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C0AD9F-B017-77A8-D515-AA9E29E57D39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EECAB9F-55DD-EC71-662E-D40A2A8E5432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0E911CD7-FEC0-1884-DCB7-3D577CD266C0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0BC5B09D-0659-F9DE-2D52-54D545F11246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3A60A0C0-0330-8817-6AEC-71097D118715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679005C8-363E-74B2-27AF-E02EA6B924D1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70DBAB50-5C36-4667-19E9-86B1C33E45E7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A625930A-3564-B4B4-F3B9-51707AC46D9D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3BA57F86-A418-B383-1F91-D21681750E39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37D1064-1861-6FDC-7CC0-6037CEBAEE12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57D61C7-01B4-CD3B-17AF-085B3F718CCE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392B6262-392B-3EEA-9E5A-E8F66D1D95A9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604A9839-9EAF-9700-21A7-BC5488885849}"/>
              </a:ext>
            </a:extLst>
          </p:cNvPr>
          <p:cNvSpPr/>
          <p:nvPr/>
        </p:nvSpPr>
        <p:spPr>
          <a:xfrm>
            <a:off x="5669520" y="3652462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3767F04-88E8-D213-4B02-80F6E8AB25D5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06F4681-980B-D381-4EF2-70045AB971F2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6AC98D8-CEDB-CB3A-D490-2AA599E8C71C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AC3302B-0983-9CE6-E729-756D9F4C3EAC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AB143EB-1189-3AF7-ACB4-BF5E3E81587A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039B001-01DC-FC35-12BD-37CAF3BDC2FA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D2645CE-1574-D5BB-53AD-059F3991298C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892CBE4-9359-3867-7916-A3CF9E8FA3A4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B5AAFDAA-29F7-1F36-E297-A6D3FA029E52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3">
            <a:extLst>
              <a:ext uri="{FF2B5EF4-FFF2-40B4-BE49-F238E27FC236}">
                <a16:creationId xmlns:a16="http://schemas.microsoft.com/office/drawing/2014/main" id="{7BCD4DF4-C202-F149-66E7-17B80735D124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BA2CFFA9-D2C8-2A76-C250-DA248A2183A8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62" name="Gerade Verbindung mit Pfeil 53">
            <a:extLst>
              <a:ext uri="{FF2B5EF4-FFF2-40B4-BE49-F238E27FC236}">
                <a16:creationId xmlns:a16="http://schemas.microsoft.com/office/drawing/2014/main" id="{1147693D-CB88-E7EB-FB53-EB9487187C5B}"/>
              </a:ext>
            </a:extLst>
          </p:cNvPr>
          <p:cNvCxnSpPr>
            <a:cxnSpLocks/>
            <a:stCxn id="43" idx="2"/>
            <a:endCxn id="36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3">
            <a:extLst>
              <a:ext uri="{FF2B5EF4-FFF2-40B4-BE49-F238E27FC236}">
                <a16:creationId xmlns:a16="http://schemas.microsoft.com/office/drawing/2014/main" id="{445D6812-EC73-AC80-8E05-CCB5DFE03BEB}"/>
              </a:ext>
            </a:extLst>
          </p:cNvPr>
          <p:cNvCxnSpPr>
            <a:cxnSpLocks/>
            <a:stCxn id="42" idx="2"/>
            <a:endCxn id="36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B27C3C0-07CB-50A2-D210-68F773167F1D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4D77B95-D56D-E496-1645-51B6E3CFB9E7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3">
            <a:extLst>
              <a:ext uri="{FF2B5EF4-FFF2-40B4-BE49-F238E27FC236}">
                <a16:creationId xmlns:a16="http://schemas.microsoft.com/office/drawing/2014/main" id="{F94AF318-B92D-D8F3-D25D-EFD737FB2DED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 rot="16200000" flipH="1">
            <a:off x="5402727" y="2845669"/>
            <a:ext cx="430360" cy="11832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0BA330A3-C188-99E6-8E4A-9D7FFF6FAD77}"/>
              </a:ext>
            </a:extLst>
          </p:cNvPr>
          <p:cNvSpPr/>
          <p:nvPr/>
        </p:nvSpPr>
        <p:spPr>
          <a:xfrm>
            <a:off x="5946311" y="4229239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values</a:t>
            </a:r>
            <a:endParaRPr lang="de-DE" sz="1000" baseline="-25000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4C3F3EDF-2F8E-3789-C798-15488EBF2B2A}"/>
              </a:ext>
            </a:extLst>
          </p:cNvPr>
          <p:cNvCxnSpPr>
            <a:cxnSpLocks/>
            <a:stCxn id="34" idx="2"/>
            <a:endCxn id="101" idx="0"/>
          </p:cNvCxnSpPr>
          <p:nvPr/>
        </p:nvCxnSpPr>
        <p:spPr>
          <a:xfrm flipH="1">
            <a:off x="6204669" y="3962994"/>
            <a:ext cx="4851" cy="2662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5AE1FE0-7138-E792-4E49-B51EC8B6FD77}"/>
              </a:ext>
            </a:extLst>
          </p:cNvPr>
          <p:cNvCxnSpPr>
            <a:cxnSpLocks/>
            <a:stCxn id="291" idx="3"/>
            <a:endCxn id="37" idx="2"/>
          </p:cNvCxnSpPr>
          <p:nvPr/>
        </p:nvCxnSpPr>
        <p:spPr>
          <a:xfrm>
            <a:off x="5748443" y="6361996"/>
            <a:ext cx="301073" cy="5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58060A0-D8EA-2793-1877-5ED375AABC22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F2D280-BE5F-19A3-270B-C2FD6C55257E}"/>
              </a:ext>
            </a:extLst>
          </p:cNvPr>
          <p:cNvSpPr/>
          <p:nvPr/>
        </p:nvSpPr>
        <p:spPr>
          <a:xfrm>
            <a:off x="6049516" y="6203491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1620EC7-6C01-D0B5-B059-519866591679}"/>
              </a:ext>
            </a:extLst>
          </p:cNvPr>
          <p:cNvCxnSpPr>
            <a:cxnSpLocks/>
            <a:stCxn id="101" idx="2"/>
            <a:endCxn id="37" idx="0"/>
          </p:cNvCxnSpPr>
          <p:nvPr/>
        </p:nvCxnSpPr>
        <p:spPr>
          <a:xfrm>
            <a:off x="6204669" y="4547339"/>
            <a:ext cx="3897" cy="16561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0E54967-0C03-57ED-C0F5-6F39FA89AAF1}"/>
              </a:ext>
            </a:extLst>
          </p:cNvPr>
          <p:cNvCxnSpPr>
            <a:cxnSpLocks/>
            <a:stCxn id="37" idx="6"/>
            <a:endCxn id="63" idx="1"/>
          </p:cNvCxnSpPr>
          <p:nvPr/>
        </p:nvCxnSpPr>
        <p:spPr>
          <a:xfrm flipV="1">
            <a:off x="6367616" y="6357315"/>
            <a:ext cx="663313" cy="522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3E37735-3891-8CE4-85E6-8E061C3E80DC}"/>
              </a:ext>
            </a:extLst>
          </p:cNvPr>
          <p:cNvSpPr/>
          <p:nvPr/>
        </p:nvSpPr>
        <p:spPr>
          <a:xfrm>
            <a:off x="7246396" y="6025346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A4DA975-B162-3016-CBD0-7FAEF41B4A4C}"/>
              </a:ext>
            </a:extLst>
          </p:cNvPr>
          <p:cNvSpPr/>
          <p:nvPr/>
        </p:nvSpPr>
        <p:spPr>
          <a:xfrm>
            <a:off x="7175500" y="6087038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6426DBA-8199-C25D-F82A-AC57CC07B28E}"/>
              </a:ext>
            </a:extLst>
          </p:cNvPr>
          <p:cNvSpPr/>
          <p:nvPr/>
        </p:nvSpPr>
        <p:spPr>
          <a:xfrm>
            <a:off x="7092704" y="6147601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A0ED7B-D7AA-C678-CE97-4FD9A7126967}"/>
              </a:ext>
            </a:extLst>
          </p:cNvPr>
          <p:cNvSpPr/>
          <p:nvPr/>
        </p:nvSpPr>
        <p:spPr>
          <a:xfrm>
            <a:off x="7030929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A372471D-9268-8E8D-FD86-325EA045B637}"/>
              </a:ext>
            </a:extLst>
          </p:cNvPr>
          <p:cNvSpPr/>
          <p:nvPr/>
        </p:nvSpPr>
        <p:spPr>
          <a:xfrm>
            <a:off x="7835651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0F4FEFC-A5B3-10B6-4A6E-90C27A6128AE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990402" y="6262553"/>
            <a:ext cx="13501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80D5B58-7DB5-58E4-EE2E-057B7CD85EEA}"/>
              </a:ext>
            </a:extLst>
          </p:cNvPr>
          <p:cNvCxnSpPr>
            <a:cxnSpLocks/>
            <a:stCxn id="67" idx="0"/>
            <a:endCxn id="403" idx="2"/>
          </p:cNvCxnSpPr>
          <p:nvPr/>
        </p:nvCxnSpPr>
        <p:spPr>
          <a:xfrm flipH="1" flipV="1">
            <a:off x="8374472" y="2695902"/>
            <a:ext cx="1179" cy="9563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71F9E818-7CD6-D82B-55FD-D4EA3754153C}"/>
              </a:ext>
            </a:extLst>
          </p:cNvPr>
          <p:cNvSpPr/>
          <p:nvPr/>
        </p:nvSpPr>
        <p:spPr>
          <a:xfrm>
            <a:off x="8125421" y="610350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105" name="Geschweifte Klammer rechts 104">
            <a:extLst>
              <a:ext uri="{FF2B5EF4-FFF2-40B4-BE49-F238E27FC236}">
                <a16:creationId xmlns:a16="http://schemas.microsoft.com/office/drawing/2014/main" id="{51801F49-731A-8A10-7C94-98AA71CCAF74}"/>
              </a:ext>
            </a:extLst>
          </p:cNvPr>
          <p:cNvSpPr/>
          <p:nvPr/>
        </p:nvSpPr>
        <p:spPr>
          <a:xfrm>
            <a:off x="7858432" y="6025346"/>
            <a:ext cx="160807" cy="473674"/>
          </a:xfrm>
          <a:prstGeom prst="rightBrac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0857B65-5277-ABDB-60C1-351373F390ED}"/>
              </a:ext>
            </a:extLst>
          </p:cNvPr>
          <p:cNvCxnSpPr>
            <a:cxnSpLocks/>
            <a:stCxn id="100" idx="0"/>
            <a:endCxn id="67" idx="2"/>
          </p:cNvCxnSpPr>
          <p:nvPr/>
        </p:nvCxnSpPr>
        <p:spPr>
          <a:xfrm flipH="1" flipV="1">
            <a:off x="8375651" y="3962789"/>
            <a:ext cx="8128" cy="21407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7353C145-D208-836F-C8AF-4E67D46BBC11}"/>
              </a:ext>
            </a:extLst>
          </p:cNvPr>
          <p:cNvSpPr/>
          <p:nvPr/>
        </p:nvSpPr>
        <p:spPr>
          <a:xfrm>
            <a:off x="9385116" y="241405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CA3C3395-EDD2-7112-03EA-61EC98F45410}"/>
              </a:ext>
            </a:extLst>
          </p:cNvPr>
          <p:cNvCxnSpPr>
            <a:cxnSpLocks/>
            <a:stCxn id="403" idx="3"/>
            <a:endCxn id="117" idx="1"/>
          </p:cNvCxnSpPr>
          <p:nvPr/>
        </p:nvCxnSpPr>
        <p:spPr>
          <a:xfrm flipV="1">
            <a:off x="8816749" y="2573106"/>
            <a:ext cx="568367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ADB3331-1C18-0554-B91A-4E9C0EA65FCB}"/>
              </a:ext>
            </a:extLst>
          </p:cNvPr>
          <p:cNvCxnSpPr>
            <a:cxnSpLocks/>
            <a:stCxn id="117" idx="2"/>
            <a:endCxn id="436" idx="0"/>
          </p:cNvCxnSpPr>
          <p:nvPr/>
        </p:nvCxnSpPr>
        <p:spPr>
          <a:xfrm>
            <a:off x="9643474" y="2732156"/>
            <a:ext cx="1470" cy="9236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252F3FAD-2552-FA43-FB56-A409C3DCA3C8}"/>
              </a:ext>
            </a:extLst>
          </p:cNvPr>
          <p:cNvCxnSpPr>
            <a:cxnSpLocks/>
            <a:stCxn id="36" idx="4"/>
            <a:endCxn id="6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>
            <a:extLst>
              <a:ext uri="{FF2B5EF4-FFF2-40B4-BE49-F238E27FC236}">
                <a16:creationId xmlns:a16="http://schemas.microsoft.com/office/drawing/2014/main" id="{45C96199-3496-7F89-6832-3D57B49B67E9}"/>
              </a:ext>
            </a:extLst>
          </p:cNvPr>
          <p:cNvSpPr/>
          <p:nvPr/>
        </p:nvSpPr>
        <p:spPr>
          <a:xfrm>
            <a:off x="5231728" y="620294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292" name="Gerade Verbindung mit Pfeil 291">
            <a:extLst>
              <a:ext uri="{FF2B5EF4-FFF2-40B4-BE49-F238E27FC236}">
                <a16:creationId xmlns:a16="http://schemas.microsoft.com/office/drawing/2014/main" id="{51B8F814-1FF8-C81C-F6C3-AEA115C3437B}"/>
              </a:ext>
            </a:extLst>
          </p:cNvPr>
          <p:cNvCxnSpPr>
            <a:cxnSpLocks/>
            <a:stCxn id="376" idx="3"/>
            <a:endCxn id="291" idx="1"/>
          </p:cNvCxnSpPr>
          <p:nvPr/>
        </p:nvCxnSpPr>
        <p:spPr>
          <a:xfrm>
            <a:off x="4878107" y="6361996"/>
            <a:ext cx="353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Abgerundetes Rechteck 373">
            <a:extLst>
              <a:ext uri="{FF2B5EF4-FFF2-40B4-BE49-F238E27FC236}">
                <a16:creationId xmlns:a16="http://schemas.microsoft.com/office/drawing/2014/main" id="{0999FAB9-8A34-7C30-3E14-369295129974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375" name="Abgerundetes Rechteck 374">
            <a:extLst>
              <a:ext uri="{FF2B5EF4-FFF2-40B4-BE49-F238E27FC236}">
                <a16:creationId xmlns:a16="http://schemas.microsoft.com/office/drawing/2014/main" id="{26F6A523-8671-FA67-1CAF-9E22CAD786AD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sp>
        <p:nvSpPr>
          <p:cNvPr id="376" name="Abgerundetes Rechteck 375">
            <a:extLst>
              <a:ext uri="{FF2B5EF4-FFF2-40B4-BE49-F238E27FC236}">
                <a16:creationId xmlns:a16="http://schemas.microsoft.com/office/drawing/2014/main" id="{99FD113B-9726-37AA-C71C-A940A9179590}"/>
              </a:ext>
            </a:extLst>
          </p:cNvPr>
          <p:cNvSpPr/>
          <p:nvPr/>
        </p:nvSpPr>
        <p:spPr>
          <a:xfrm>
            <a:off x="3993552" y="623920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cxnSp>
        <p:nvCxnSpPr>
          <p:cNvPr id="382" name="Gerade Verbindung mit Pfeil 53">
            <a:extLst>
              <a:ext uri="{FF2B5EF4-FFF2-40B4-BE49-F238E27FC236}">
                <a16:creationId xmlns:a16="http://schemas.microsoft.com/office/drawing/2014/main" id="{E5835872-8958-E19D-5AF8-6FA1DA0C1DFB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53">
            <a:extLst>
              <a:ext uri="{FF2B5EF4-FFF2-40B4-BE49-F238E27FC236}">
                <a16:creationId xmlns:a16="http://schemas.microsoft.com/office/drawing/2014/main" id="{F442F712-E886-D4BA-F5E0-C109FA13837F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3">
            <a:extLst>
              <a:ext uri="{FF2B5EF4-FFF2-40B4-BE49-F238E27FC236}">
                <a16:creationId xmlns:a16="http://schemas.microsoft.com/office/drawing/2014/main" id="{3300A573-0A80-7AD3-9750-4837C42A2C4B}"/>
              </a:ext>
            </a:extLst>
          </p:cNvPr>
          <p:cNvCxnSpPr>
            <a:cxnSpLocks/>
          </p:cNvCxnSpPr>
          <p:nvPr/>
        </p:nvCxnSpPr>
        <p:spPr>
          <a:xfrm>
            <a:off x="4433673" y="612117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8E089125-23BA-1301-E542-5211F33E1F62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00" name="Textfeld 399">
            <a:extLst>
              <a:ext uri="{FF2B5EF4-FFF2-40B4-BE49-F238E27FC236}">
                <a16:creationId xmlns:a16="http://schemas.microsoft.com/office/drawing/2014/main" id="{766B6A70-B268-DA48-397B-707B7F7E518E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403" name="Abgerundetes Rechteck 402">
            <a:extLst>
              <a:ext uri="{FF2B5EF4-FFF2-40B4-BE49-F238E27FC236}">
                <a16:creationId xmlns:a16="http://schemas.microsoft.com/office/drawing/2014/main" id="{EC14CB7E-9ACA-F2A2-96E3-1F6DE4D6997E}"/>
              </a:ext>
            </a:extLst>
          </p:cNvPr>
          <p:cNvSpPr/>
          <p:nvPr/>
        </p:nvSpPr>
        <p:spPr>
          <a:xfrm>
            <a:off x="7932194" y="2450311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sp>
        <p:nvSpPr>
          <p:cNvPr id="436" name="Abgerundetes Rechteck 435">
            <a:extLst>
              <a:ext uri="{FF2B5EF4-FFF2-40B4-BE49-F238E27FC236}">
                <a16:creationId xmlns:a16="http://schemas.microsoft.com/office/drawing/2014/main" id="{0D71D9B3-F0A6-051F-2AB0-008E016D081F}"/>
              </a:ext>
            </a:extLst>
          </p:cNvPr>
          <p:cNvSpPr/>
          <p:nvPr/>
        </p:nvSpPr>
        <p:spPr>
          <a:xfrm>
            <a:off x="9104944" y="36558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NormL</a:t>
            </a:r>
            <a:endParaRPr lang="de-DE" sz="1000" dirty="0"/>
          </a:p>
        </p:txBody>
      </p:sp>
      <p:cxnSp>
        <p:nvCxnSpPr>
          <p:cNvPr id="444" name="Gerade Verbindung mit Pfeil 53">
            <a:extLst>
              <a:ext uri="{FF2B5EF4-FFF2-40B4-BE49-F238E27FC236}">
                <a16:creationId xmlns:a16="http://schemas.microsoft.com/office/drawing/2014/main" id="{0578412D-55F1-E343-C741-112BE15BCDEA}"/>
              </a:ext>
            </a:extLst>
          </p:cNvPr>
          <p:cNvCxnSpPr>
            <a:cxnSpLocks/>
            <a:stCxn id="39" idx="3"/>
            <a:endCxn id="436" idx="0"/>
          </p:cNvCxnSpPr>
          <p:nvPr/>
        </p:nvCxnSpPr>
        <p:spPr>
          <a:xfrm>
            <a:off x="5277106" y="1874303"/>
            <a:ext cx="4716000" cy="178150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2AF6EC70-656A-1EC3-DD40-748E23E65B65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8" name="Rechteck 527">
            <a:extLst>
              <a:ext uri="{FF2B5EF4-FFF2-40B4-BE49-F238E27FC236}">
                <a16:creationId xmlns:a16="http://schemas.microsoft.com/office/drawing/2014/main" id="{883E71B7-93E7-5D5E-200F-A2AA6058DF56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75" name="Gerade Verbindung mit Pfeil 574">
            <a:extLst>
              <a:ext uri="{FF2B5EF4-FFF2-40B4-BE49-F238E27FC236}">
                <a16:creationId xmlns:a16="http://schemas.microsoft.com/office/drawing/2014/main" id="{6100CC63-403E-F2FF-4EAF-787594898124}"/>
              </a:ext>
            </a:extLst>
          </p:cNvPr>
          <p:cNvCxnSpPr>
            <a:cxnSpLocks/>
            <a:stCxn id="529" idx="2"/>
            <a:endCxn id="5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 Verbindung mit Pfeil 574">
            <a:extLst>
              <a:ext uri="{FF2B5EF4-FFF2-40B4-BE49-F238E27FC236}">
                <a16:creationId xmlns:a16="http://schemas.microsoft.com/office/drawing/2014/main" id="{032453A5-D52E-68D9-975A-C2FCECF99FD3}"/>
              </a:ext>
            </a:extLst>
          </p:cNvPr>
          <p:cNvCxnSpPr>
            <a:cxnSpLocks/>
            <a:stCxn id="529" idx="2"/>
            <a:endCxn id="27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 Verbindung mit Pfeil 585">
            <a:extLst>
              <a:ext uri="{FF2B5EF4-FFF2-40B4-BE49-F238E27FC236}">
                <a16:creationId xmlns:a16="http://schemas.microsoft.com/office/drawing/2014/main" id="{22AB98E7-EC53-2A5B-BBBE-0550136E3583}"/>
              </a:ext>
            </a:extLst>
          </p:cNvPr>
          <p:cNvCxnSpPr>
            <a:cxnSpLocks/>
            <a:stCxn id="528" idx="3"/>
            <a:endCxn id="529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532A330F-A319-8B77-E7D4-A2BE431866F4}"/>
              </a:ext>
            </a:extLst>
          </p:cNvPr>
          <p:cNvSpPr/>
          <p:nvPr/>
        </p:nvSpPr>
        <p:spPr>
          <a:xfrm>
            <a:off x="325755" y="2370806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Normalisation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Layer </a:t>
            </a:r>
          </a:p>
        </p:txBody>
      </p:sp>
    </p:spTree>
    <p:extLst>
      <p:ext uri="{BB962C8B-B14F-4D97-AF65-F5344CB8AC3E}">
        <p14:creationId xmlns:p14="http://schemas.microsoft.com/office/powerpoint/2010/main" val="256723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C0A88-8225-1112-A9C1-0A71CBD46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8D24220-401C-5E26-338F-003DF38921A4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E89987-07D9-DEF9-6159-05370754C551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2A45F41-5D4E-B7BB-38A1-6E458A762C4D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C58050A-34F9-F2DA-BC28-43B599149CA2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51EB6B0F-E145-DF65-A9F5-C6FFE5CF8293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88A8CDCD-1495-83BF-FADB-F8CB91C63D1C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716FE910-545B-F559-7D7D-A63D3EB5700D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65E0A410-03E4-DFD8-AAA6-9DAB1C538056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99CA1DC4-66EA-B2C3-2169-3ED12D922C1E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9D4FF65-6530-183C-7931-F57336A60FE7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68FE2A9-A91E-EB29-86DE-148D40651DC8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EC9DC94-3130-FB46-9C34-6C659B5A9357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E6E4437C-2557-BBBE-82D8-016BFEF69159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49A86CEA-A70D-63ED-67F7-302275FD71DE}"/>
              </a:ext>
            </a:extLst>
          </p:cNvPr>
          <p:cNvSpPr/>
          <p:nvPr/>
        </p:nvSpPr>
        <p:spPr>
          <a:xfrm>
            <a:off x="5669520" y="3652462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9A57176-14AD-A624-CD35-138E099E5CD0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A432F3D-1E76-B6CE-B59B-0FDD9D2951F4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9435A07-3E54-00A1-8625-435A4F12BB73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39298B6-4A9D-FA5D-1BFD-3B014D8858E6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15B00BE-5FF9-A15C-CE58-C95FD8221B62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0F27E6-F83C-1F72-AAF0-57D9E2D8AA6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A3E2D15-3B56-F4B4-3F58-EDECD157180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871E5C7-BB1A-8299-5009-26AEE4E13AC1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D61ABB3-F41D-0D53-1345-47A9333BFE90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3">
            <a:extLst>
              <a:ext uri="{FF2B5EF4-FFF2-40B4-BE49-F238E27FC236}">
                <a16:creationId xmlns:a16="http://schemas.microsoft.com/office/drawing/2014/main" id="{1BCE0878-99ED-9F17-EF35-3F24EFE0D204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2FA94267-24F9-6465-5544-11AE118D0095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62" name="Gerade Verbindung mit Pfeil 53">
            <a:extLst>
              <a:ext uri="{FF2B5EF4-FFF2-40B4-BE49-F238E27FC236}">
                <a16:creationId xmlns:a16="http://schemas.microsoft.com/office/drawing/2014/main" id="{87F7937D-3067-1AA8-E6E3-72AD6843A23D}"/>
              </a:ext>
            </a:extLst>
          </p:cNvPr>
          <p:cNvCxnSpPr>
            <a:cxnSpLocks/>
            <a:stCxn id="43" idx="2"/>
            <a:endCxn id="36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3">
            <a:extLst>
              <a:ext uri="{FF2B5EF4-FFF2-40B4-BE49-F238E27FC236}">
                <a16:creationId xmlns:a16="http://schemas.microsoft.com/office/drawing/2014/main" id="{3A69CDB5-F620-FE9D-ED82-C5C4912E0FF6}"/>
              </a:ext>
            </a:extLst>
          </p:cNvPr>
          <p:cNvCxnSpPr>
            <a:cxnSpLocks/>
            <a:stCxn id="42" idx="2"/>
            <a:endCxn id="36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AB0E5D7-798C-2F15-C16E-008B9C233552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078FDB1-6D77-B053-7CA8-16DB56E304A6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3">
            <a:extLst>
              <a:ext uri="{FF2B5EF4-FFF2-40B4-BE49-F238E27FC236}">
                <a16:creationId xmlns:a16="http://schemas.microsoft.com/office/drawing/2014/main" id="{CC8A565A-7CB6-7141-3830-52351C8E51EB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 rot="16200000" flipH="1">
            <a:off x="5402727" y="2845669"/>
            <a:ext cx="430360" cy="11832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B211592A-27EE-3ED6-F04C-F414A71FB8E8}"/>
              </a:ext>
            </a:extLst>
          </p:cNvPr>
          <p:cNvSpPr/>
          <p:nvPr/>
        </p:nvSpPr>
        <p:spPr>
          <a:xfrm>
            <a:off x="5946311" y="4229239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values</a:t>
            </a:r>
            <a:endParaRPr lang="de-DE" sz="1000" baseline="-25000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EAC49B4-53CF-9610-3D70-748B1D789D9F}"/>
              </a:ext>
            </a:extLst>
          </p:cNvPr>
          <p:cNvCxnSpPr>
            <a:cxnSpLocks/>
            <a:stCxn id="34" idx="2"/>
            <a:endCxn id="101" idx="0"/>
          </p:cNvCxnSpPr>
          <p:nvPr/>
        </p:nvCxnSpPr>
        <p:spPr>
          <a:xfrm flipH="1">
            <a:off x="6204669" y="3962994"/>
            <a:ext cx="4851" cy="2662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1B6268-C639-E623-840F-44C59F02A50C}"/>
              </a:ext>
            </a:extLst>
          </p:cNvPr>
          <p:cNvCxnSpPr>
            <a:cxnSpLocks/>
            <a:stCxn id="291" idx="3"/>
            <a:endCxn id="37" idx="2"/>
          </p:cNvCxnSpPr>
          <p:nvPr/>
        </p:nvCxnSpPr>
        <p:spPr>
          <a:xfrm>
            <a:off x="5748443" y="6361996"/>
            <a:ext cx="301073" cy="5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20DC986-D3AB-9D48-5355-A8FBE77A0EC1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DD9341-5292-5F30-F2FA-16A8AF4CC1F7}"/>
              </a:ext>
            </a:extLst>
          </p:cNvPr>
          <p:cNvSpPr/>
          <p:nvPr/>
        </p:nvSpPr>
        <p:spPr>
          <a:xfrm>
            <a:off x="6049516" y="6203491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69B82B0-6E3D-96FB-C9AC-47CF6EA56240}"/>
              </a:ext>
            </a:extLst>
          </p:cNvPr>
          <p:cNvCxnSpPr>
            <a:cxnSpLocks/>
            <a:stCxn id="101" idx="2"/>
            <a:endCxn id="37" idx="0"/>
          </p:cNvCxnSpPr>
          <p:nvPr/>
        </p:nvCxnSpPr>
        <p:spPr>
          <a:xfrm>
            <a:off x="6204669" y="4547339"/>
            <a:ext cx="3897" cy="16561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95762D9-3B9D-9134-AF50-0F1A6D4CD7E0}"/>
              </a:ext>
            </a:extLst>
          </p:cNvPr>
          <p:cNvCxnSpPr>
            <a:cxnSpLocks/>
            <a:stCxn id="37" idx="6"/>
            <a:endCxn id="63" idx="1"/>
          </p:cNvCxnSpPr>
          <p:nvPr/>
        </p:nvCxnSpPr>
        <p:spPr>
          <a:xfrm flipV="1">
            <a:off x="6367616" y="6357315"/>
            <a:ext cx="663313" cy="522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8817F7E3-05A5-C83C-C2DD-A5986DA120D1}"/>
              </a:ext>
            </a:extLst>
          </p:cNvPr>
          <p:cNvSpPr/>
          <p:nvPr/>
        </p:nvSpPr>
        <p:spPr>
          <a:xfrm>
            <a:off x="7246396" y="6025346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EB3E752-E264-0E5A-A990-2B5AE11198E5}"/>
              </a:ext>
            </a:extLst>
          </p:cNvPr>
          <p:cNvSpPr/>
          <p:nvPr/>
        </p:nvSpPr>
        <p:spPr>
          <a:xfrm>
            <a:off x="7175500" y="6087038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2A05C810-6A3D-78DD-D2C0-4F5EA64F2CAC}"/>
              </a:ext>
            </a:extLst>
          </p:cNvPr>
          <p:cNvSpPr/>
          <p:nvPr/>
        </p:nvSpPr>
        <p:spPr>
          <a:xfrm>
            <a:off x="7092704" y="6147601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273A0EC-0182-3D94-963A-9A08156CAF3D}"/>
              </a:ext>
            </a:extLst>
          </p:cNvPr>
          <p:cNvSpPr/>
          <p:nvPr/>
        </p:nvSpPr>
        <p:spPr>
          <a:xfrm>
            <a:off x="7030929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D2A89BB7-223C-F45A-C766-E400CED86526}"/>
              </a:ext>
            </a:extLst>
          </p:cNvPr>
          <p:cNvSpPr/>
          <p:nvPr/>
        </p:nvSpPr>
        <p:spPr>
          <a:xfrm>
            <a:off x="7835651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756A289-E214-207E-F3DB-EDEE7FC0AC05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990402" y="6262553"/>
            <a:ext cx="13501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D72572A-13A3-9E50-8525-3740916FD1CD}"/>
              </a:ext>
            </a:extLst>
          </p:cNvPr>
          <p:cNvCxnSpPr>
            <a:cxnSpLocks/>
            <a:stCxn id="67" idx="0"/>
            <a:endCxn id="403" idx="2"/>
          </p:cNvCxnSpPr>
          <p:nvPr/>
        </p:nvCxnSpPr>
        <p:spPr>
          <a:xfrm flipH="1" flipV="1">
            <a:off x="8374472" y="2695902"/>
            <a:ext cx="1179" cy="9563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78971F64-BE4C-2C68-C92F-9032E9DDFA6B}"/>
              </a:ext>
            </a:extLst>
          </p:cNvPr>
          <p:cNvSpPr/>
          <p:nvPr/>
        </p:nvSpPr>
        <p:spPr>
          <a:xfrm>
            <a:off x="8125421" y="610350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105" name="Geschweifte Klammer rechts 104">
            <a:extLst>
              <a:ext uri="{FF2B5EF4-FFF2-40B4-BE49-F238E27FC236}">
                <a16:creationId xmlns:a16="http://schemas.microsoft.com/office/drawing/2014/main" id="{7D4E3D71-B6E4-04D3-4A67-F1F28384A7F8}"/>
              </a:ext>
            </a:extLst>
          </p:cNvPr>
          <p:cNvSpPr/>
          <p:nvPr/>
        </p:nvSpPr>
        <p:spPr>
          <a:xfrm>
            <a:off x="7858432" y="6025346"/>
            <a:ext cx="160807" cy="473674"/>
          </a:xfrm>
          <a:prstGeom prst="rightBrac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1FE6239-7326-A038-29B2-4EE104A8E397}"/>
              </a:ext>
            </a:extLst>
          </p:cNvPr>
          <p:cNvCxnSpPr>
            <a:cxnSpLocks/>
            <a:stCxn id="100" idx="0"/>
            <a:endCxn id="67" idx="2"/>
          </p:cNvCxnSpPr>
          <p:nvPr/>
        </p:nvCxnSpPr>
        <p:spPr>
          <a:xfrm flipH="1" flipV="1">
            <a:off x="8375651" y="3962789"/>
            <a:ext cx="8128" cy="21407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A59A8949-38D4-0064-2E56-2C22D3FC86E2}"/>
              </a:ext>
            </a:extLst>
          </p:cNvPr>
          <p:cNvSpPr/>
          <p:nvPr/>
        </p:nvSpPr>
        <p:spPr>
          <a:xfrm>
            <a:off x="9385116" y="241405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7CEF0E7C-92A4-91E9-3662-54B3FB7BFEAC}"/>
              </a:ext>
            </a:extLst>
          </p:cNvPr>
          <p:cNvCxnSpPr>
            <a:cxnSpLocks/>
            <a:stCxn id="403" idx="3"/>
            <a:endCxn id="117" idx="1"/>
          </p:cNvCxnSpPr>
          <p:nvPr/>
        </p:nvCxnSpPr>
        <p:spPr>
          <a:xfrm flipV="1">
            <a:off x="8816749" y="2573106"/>
            <a:ext cx="568367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D85AE3CC-59E9-A750-AB20-BB4AC76C151B}"/>
              </a:ext>
            </a:extLst>
          </p:cNvPr>
          <p:cNvCxnSpPr>
            <a:cxnSpLocks/>
            <a:stCxn id="117" idx="2"/>
            <a:endCxn id="436" idx="0"/>
          </p:cNvCxnSpPr>
          <p:nvPr/>
        </p:nvCxnSpPr>
        <p:spPr>
          <a:xfrm>
            <a:off x="9643474" y="2732156"/>
            <a:ext cx="1470" cy="9236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7071CA5C-43EB-951F-11D7-151B8A0A85A5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9895072" y="3966340"/>
            <a:ext cx="6759" cy="23593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97F429C8-FE9E-A073-19C0-AB872778C92F}"/>
              </a:ext>
            </a:extLst>
          </p:cNvPr>
          <p:cNvCxnSpPr>
            <a:cxnSpLocks/>
            <a:stCxn id="36" idx="4"/>
            <a:endCxn id="6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>
            <a:extLst>
              <a:ext uri="{FF2B5EF4-FFF2-40B4-BE49-F238E27FC236}">
                <a16:creationId xmlns:a16="http://schemas.microsoft.com/office/drawing/2014/main" id="{4E71D410-9B6C-93C0-44EC-7EA634224FA8}"/>
              </a:ext>
            </a:extLst>
          </p:cNvPr>
          <p:cNvSpPr/>
          <p:nvPr/>
        </p:nvSpPr>
        <p:spPr>
          <a:xfrm>
            <a:off x="5231728" y="620294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292" name="Gerade Verbindung mit Pfeil 291">
            <a:extLst>
              <a:ext uri="{FF2B5EF4-FFF2-40B4-BE49-F238E27FC236}">
                <a16:creationId xmlns:a16="http://schemas.microsoft.com/office/drawing/2014/main" id="{F9575446-C047-60CB-7B8E-6119CB94C001}"/>
              </a:ext>
            </a:extLst>
          </p:cNvPr>
          <p:cNvCxnSpPr>
            <a:cxnSpLocks/>
            <a:stCxn id="376" idx="3"/>
            <a:endCxn id="291" idx="1"/>
          </p:cNvCxnSpPr>
          <p:nvPr/>
        </p:nvCxnSpPr>
        <p:spPr>
          <a:xfrm>
            <a:off x="4878107" y="6361996"/>
            <a:ext cx="353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Abgerundetes Rechteck 373">
            <a:extLst>
              <a:ext uri="{FF2B5EF4-FFF2-40B4-BE49-F238E27FC236}">
                <a16:creationId xmlns:a16="http://schemas.microsoft.com/office/drawing/2014/main" id="{C91AA3F1-80AC-3ED5-9276-708229138DB2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375" name="Abgerundetes Rechteck 374">
            <a:extLst>
              <a:ext uri="{FF2B5EF4-FFF2-40B4-BE49-F238E27FC236}">
                <a16:creationId xmlns:a16="http://schemas.microsoft.com/office/drawing/2014/main" id="{5390315F-7B71-24BD-3043-99326EFC7327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sp>
        <p:nvSpPr>
          <p:cNvPr id="376" name="Abgerundetes Rechteck 375">
            <a:extLst>
              <a:ext uri="{FF2B5EF4-FFF2-40B4-BE49-F238E27FC236}">
                <a16:creationId xmlns:a16="http://schemas.microsoft.com/office/drawing/2014/main" id="{1CB69B6E-B3D1-E8BB-8234-387D38096DA1}"/>
              </a:ext>
            </a:extLst>
          </p:cNvPr>
          <p:cNvSpPr/>
          <p:nvPr/>
        </p:nvSpPr>
        <p:spPr>
          <a:xfrm>
            <a:off x="3993552" y="623920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cxnSp>
        <p:nvCxnSpPr>
          <p:cNvPr id="382" name="Gerade Verbindung mit Pfeil 53">
            <a:extLst>
              <a:ext uri="{FF2B5EF4-FFF2-40B4-BE49-F238E27FC236}">
                <a16:creationId xmlns:a16="http://schemas.microsoft.com/office/drawing/2014/main" id="{BFD8A7CE-82B6-33ED-2007-013902BD6B39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53">
            <a:extLst>
              <a:ext uri="{FF2B5EF4-FFF2-40B4-BE49-F238E27FC236}">
                <a16:creationId xmlns:a16="http://schemas.microsoft.com/office/drawing/2014/main" id="{2297FAEE-274C-D469-3D6E-0CC42230C17D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3">
            <a:extLst>
              <a:ext uri="{FF2B5EF4-FFF2-40B4-BE49-F238E27FC236}">
                <a16:creationId xmlns:a16="http://schemas.microsoft.com/office/drawing/2014/main" id="{AF1EDCA2-70BB-AE1F-4CB0-B395E7C700D3}"/>
              </a:ext>
            </a:extLst>
          </p:cNvPr>
          <p:cNvCxnSpPr>
            <a:cxnSpLocks/>
          </p:cNvCxnSpPr>
          <p:nvPr/>
        </p:nvCxnSpPr>
        <p:spPr>
          <a:xfrm>
            <a:off x="4433673" y="612117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F4DF0793-AE9B-8F9D-D12E-75322CE0D98D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00" name="Textfeld 399">
            <a:extLst>
              <a:ext uri="{FF2B5EF4-FFF2-40B4-BE49-F238E27FC236}">
                <a16:creationId xmlns:a16="http://schemas.microsoft.com/office/drawing/2014/main" id="{0BDC5D15-BE6E-3945-47D3-970471ED26EF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403" name="Abgerundetes Rechteck 402">
            <a:extLst>
              <a:ext uri="{FF2B5EF4-FFF2-40B4-BE49-F238E27FC236}">
                <a16:creationId xmlns:a16="http://schemas.microsoft.com/office/drawing/2014/main" id="{8F5BE584-D57B-5F82-4133-11EE973044E5}"/>
              </a:ext>
            </a:extLst>
          </p:cNvPr>
          <p:cNvSpPr/>
          <p:nvPr/>
        </p:nvSpPr>
        <p:spPr>
          <a:xfrm>
            <a:off x="7932194" y="2450311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9AE82D5-F524-E98C-FEE3-116BE81D8142}"/>
              </a:ext>
            </a:extLst>
          </p:cNvPr>
          <p:cNvGrpSpPr/>
          <p:nvPr/>
        </p:nvGrpSpPr>
        <p:grpSpPr>
          <a:xfrm>
            <a:off x="9270519" y="4202277"/>
            <a:ext cx="1262624" cy="1776342"/>
            <a:chOff x="9800911" y="3782360"/>
            <a:chExt cx="1262624" cy="1776342"/>
          </a:xfrm>
        </p:grpSpPr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583B6E9B-C4FD-8F9A-4DE6-266FF7D8BDD6}"/>
                </a:ext>
              </a:extLst>
            </p:cNvPr>
            <p:cNvSpPr/>
            <p:nvPr/>
          </p:nvSpPr>
          <p:spPr>
            <a:xfrm>
              <a:off x="9800911" y="3782360"/>
              <a:ext cx="1262624" cy="1776342"/>
            </a:xfrm>
            <a:prstGeom prst="roundRect">
              <a:avLst>
                <a:gd name="adj" fmla="val 274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 err="1"/>
                <a:t>FeedFwd</a:t>
              </a:r>
              <a:endParaRPr lang="de-DE" sz="1000" dirty="0"/>
            </a:p>
          </p:txBody>
        </p:sp>
        <p:sp>
          <p:nvSpPr>
            <p:cNvPr id="169" name="Abgerundetes Rechteck 168">
              <a:extLst>
                <a:ext uri="{FF2B5EF4-FFF2-40B4-BE49-F238E27FC236}">
                  <a16:creationId xmlns:a16="http://schemas.microsoft.com/office/drawing/2014/main" id="{495BA57C-4A6A-6A18-2C7A-379BF6846FD0}"/>
                </a:ext>
              </a:extLst>
            </p:cNvPr>
            <p:cNvSpPr/>
            <p:nvPr/>
          </p:nvSpPr>
          <p:spPr>
            <a:xfrm>
              <a:off x="9894110" y="4064751"/>
              <a:ext cx="1080000" cy="309600"/>
            </a:xfrm>
            <a:prstGeom prst="roundRect">
              <a:avLst>
                <a:gd name="adj" fmla="val 2743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LinearL</a:t>
              </a:r>
              <a:endParaRPr lang="de-DE" sz="1000" dirty="0"/>
            </a:p>
          </p:txBody>
        </p:sp>
        <p:sp>
          <p:nvSpPr>
            <p:cNvPr id="172" name="Abgerundetes Rechteck 171">
              <a:extLst>
                <a:ext uri="{FF2B5EF4-FFF2-40B4-BE49-F238E27FC236}">
                  <a16:creationId xmlns:a16="http://schemas.microsoft.com/office/drawing/2014/main" id="{248BB486-75A4-8726-C462-4BB81FB25476}"/>
                </a:ext>
              </a:extLst>
            </p:cNvPr>
            <p:cNvSpPr/>
            <p:nvPr/>
          </p:nvSpPr>
          <p:spPr>
            <a:xfrm>
              <a:off x="9894110" y="4825806"/>
              <a:ext cx="1080000" cy="309600"/>
            </a:xfrm>
            <a:prstGeom prst="roundRect">
              <a:avLst>
                <a:gd name="adj" fmla="val 2743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LinearL</a:t>
              </a:r>
              <a:endParaRPr lang="de-DE" sz="1000" dirty="0"/>
            </a:p>
          </p:txBody>
        </p:sp>
        <p:sp>
          <p:nvSpPr>
            <p:cNvPr id="430" name="Abgerundetes Rechteck 429">
              <a:extLst>
                <a:ext uri="{FF2B5EF4-FFF2-40B4-BE49-F238E27FC236}">
                  <a16:creationId xmlns:a16="http://schemas.microsoft.com/office/drawing/2014/main" id="{3228ACB6-6FC0-E2A3-6BB4-3B150B7C76A5}"/>
                </a:ext>
              </a:extLst>
            </p:cNvPr>
            <p:cNvSpPr/>
            <p:nvPr/>
          </p:nvSpPr>
          <p:spPr>
            <a:xfrm>
              <a:off x="9986992" y="4477283"/>
              <a:ext cx="884555" cy="245591"/>
            </a:xfrm>
            <a:prstGeom prst="roundRect">
              <a:avLst>
                <a:gd name="adj" fmla="val 2743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ReLU</a:t>
              </a:r>
              <a:endParaRPr lang="de-DE" sz="1000" dirty="0"/>
            </a:p>
          </p:txBody>
        </p:sp>
        <p:sp>
          <p:nvSpPr>
            <p:cNvPr id="431" name="Abgerundetes Rechteck 430">
              <a:extLst>
                <a:ext uri="{FF2B5EF4-FFF2-40B4-BE49-F238E27FC236}">
                  <a16:creationId xmlns:a16="http://schemas.microsoft.com/office/drawing/2014/main" id="{C03CE81B-7407-8149-B33B-88893379871D}"/>
                </a:ext>
              </a:extLst>
            </p:cNvPr>
            <p:cNvSpPr/>
            <p:nvPr/>
          </p:nvSpPr>
          <p:spPr>
            <a:xfrm>
              <a:off x="9986992" y="5238337"/>
              <a:ext cx="884555" cy="245591"/>
            </a:xfrm>
            <a:prstGeom prst="roundRect">
              <a:avLst>
                <a:gd name="adj" fmla="val 2743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/>
                <a:t>Dropout</a:t>
              </a:r>
            </a:p>
          </p:txBody>
        </p:sp>
        <p:cxnSp>
          <p:nvCxnSpPr>
            <p:cNvPr id="432" name="Gerade Verbindung mit Pfeil 53">
              <a:extLst>
                <a:ext uri="{FF2B5EF4-FFF2-40B4-BE49-F238E27FC236}">
                  <a16:creationId xmlns:a16="http://schemas.microsoft.com/office/drawing/2014/main" id="{17FB7B3D-1329-EC23-CB76-E79B42940B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4332485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Gerade Verbindung mit Pfeil 53">
              <a:extLst>
                <a:ext uri="{FF2B5EF4-FFF2-40B4-BE49-F238E27FC236}">
                  <a16:creationId xmlns:a16="http://schemas.microsoft.com/office/drawing/2014/main" id="{20B6EAFE-573B-62E7-969F-EF8F1183C758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4683124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53">
              <a:extLst>
                <a:ext uri="{FF2B5EF4-FFF2-40B4-BE49-F238E27FC236}">
                  <a16:creationId xmlns:a16="http://schemas.microsoft.com/office/drawing/2014/main" id="{5634A1E0-5368-6ABE-F008-C883A0C2A74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5082500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Abgerundetes Rechteck 435">
            <a:extLst>
              <a:ext uri="{FF2B5EF4-FFF2-40B4-BE49-F238E27FC236}">
                <a16:creationId xmlns:a16="http://schemas.microsoft.com/office/drawing/2014/main" id="{E28F6996-3B8B-04B0-4515-7EF477F767E4}"/>
              </a:ext>
            </a:extLst>
          </p:cNvPr>
          <p:cNvSpPr/>
          <p:nvPr/>
        </p:nvSpPr>
        <p:spPr>
          <a:xfrm>
            <a:off x="9104944" y="36558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NormL</a:t>
            </a:r>
            <a:endParaRPr lang="de-DE" sz="1000" dirty="0"/>
          </a:p>
        </p:txBody>
      </p:sp>
      <p:cxnSp>
        <p:nvCxnSpPr>
          <p:cNvPr id="444" name="Gerade Verbindung mit Pfeil 53">
            <a:extLst>
              <a:ext uri="{FF2B5EF4-FFF2-40B4-BE49-F238E27FC236}">
                <a16:creationId xmlns:a16="http://schemas.microsoft.com/office/drawing/2014/main" id="{401EACDB-9AE5-3344-0E83-B0EE80FF7892}"/>
              </a:ext>
            </a:extLst>
          </p:cNvPr>
          <p:cNvCxnSpPr>
            <a:cxnSpLocks/>
            <a:stCxn id="39" idx="3"/>
            <a:endCxn id="436" idx="0"/>
          </p:cNvCxnSpPr>
          <p:nvPr/>
        </p:nvCxnSpPr>
        <p:spPr>
          <a:xfrm>
            <a:off x="5277106" y="1874303"/>
            <a:ext cx="4716000" cy="178150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CEC74C8B-2DC6-DD4D-73FF-6D73D245F29B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8" name="Rechteck 527">
            <a:extLst>
              <a:ext uri="{FF2B5EF4-FFF2-40B4-BE49-F238E27FC236}">
                <a16:creationId xmlns:a16="http://schemas.microsoft.com/office/drawing/2014/main" id="{517DFB5B-C6C6-EA59-030C-BBFC23551DBE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75" name="Gerade Verbindung mit Pfeil 574">
            <a:extLst>
              <a:ext uri="{FF2B5EF4-FFF2-40B4-BE49-F238E27FC236}">
                <a16:creationId xmlns:a16="http://schemas.microsoft.com/office/drawing/2014/main" id="{5C5E482C-1694-D701-59DC-80A78839D1F5}"/>
              </a:ext>
            </a:extLst>
          </p:cNvPr>
          <p:cNvCxnSpPr>
            <a:cxnSpLocks/>
            <a:stCxn id="529" idx="2"/>
            <a:endCxn id="5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 Verbindung mit Pfeil 574">
            <a:extLst>
              <a:ext uri="{FF2B5EF4-FFF2-40B4-BE49-F238E27FC236}">
                <a16:creationId xmlns:a16="http://schemas.microsoft.com/office/drawing/2014/main" id="{2DBFE4B7-B1F3-2CCE-7D07-3B7F46203A31}"/>
              </a:ext>
            </a:extLst>
          </p:cNvPr>
          <p:cNvCxnSpPr>
            <a:cxnSpLocks/>
            <a:stCxn id="529" idx="2"/>
            <a:endCxn id="27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 Verbindung mit Pfeil 585">
            <a:extLst>
              <a:ext uri="{FF2B5EF4-FFF2-40B4-BE49-F238E27FC236}">
                <a16:creationId xmlns:a16="http://schemas.microsoft.com/office/drawing/2014/main" id="{9738FE9F-6EEC-98FD-BE87-0B0189E4C341}"/>
              </a:ext>
            </a:extLst>
          </p:cNvPr>
          <p:cNvCxnSpPr>
            <a:cxnSpLocks/>
            <a:stCxn id="528" idx="3"/>
            <a:endCxn id="529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7A75AB2A-4166-8B31-201E-4D163AAC1CA6}"/>
              </a:ext>
            </a:extLst>
          </p:cNvPr>
          <p:cNvSpPr/>
          <p:nvPr/>
        </p:nvSpPr>
        <p:spPr>
          <a:xfrm>
            <a:off x="325755" y="2370806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Feed Forward Layer</a:t>
            </a:r>
          </a:p>
        </p:txBody>
      </p:sp>
    </p:spTree>
    <p:extLst>
      <p:ext uri="{BB962C8B-B14F-4D97-AF65-F5344CB8AC3E}">
        <p14:creationId xmlns:p14="http://schemas.microsoft.com/office/powerpoint/2010/main" val="215577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90687-CE69-7E3B-D6AE-E779D7D9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308B669B-EB0E-109D-C2E3-558D19626823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97D607E-81FA-C652-1CB8-8902558EC93A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71E23BF8-C4E4-DB08-AB71-53638F9DAF23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FB4A3B5-2740-0BE2-32D9-393EB8938704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A52396E4-8416-A012-7625-24FAB707EE3A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CEB1A2AE-172A-0895-75BA-F25CF3C7F1DA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4026361E-11BA-EF47-6472-07A8451B1076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CF0F2FC9-A573-8355-4215-F6673AB010B9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31B8BAE3-1B73-BD93-26AF-C8EDBA3E2107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A30089B2-D64E-3DA7-8511-5C8FB752F52B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AFA17D8-FA21-6D17-3197-3A30D7604ACF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4CEB4B-4DC5-B41B-F0E5-90432781A4BB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55B603CF-A559-09B9-EC7E-C1A5A4488EA8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95A38876-A632-DAB7-776E-88FC23E2B5EF}"/>
              </a:ext>
            </a:extLst>
          </p:cNvPr>
          <p:cNvSpPr/>
          <p:nvPr/>
        </p:nvSpPr>
        <p:spPr>
          <a:xfrm>
            <a:off x="5669520" y="3652462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E650561-CF10-7422-68EA-6530AA129347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F56E804-01C1-B332-CAB2-20CA58247209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A06261D-E50C-BFCD-0BA6-8699D16272D0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4F906F9-DE7F-A0AB-E81F-2C0BD293F8B9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64ECEBE-C2A8-5481-A8BE-B0AA9E52F07B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09637C-6D65-1B54-642F-C85E413A7FB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F9B7E95-E14F-6CD4-7DCA-DD934B13524B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38EE356-55D6-21C5-DCED-BE5C5110458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23931B9-0324-ED36-E292-86CB81ED4807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3">
            <a:extLst>
              <a:ext uri="{FF2B5EF4-FFF2-40B4-BE49-F238E27FC236}">
                <a16:creationId xmlns:a16="http://schemas.microsoft.com/office/drawing/2014/main" id="{61CD1A55-9F6D-8276-B12D-6855AF5D0AD7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2A343FD1-6342-8ABF-0C85-44F8276BA846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62" name="Gerade Verbindung mit Pfeil 53">
            <a:extLst>
              <a:ext uri="{FF2B5EF4-FFF2-40B4-BE49-F238E27FC236}">
                <a16:creationId xmlns:a16="http://schemas.microsoft.com/office/drawing/2014/main" id="{9D99D6AD-3E10-8D18-FD3C-D0E4E737CCFA}"/>
              </a:ext>
            </a:extLst>
          </p:cNvPr>
          <p:cNvCxnSpPr>
            <a:cxnSpLocks/>
            <a:stCxn id="43" idx="2"/>
            <a:endCxn id="36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3">
            <a:extLst>
              <a:ext uri="{FF2B5EF4-FFF2-40B4-BE49-F238E27FC236}">
                <a16:creationId xmlns:a16="http://schemas.microsoft.com/office/drawing/2014/main" id="{FFB5E132-A82A-6131-0C7F-6586769A782A}"/>
              </a:ext>
            </a:extLst>
          </p:cNvPr>
          <p:cNvCxnSpPr>
            <a:cxnSpLocks/>
            <a:stCxn id="42" idx="2"/>
            <a:endCxn id="36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41A764B-3404-27C8-7F67-DB2B7D4F21B4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1791DA1-84D9-5E2E-BCD6-2FBE5E9B547B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3">
            <a:extLst>
              <a:ext uri="{FF2B5EF4-FFF2-40B4-BE49-F238E27FC236}">
                <a16:creationId xmlns:a16="http://schemas.microsoft.com/office/drawing/2014/main" id="{8E8E3860-AC87-77D7-98D9-264CFA01AB3B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 rot="16200000" flipH="1">
            <a:off x="5402727" y="2845669"/>
            <a:ext cx="430360" cy="11832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AFF56E7C-6525-BC07-9960-374C29D76CBD}"/>
              </a:ext>
            </a:extLst>
          </p:cNvPr>
          <p:cNvSpPr/>
          <p:nvPr/>
        </p:nvSpPr>
        <p:spPr>
          <a:xfrm>
            <a:off x="5946311" y="4229239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values</a:t>
            </a:r>
            <a:endParaRPr lang="de-DE" sz="1000" baseline="-25000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52D7194-28F5-44A1-DE8E-6C947B654CA0}"/>
              </a:ext>
            </a:extLst>
          </p:cNvPr>
          <p:cNvCxnSpPr>
            <a:cxnSpLocks/>
            <a:stCxn id="34" idx="2"/>
            <a:endCxn id="101" idx="0"/>
          </p:cNvCxnSpPr>
          <p:nvPr/>
        </p:nvCxnSpPr>
        <p:spPr>
          <a:xfrm flipH="1">
            <a:off x="6204669" y="3962994"/>
            <a:ext cx="4851" cy="2662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3F381D3-839E-EEDE-A7BE-FA29E17F916A}"/>
              </a:ext>
            </a:extLst>
          </p:cNvPr>
          <p:cNvCxnSpPr>
            <a:cxnSpLocks/>
            <a:stCxn id="291" idx="3"/>
            <a:endCxn id="37" idx="2"/>
          </p:cNvCxnSpPr>
          <p:nvPr/>
        </p:nvCxnSpPr>
        <p:spPr>
          <a:xfrm>
            <a:off x="5748443" y="6361996"/>
            <a:ext cx="301073" cy="5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D763DE4-CEF6-6FC2-7547-E1078B814495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6CEF77-8257-A3EE-1163-08155CED5122}"/>
              </a:ext>
            </a:extLst>
          </p:cNvPr>
          <p:cNvSpPr/>
          <p:nvPr/>
        </p:nvSpPr>
        <p:spPr>
          <a:xfrm>
            <a:off x="6049516" y="6203491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562D944-7331-30D9-BC1C-2A92DCE43A52}"/>
              </a:ext>
            </a:extLst>
          </p:cNvPr>
          <p:cNvCxnSpPr>
            <a:cxnSpLocks/>
            <a:stCxn id="101" idx="2"/>
            <a:endCxn id="37" idx="0"/>
          </p:cNvCxnSpPr>
          <p:nvPr/>
        </p:nvCxnSpPr>
        <p:spPr>
          <a:xfrm>
            <a:off x="6204669" y="4547339"/>
            <a:ext cx="3897" cy="16561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2F825B9-5A1F-E0A6-3F9D-55B338B1D7F7}"/>
              </a:ext>
            </a:extLst>
          </p:cNvPr>
          <p:cNvCxnSpPr>
            <a:cxnSpLocks/>
            <a:stCxn id="37" idx="6"/>
            <a:endCxn id="63" idx="1"/>
          </p:cNvCxnSpPr>
          <p:nvPr/>
        </p:nvCxnSpPr>
        <p:spPr>
          <a:xfrm flipV="1">
            <a:off x="6367616" y="6357315"/>
            <a:ext cx="663313" cy="522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1061265D-45DE-BA00-8B35-191FE330AAD1}"/>
              </a:ext>
            </a:extLst>
          </p:cNvPr>
          <p:cNvSpPr/>
          <p:nvPr/>
        </p:nvSpPr>
        <p:spPr>
          <a:xfrm>
            <a:off x="7246396" y="6025346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86F188A-B8B8-FB0C-CC98-944FB330BBAE}"/>
              </a:ext>
            </a:extLst>
          </p:cNvPr>
          <p:cNvSpPr/>
          <p:nvPr/>
        </p:nvSpPr>
        <p:spPr>
          <a:xfrm>
            <a:off x="7175500" y="6087038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D58A743-42A8-C220-E779-384F209A1AEE}"/>
              </a:ext>
            </a:extLst>
          </p:cNvPr>
          <p:cNvSpPr/>
          <p:nvPr/>
        </p:nvSpPr>
        <p:spPr>
          <a:xfrm>
            <a:off x="7092704" y="6147601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C345CD0-802A-6910-2977-4F57F5CA4AB9}"/>
              </a:ext>
            </a:extLst>
          </p:cNvPr>
          <p:cNvSpPr/>
          <p:nvPr/>
        </p:nvSpPr>
        <p:spPr>
          <a:xfrm>
            <a:off x="7030929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8132ED6B-B934-A959-2810-6643EBFAFF15}"/>
              </a:ext>
            </a:extLst>
          </p:cNvPr>
          <p:cNvSpPr/>
          <p:nvPr/>
        </p:nvSpPr>
        <p:spPr>
          <a:xfrm>
            <a:off x="7835651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1DF81EE1-3D53-9CD9-81B6-9C4F1A08B89B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990402" y="6262553"/>
            <a:ext cx="13501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360CFB6-D82B-ACB6-F3AF-DE9A5FC0A169}"/>
              </a:ext>
            </a:extLst>
          </p:cNvPr>
          <p:cNvCxnSpPr>
            <a:cxnSpLocks/>
            <a:stCxn id="67" idx="0"/>
            <a:endCxn id="403" idx="2"/>
          </p:cNvCxnSpPr>
          <p:nvPr/>
        </p:nvCxnSpPr>
        <p:spPr>
          <a:xfrm flipH="1" flipV="1">
            <a:off x="8374472" y="2695902"/>
            <a:ext cx="1179" cy="9563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FAFA6EEB-D040-12D9-E844-916146437C0D}"/>
              </a:ext>
            </a:extLst>
          </p:cNvPr>
          <p:cNvSpPr/>
          <p:nvPr/>
        </p:nvSpPr>
        <p:spPr>
          <a:xfrm>
            <a:off x="8125421" y="610350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105" name="Geschweifte Klammer rechts 104">
            <a:extLst>
              <a:ext uri="{FF2B5EF4-FFF2-40B4-BE49-F238E27FC236}">
                <a16:creationId xmlns:a16="http://schemas.microsoft.com/office/drawing/2014/main" id="{061DF947-85F7-5D38-19AB-0557E8EAD79C}"/>
              </a:ext>
            </a:extLst>
          </p:cNvPr>
          <p:cNvSpPr/>
          <p:nvPr/>
        </p:nvSpPr>
        <p:spPr>
          <a:xfrm>
            <a:off x="7858432" y="6025346"/>
            <a:ext cx="160807" cy="473674"/>
          </a:xfrm>
          <a:prstGeom prst="rightBrac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44E86FAE-6445-4AB4-17C0-DBD6BA59EB5C}"/>
              </a:ext>
            </a:extLst>
          </p:cNvPr>
          <p:cNvCxnSpPr>
            <a:cxnSpLocks/>
            <a:stCxn id="100" idx="0"/>
            <a:endCxn id="67" idx="2"/>
          </p:cNvCxnSpPr>
          <p:nvPr/>
        </p:nvCxnSpPr>
        <p:spPr>
          <a:xfrm flipH="1" flipV="1">
            <a:off x="8375651" y="3962789"/>
            <a:ext cx="8128" cy="21407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FF5E143A-17A6-F694-28D3-6A785BB79F1E}"/>
              </a:ext>
            </a:extLst>
          </p:cNvPr>
          <p:cNvSpPr/>
          <p:nvPr/>
        </p:nvSpPr>
        <p:spPr>
          <a:xfrm>
            <a:off x="9385116" y="241405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91AD0E4-77C9-21D5-56A3-9E937FD20CA8}"/>
              </a:ext>
            </a:extLst>
          </p:cNvPr>
          <p:cNvCxnSpPr>
            <a:cxnSpLocks/>
            <a:stCxn id="403" idx="3"/>
            <a:endCxn id="117" idx="1"/>
          </p:cNvCxnSpPr>
          <p:nvPr/>
        </p:nvCxnSpPr>
        <p:spPr>
          <a:xfrm flipV="1">
            <a:off x="8816749" y="2573106"/>
            <a:ext cx="568367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5148A4FD-FE4C-9A9F-CBE9-FC6737184F1B}"/>
              </a:ext>
            </a:extLst>
          </p:cNvPr>
          <p:cNvCxnSpPr>
            <a:cxnSpLocks/>
            <a:stCxn id="117" idx="2"/>
            <a:endCxn id="436" idx="0"/>
          </p:cNvCxnSpPr>
          <p:nvPr/>
        </p:nvCxnSpPr>
        <p:spPr>
          <a:xfrm>
            <a:off x="9643474" y="2732156"/>
            <a:ext cx="1470" cy="9236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D0CB491-86A0-4BFA-DCFA-4C8CB69353A5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9895072" y="3966340"/>
            <a:ext cx="6759" cy="23593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51F02AEB-7F3C-2CA4-6F30-12A08F71BF9F}"/>
              </a:ext>
            </a:extLst>
          </p:cNvPr>
          <p:cNvCxnSpPr>
            <a:cxnSpLocks/>
            <a:stCxn id="36" idx="4"/>
            <a:endCxn id="6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>
            <a:extLst>
              <a:ext uri="{FF2B5EF4-FFF2-40B4-BE49-F238E27FC236}">
                <a16:creationId xmlns:a16="http://schemas.microsoft.com/office/drawing/2014/main" id="{41A33DCD-8896-83F1-C198-A1A29EBEB10D}"/>
              </a:ext>
            </a:extLst>
          </p:cNvPr>
          <p:cNvSpPr/>
          <p:nvPr/>
        </p:nvSpPr>
        <p:spPr>
          <a:xfrm>
            <a:off x="5231728" y="620294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292" name="Gerade Verbindung mit Pfeil 291">
            <a:extLst>
              <a:ext uri="{FF2B5EF4-FFF2-40B4-BE49-F238E27FC236}">
                <a16:creationId xmlns:a16="http://schemas.microsoft.com/office/drawing/2014/main" id="{4802651C-070E-BFD2-F6BE-7EA34D56489C}"/>
              </a:ext>
            </a:extLst>
          </p:cNvPr>
          <p:cNvCxnSpPr>
            <a:cxnSpLocks/>
            <a:stCxn id="376" idx="3"/>
            <a:endCxn id="291" idx="1"/>
          </p:cNvCxnSpPr>
          <p:nvPr/>
        </p:nvCxnSpPr>
        <p:spPr>
          <a:xfrm>
            <a:off x="4878107" y="6361996"/>
            <a:ext cx="353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Abgerundetes Rechteck 373">
            <a:extLst>
              <a:ext uri="{FF2B5EF4-FFF2-40B4-BE49-F238E27FC236}">
                <a16:creationId xmlns:a16="http://schemas.microsoft.com/office/drawing/2014/main" id="{FD98022C-AA5B-E027-B7FD-E2723A9A5CAF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375" name="Abgerundetes Rechteck 374">
            <a:extLst>
              <a:ext uri="{FF2B5EF4-FFF2-40B4-BE49-F238E27FC236}">
                <a16:creationId xmlns:a16="http://schemas.microsoft.com/office/drawing/2014/main" id="{C329CB6E-61BB-FA51-ABBD-62C782BB99E1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sp>
        <p:nvSpPr>
          <p:cNvPr id="376" name="Abgerundetes Rechteck 375">
            <a:extLst>
              <a:ext uri="{FF2B5EF4-FFF2-40B4-BE49-F238E27FC236}">
                <a16:creationId xmlns:a16="http://schemas.microsoft.com/office/drawing/2014/main" id="{87CC9017-A664-1D89-2748-C12A36BB133D}"/>
              </a:ext>
            </a:extLst>
          </p:cNvPr>
          <p:cNvSpPr/>
          <p:nvPr/>
        </p:nvSpPr>
        <p:spPr>
          <a:xfrm>
            <a:off x="3993552" y="623920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cxnSp>
        <p:nvCxnSpPr>
          <p:cNvPr id="382" name="Gerade Verbindung mit Pfeil 53">
            <a:extLst>
              <a:ext uri="{FF2B5EF4-FFF2-40B4-BE49-F238E27FC236}">
                <a16:creationId xmlns:a16="http://schemas.microsoft.com/office/drawing/2014/main" id="{0C19F340-6032-B96E-9D68-72831CF8CDC1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53">
            <a:extLst>
              <a:ext uri="{FF2B5EF4-FFF2-40B4-BE49-F238E27FC236}">
                <a16:creationId xmlns:a16="http://schemas.microsoft.com/office/drawing/2014/main" id="{0D83AB40-AE93-1159-E988-C97FAA2B3C9A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3">
            <a:extLst>
              <a:ext uri="{FF2B5EF4-FFF2-40B4-BE49-F238E27FC236}">
                <a16:creationId xmlns:a16="http://schemas.microsoft.com/office/drawing/2014/main" id="{8A971270-A5EC-4A6C-FD4C-B2BB6E18E12D}"/>
              </a:ext>
            </a:extLst>
          </p:cNvPr>
          <p:cNvCxnSpPr>
            <a:cxnSpLocks/>
          </p:cNvCxnSpPr>
          <p:nvPr/>
        </p:nvCxnSpPr>
        <p:spPr>
          <a:xfrm>
            <a:off x="4433673" y="612117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F6E354A0-FF66-1974-AFDA-477039B9434B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00" name="Textfeld 399">
            <a:extLst>
              <a:ext uri="{FF2B5EF4-FFF2-40B4-BE49-F238E27FC236}">
                <a16:creationId xmlns:a16="http://schemas.microsoft.com/office/drawing/2014/main" id="{F60DB5BF-9F64-BEF1-BD53-B6820EEAAE8A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403" name="Abgerundetes Rechteck 402">
            <a:extLst>
              <a:ext uri="{FF2B5EF4-FFF2-40B4-BE49-F238E27FC236}">
                <a16:creationId xmlns:a16="http://schemas.microsoft.com/office/drawing/2014/main" id="{4033CA08-D85B-60E2-491A-B835AC50B601}"/>
              </a:ext>
            </a:extLst>
          </p:cNvPr>
          <p:cNvSpPr/>
          <p:nvPr/>
        </p:nvSpPr>
        <p:spPr>
          <a:xfrm>
            <a:off x="7932194" y="2450311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068BCEE7-1A4D-795A-D79C-9AC215B3332C}"/>
              </a:ext>
            </a:extLst>
          </p:cNvPr>
          <p:cNvGrpSpPr/>
          <p:nvPr/>
        </p:nvGrpSpPr>
        <p:grpSpPr>
          <a:xfrm>
            <a:off x="9270519" y="4202277"/>
            <a:ext cx="1262624" cy="1776342"/>
            <a:chOff x="9800911" y="3782360"/>
            <a:chExt cx="1262624" cy="1776342"/>
          </a:xfrm>
        </p:grpSpPr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D2628D32-CFA1-7139-0FAF-94A26C606B25}"/>
                </a:ext>
              </a:extLst>
            </p:cNvPr>
            <p:cNvSpPr/>
            <p:nvPr/>
          </p:nvSpPr>
          <p:spPr>
            <a:xfrm>
              <a:off x="9800911" y="3782360"/>
              <a:ext cx="1262624" cy="1776342"/>
            </a:xfrm>
            <a:prstGeom prst="roundRect">
              <a:avLst>
                <a:gd name="adj" fmla="val 274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 err="1"/>
                <a:t>FeedFwd</a:t>
              </a:r>
              <a:endParaRPr lang="de-DE" sz="1000" dirty="0"/>
            </a:p>
          </p:txBody>
        </p:sp>
        <p:sp>
          <p:nvSpPr>
            <p:cNvPr id="169" name="Abgerundetes Rechteck 168">
              <a:extLst>
                <a:ext uri="{FF2B5EF4-FFF2-40B4-BE49-F238E27FC236}">
                  <a16:creationId xmlns:a16="http://schemas.microsoft.com/office/drawing/2014/main" id="{FA329BF1-1C13-F9B3-E286-044777225A91}"/>
                </a:ext>
              </a:extLst>
            </p:cNvPr>
            <p:cNvSpPr/>
            <p:nvPr/>
          </p:nvSpPr>
          <p:spPr>
            <a:xfrm>
              <a:off x="9894110" y="4064751"/>
              <a:ext cx="1080000" cy="309600"/>
            </a:xfrm>
            <a:prstGeom prst="roundRect">
              <a:avLst>
                <a:gd name="adj" fmla="val 2743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LinearL</a:t>
              </a:r>
              <a:endParaRPr lang="de-DE" sz="1000" dirty="0"/>
            </a:p>
          </p:txBody>
        </p:sp>
        <p:sp>
          <p:nvSpPr>
            <p:cNvPr id="172" name="Abgerundetes Rechteck 171">
              <a:extLst>
                <a:ext uri="{FF2B5EF4-FFF2-40B4-BE49-F238E27FC236}">
                  <a16:creationId xmlns:a16="http://schemas.microsoft.com/office/drawing/2014/main" id="{1EF20A8D-DD33-D2C6-FBAC-1C1395729304}"/>
                </a:ext>
              </a:extLst>
            </p:cNvPr>
            <p:cNvSpPr/>
            <p:nvPr/>
          </p:nvSpPr>
          <p:spPr>
            <a:xfrm>
              <a:off x="9894110" y="4825806"/>
              <a:ext cx="1080000" cy="309600"/>
            </a:xfrm>
            <a:prstGeom prst="roundRect">
              <a:avLst>
                <a:gd name="adj" fmla="val 2743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LinearL</a:t>
              </a:r>
              <a:endParaRPr lang="de-DE" sz="1000" dirty="0"/>
            </a:p>
          </p:txBody>
        </p:sp>
        <p:sp>
          <p:nvSpPr>
            <p:cNvPr id="430" name="Abgerundetes Rechteck 429">
              <a:extLst>
                <a:ext uri="{FF2B5EF4-FFF2-40B4-BE49-F238E27FC236}">
                  <a16:creationId xmlns:a16="http://schemas.microsoft.com/office/drawing/2014/main" id="{680CEE53-CE27-02DD-2CA7-A9D642D6418F}"/>
                </a:ext>
              </a:extLst>
            </p:cNvPr>
            <p:cNvSpPr/>
            <p:nvPr/>
          </p:nvSpPr>
          <p:spPr>
            <a:xfrm>
              <a:off x="9986992" y="4477283"/>
              <a:ext cx="884555" cy="245591"/>
            </a:xfrm>
            <a:prstGeom prst="roundRect">
              <a:avLst>
                <a:gd name="adj" fmla="val 2743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ReLU</a:t>
              </a:r>
              <a:endParaRPr lang="de-DE" sz="1000" dirty="0"/>
            </a:p>
          </p:txBody>
        </p:sp>
        <p:sp>
          <p:nvSpPr>
            <p:cNvPr id="431" name="Abgerundetes Rechteck 430">
              <a:extLst>
                <a:ext uri="{FF2B5EF4-FFF2-40B4-BE49-F238E27FC236}">
                  <a16:creationId xmlns:a16="http://schemas.microsoft.com/office/drawing/2014/main" id="{10553750-33B4-1DFF-5DD0-2862FC1FB0BE}"/>
                </a:ext>
              </a:extLst>
            </p:cNvPr>
            <p:cNvSpPr/>
            <p:nvPr/>
          </p:nvSpPr>
          <p:spPr>
            <a:xfrm>
              <a:off x="9986992" y="5238337"/>
              <a:ext cx="884555" cy="245591"/>
            </a:xfrm>
            <a:prstGeom prst="roundRect">
              <a:avLst>
                <a:gd name="adj" fmla="val 2743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/>
                <a:t>Dropout</a:t>
              </a:r>
            </a:p>
          </p:txBody>
        </p:sp>
        <p:cxnSp>
          <p:nvCxnSpPr>
            <p:cNvPr id="432" name="Gerade Verbindung mit Pfeil 53">
              <a:extLst>
                <a:ext uri="{FF2B5EF4-FFF2-40B4-BE49-F238E27FC236}">
                  <a16:creationId xmlns:a16="http://schemas.microsoft.com/office/drawing/2014/main" id="{D3601A88-764D-D578-1BC3-CE7D2A367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4332485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Gerade Verbindung mit Pfeil 53">
              <a:extLst>
                <a:ext uri="{FF2B5EF4-FFF2-40B4-BE49-F238E27FC236}">
                  <a16:creationId xmlns:a16="http://schemas.microsoft.com/office/drawing/2014/main" id="{EA3E74AF-9E10-1A39-DE2F-0BDAF646067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4683124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53">
              <a:extLst>
                <a:ext uri="{FF2B5EF4-FFF2-40B4-BE49-F238E27FC236}">
                  <a16:creationId xmlns:a16="http://schemas.microsoft.com/office/drawing/2014/main" id="{9D2FBA31-E13B-FB52-3AC1-E736AF29204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5082500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Abgerundetes Rechteck 435">
            <a:extLst>
              <a:ext uri="{FF2B5EF4-FFF2-40B4-BE49-F238E27FC236}">
                <a16:creationId xmlns:a16="http://schemas.microsoft.com/office/drawing/2014/main" id="{65FAA246-D053-F485-91E7-D84F0C5E4530}"/>
              </a:ext>
            </a:extLst>
          </p:cNvPr>
          <p:cNvSpPr/>
          <p:nvPr/>
        </p:nvSpPr>
        <p:spPr>
          <a:xfrm>
            <a:off x="9104944" y="36558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NormL</a:t>
            </a:r>
            <a:endParaRPr lang="de-DE" sz="1000" dirty="0"/>
          </a:p>
        </p:txBody>
      </p:sp>
      <p:cxnSp>
        <p:nvCxnSpPr>
          <p:cNvPr id="444" name="Gerade Verbindung mit Pfeil 53">
            <a:extLst>
              <a:ext uri="{FF2B5EF4-FFF2-40B4-BE49-F238E27FC236}">
                <a16:creationId xmlns:a16="http://schemas.microsoft.com/office/drawing/2014/main" id="{82AE5EBA-8333-D1D5-AB6D-9D4A6639A6FC}"/>
              </a:ext>
            </a:extLst>
          </p:cNvPr>
          <p:cNvCxnSpPr>
            <a:cxnSpLocks/>
            <a:stCxn id="39" idx="3"/>
            <a:endCxn id="436" idx="0"/>
          </p:cNvCxnSpPr>
          <p:nvPr/>
        </p:nvCxnSpPr>
        <p:spPr>
          <a:xfrm>
            <a:off x="5277106" y="1874303"/>
            <a:ext cx="4716000" cy="178150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Abgerundetes Rechteck 457">
            <a:extLst>
              <a:ext uri="{FF2B5EF4-FFF2-40B4-BE49-F238E27FC236}">
                <a16:creationId xmlns:a16="http://schemas.microsoft.com/office/drawing/2014/main" id="{AA24241F-E8BC-0B6F-6332-65169D2528FA}"/>
              </a:ext>
            </a:extLst>
          </p:cNvPr>
          <p:cNvSpPr/>
          <p:nvPr/>
        </p:nvSpPr>
        <p:spPr>
          <a:xfrm>
            <a:off x="9104944" y="6208305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NormL</a:t>
            </a:r>
            <a:endParaRPr lang="de-DE" sz="1000" dirty="0"/>
          </a:p>
        </p:txBody>
      </p:sp>
      <p:cxnSp>
        <p:nvCxnSpPr>
          <p:cNvPr id="459" name="Gerade Verbindung mit Pfeil 458">
            <a:extLst>
              <a:ext uri="{FF2B5EF4-FFF2-40B4-BE49-F238E27FC236}">
                <a16:creationId xmlns:a16="http://schemas.microsoft.com/office/drawing/2014/main" id="{655B5FAC-9158-7C65-23C3-E480763C288E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9901831" y="5978619"/>
            <a:ext cx="0" cy="2296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DA7C361B-7E9E-715F-4F80-55CFC14F24FC}"/>
              </a:ext>
            </a:extLst>
          </p:cNvPr>
          <p:cNvCxnSpPr>
            <a:cxnSpLocks/>
          </p:cNvCxnSpPr>
          <p:nvPr/>
        </p:nvCxnSpPr>
        <p:spPr>
          <a:xfrm>
            <a:off x="9192934" y="3966340"/>
            <a:ext cx="0" cy="224483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9F294E76-C3B4-C160-D842-BF2839568F61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8" name="Rechteck 527">
            <a:extLst>
              <a:ext uri="{FF2B5EF4-FFF2-40B4-BE49-F238E27FC236}">
                <a16:creationId xmlns:a16="http://schemas.microsoft.com/office/drawing/2014/main" id="{14460EFF-0238-9696-C32B-1F78F3C4AD6A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75" name="Gerade Verbindung mit Pfeil 574">
            <a:extLst>
              <a:ext uri="{FF2B5EF4-FFF2-40B4-BE49-F238E27FC236}">
                <a16:creationId xmlns:a16="http://schemas.microsoft.com/office/drawing/2014/main" id="{44799313-2070-EF60-AD08-F9DDA2D707EF}"/>
              </a:ext>
            </a:extLst>
          </p:cNvPr>
          <p:cNvCxnSpPr>
            <a:cxnSpLocks/>
            <a:stCxn id="529" idx="2"/>
            <a:endCxn id="5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 Verbindung mit Pfeil 574">
            <a:extLst>
              <a:ext uri="{FF2B5EF4-FFF2-40B4-BE49-F238E27FC236}">
                <a16:creationId xmlns:a16="http://schemas.microsoft.com/office/drawing/2014/main" id="{79D2CBD0-D3F9-1187-B0EF-1502B6E63941}"/>
              </a:ext>
            </a:extLst>
          </p:cNvPr>
          <p:cNvCxnSpPr>
            <a:cxnSpLocks/>
            <a:stCxn id="529" idx="2"/>
            <a:endCxn id="27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 Verbindung mit Pfeil 585">
            <a:extLst>
              <a:ext uri="{FF2B5EF4-FFF2-40B4-BE49-F238E27FC236}">
                <a16:creationId xmlns:a16="http://schemas.microsoft.com/office/drawing/2014/main" id="{5C51A51D-BE5A-391B-58AB-757C45F81036}"/>
              </a:ext>
            </a:extLst>
          </p:cNvPr>
          <p:cNvCxnSpPr>
            <a:cxnSpLocks/>
            <a:stCxn id="528" idx="3"/>
            <a:endCxn id="529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59C892-746F-9734-864D-6F4DE1E0523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0184944" y="6357315"/>
            <a:ext cx="97177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367A05AB-1EE8-0E6A-03B0-07725D7592E2}"/>
              </a:ext>
            </a:extLst>
          </p:cNvPr>
          <p:cNvSpPr/>
          <p:nvPr/>
        </p:nvSpPr>
        <p:spPr>
          <a:xfrm>
            <a:off x="11156722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93636B-CB40-5AE1-904E-84F811855EE2}"/>
              </a:ext>
            </a:extLst>
          </p:cNvPr>
          <p:cNvSpPr/>
          <p:nvPr/>
        </p:nvSpPr>
        <p:spPr>
          <a:xfrm>
            <a:off x="325755" y="2370806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Normalisation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Layer </a:t>
            </a:r>
          </a:p>
        </p:txBody>
      </p:sp>
    </p:spTree>
    <p:extLst>
      <p:ext uri="{BB962C8B-B14F-4D97-AF65-F5344CB8AC3E}">
        <p14:creationId xmlns:p14="http://schemas.microsoft.com/office/powerpoint/2010/main" val="80241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4E680-FAC8-AD01-58F4-C286A973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6A47A97E-F619-7CB8-3746-9960CFFCDF49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053ABC-8B4C-D996-74AB-CFDC0ACAB87B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EA5D2C43-A121-1F28-750E-CCA535EC82E7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1D2C43F6-EE7C-0B34-39CF-7DC4F0210757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AFEC0791-BC0B-8EFE-AF0A-592521013D4F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F0AA7080-49F7-1A3C-BE2B-7C9D27C872D7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BD7F1150-20EF-3FAC-C0D8-F4BB36966BBB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733E7E04-AEA7-36E7-3613-B4149B9DD555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B4493B75-0C19-D4A8-C9B9-DF46A3573EC0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67BA22D-2532-1890-F359-BBA293474974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4343BAE-BBF2-43E2-29D1-397C6D35EC5D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1FCE617-8291-3DF9-F61A-27A8B5B8D37D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E62DCCCD-961D-E675-3EB5-A9D16D5CE44F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3BC488B4-7B09-8F6F-6DD8-DFC071E49B2E}"/>
              </a:ext>
            </a:extLst>
          </p:cNvPr>
          <p:cNvSpPr/>
          <p:nvPr/>
        </p:nvSpPr>
        <p:spPr>
          <a:xfrm>
            <a:off x="5669520" y="3652462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2E993DD-5780-46E7-FA63-240FE30804AF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9CA5937-5FF8-C122-8EE2-8E129C3F4D05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58EC9A2-C3AC-2788-93DA-FF7D69DE0BD9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4A00425-92A4-5D39-F2B2-EA3F4DFC0D39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298E00F-50EA-8F1B-075A-5B73792281F0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B0D83CC-5020-DED9-54B0-089552F5376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001D55F-D60D-0AEE-FB9E-EA1CAFCD00C2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78B9370-4CE9-B157-22B3-C88EEA8849A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33F2E2C-706F-F7E5-BB8A-21544056FB7E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3">
            <a:extLst>
              <a:ext uri="{FF2B5EF4-FFF2-40B4-BE49-F238E27FC236}">
                <a16:creationId xmlns:a16="http://schemas.microsoft.com/office/drawing/2014/main" id="{975E0983-5B41-5A2D-25CC-A0B0A576D6C7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A2B41E4A-7E2B-EFFD-7CAE-3367A2FD5DC0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62" name="Gerade Verbindung mit Pfeil 53">
            <a:extLst>
              <a:ext uri="{FF2B5EF4-FFF2-40B4-BE49-F238E27FC236}">
                <a16:creationId xmlns:a16="http://schemas.microsoft.com/office/drawing/2014/main" id="{EEE739DD-A71A-D989-BEC1-01055E131E5A}"/>
              </a:ext>
            </a:extLst>
          </p:cNvPr>
          <p:cNvCxnSpPr>
            <a:cxnSpLocks/>
            <a:stCxn id="43" idx="2"/>
            <a:endCxn id="36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3">
            <a:extLst>
              <a:ext uri="{FF2B5EF4-FFF2-40B4-BE49-F238E27FC236}">
                <a16:creationId xmlns:a16="http://schemas.microsoft.com/office/drawing/2014/main" id="{0608DF62-E09B-1DA2-EDC7-26E8E9365486}"/>
              </a:ext>
            </a:extLst>
          </p:cNvPr>
          <p:cNvCxnSpPr>
            <a:cxnSpLocks/>
            <a:stCxn id="42" idx="2"/>
            <a:endCxn id="36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73D13F3-FA20-B75A-EC8A-1638BC57EF47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BF4CB81-1FFB-1A5A-F9B1-D389602DE9CF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3">
            <a:extLst>
              <a:ext uri="{FF2B5EF4-FFF2-40B4-BE49-F238E27FC236}">
                <a16:creationId xmlns:a16="http://schemas.microsoft.com/office/drawing/2014/main" id="{94DB331B-4DF5-6EE0-6B67-4EEDA981CAA1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 rot="16200000" flipH="1">
            <a:off x="5402727" y="2845669"/>
            <a:ext cx="430360" cy="11832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438E2425-7CB5-C576-95A9-3031FF1E2520}"/>
              </a:ext>
            </a:extLst>
          </p:cNvPr>
          <p:cNvSpPr/>
          <p:nvPr/>
        </p:nvSpPr>
        <p:spPr>
          <a:xfrm>
            <a:off x="5946311" y="4229239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values</a:t>
            </a:r>
            <a:endParaRPr lang="de-DE" sz="1000" baseline="-25000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C9E97C62-9346-6229-B106-E343A42114B2}"/>
              </a:ext>
            </a:extLst>
          </p:cNvPr>
          <p:cNvCxnSpPr>
            <a:cxnSpLocks/>
            <a:stCxn id="34" idx="2"/>
            <a:endCxn id="101" idx="0"/>
          </p:cNvCxnSpPr>
          <p:nvPr/>
        </p:nvCxnSpPr>
        <p:spPr>
          <a:xfrm flipH="1">
            <a:off x="6204669" y="3962994"/>
            <a:ext cx="4851" cy="2662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D26BA2F-777F-841A-580A-CB6ABE7FCB7C}"/>
              </a:ext>
            </a:extLst>
          </p:cNvPr>
          <p:cNvCxnSpPr>
            <a:cxnSpLocks/>
            <a:stCxn id="291" idx="3"/>
            <a:endCxn id="37" idx="2"/>
          </p:cNvCxnSpPr>
          <p:nvPr/>
        </p:nvCxnSpPr>
        <p:spPr>
          <a:xfrm>
            <a:off x="5748443" y="6361996"/>
            <a:ext cx="301073" cy="5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3F322CE-4026-FA83-5252-0C85A1DE9896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965051-D726-FDFC-48C7-0E5D133B8304}"/>
              </a:ext>
            </a:extLst>
          </p:cNvPr>
          <p:cNvSpPr/>
          <p:nvPr/>
        </p:nvSpPr>
        <p:spPr>
          <a:xfrm>
            <a:off x="6049516" y="6203491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653F615-BD38-79AD-DE42-CB8B288C7B08}"/>
              </a:ext>
            </a:extLst>
          </p:cNvPr>
          <p:cNvCxnSpPr>
            <a:cxnSpLocks/>
            <a:stCxn id="101" idx="2"/>
            <a:endCxn id="37" idx="0"/>
          </p:cNvCxnSpPr>
          <p:nvPr/>
        </p:nvCxnSpPr>
        <p:spPr>
          <a:xfrm>
            <a:off x="6204669" y="4547339"/>
            <a:ext cx="3897" cy="16561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4BA8237-081A-3433-C668-9B2C8C886FEA}"/>
              </a:ext>
            </a:extLst>
          </p:cNvPr>
          <p:cNvCxnSpPr>
            <a:cxnSpLocks/>
            <a:stCxn id="37" idx="6"/>
            <a:endCxn id="63" idx="1"/>
          </p:cNvCxnSpPr>
          <p:nvPr/>
        </p:nvCxnSpPr>
        <p:spPr>
          <a:xfrm flipV="1">
            <a:off x="6367616" y="6357315"/>
            <a:ext cx="663313" cy="522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8DB6582-24DB-8470-9BFF-3EBA7D596721}"/>
              </a:ext>
            </a:extLst>
          </p:cNvPr>
          <p:cNvSpPr/>
          <p:nvPr/>
        </p:nvSpPr>
        <p:spPr>
          <a:xfrm>
            <a:off x="7246396" y="6025346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7302DB2-3A90-423D-0C09-BD1830EB8CAB}"/>
              </a:ext>
            </a:extLst>
          </p:cNvPr>
          <p:cNvSpPr/>
          <p:nvPr/>
        </p:nvSpPr>
        <p:spPr>
          <a:xfrm>
            <a:off x="7175500" y="6087038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F258DC6-8CA7-0990-871C-CA947EF47A50}"/>
              </a:ext>
            </a:extLst>
          </p:cNvPr>
          <p:cNvSpPr/>
          <p:nvPr/>
        </p:nvSpPr>
        <p:spPr>
          <a:xfrm>
            <a:off x="7092704" y="6147601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2E43036-E094-8DD5-BA53-7E41968BBAAD}"/>
              </a:ext>
            </a:extLst>
          </p:cNvPr>
          <p:cNvSpPr/>
          <p:nvPr/>
        </p:nvSpPr>
        <p:spPr>
          <a:xfrm>
            <a:off x="7030929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484EA95D-51F8-E7F1-E149-6B78AE7EFA28}"/>
              </a:ext>
            </a:extLst>
          </p:cNvPr>
          <p:cNvSpPr/>
          <p:nvPr/>
        </p:nvSpPr>
        <p:spPr>
          <a:xfrm>
            <a:off x="7835651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B04BE9C-5DDF-8698-0359-41310F1E58BF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990402" y="6262553"/>
            <a:ext cx="13501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FEA4082D-D457-E0B7-328B-B6FA44CF970E}"/>
              </a:ext>
            </a:extLst>
          </p:cNvPr>
          <p:cNvCxnSpPr>
            <a:cxnSpLocks/>
            <a:stCxn id="67" idx="0"/>
            <a:endCxn id="403" idx="2"/>
          </p:cNvCxnSpPr>
          <p:nvPr/>
        </p:nvCxnSpPr>
        <p:spPr>
          <a:xfrm flipH="1" flipV="1">
            <a:off x="8374472" y="2695902"/>
            <a:ext cx="1179" cy="9563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3C8C10A1-5541-CF0C-0E95-34F3B13B270F}"/>
              </a:ext>
            </a:extLst>
          </p:cNvPr>
          <p:cNvSpPr/>
          <p:nvPr/>
        </p:nvSpPr>
        <p:spPr>
          <a:xfrm>
            <a:off x="8125421" y="610350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105" name="Geschweifte Klammer rechts 104">
            <a:extLst>
              <a:ext uri="{FF2B5EF4-FFF2-40B4-BE49-F238E27FC236}">
                <a16:creationId xmlns:a16="http://schemas.microsoft.com/office/drawing/2014/main" id="{C517A279-3700-A58C-035C-1E9FDAE00194}"/>
              </a:ext>
            </a:extLst>
          </p:cNvPr>
          <p:cNvSpPr/>
          <p:nvPr/>
        </p:nvSpPr>
        <p:spPr>
          <a:xfrm>
            <a:off x="7858432" y="6025346"/>
            <a:ext cx="160807" cy="473674"/>
          </a:xfrm>
          <a:prstGeom prst="rightBrac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765D214-5C4F-1CCA-AB4B-6A67A0AA6545}"/>
              </a:ext>
            </a:extLst>
          </p:cNvPr>
          <p:cNvCxnSpPr>
            <a:cxnSpLocks/>
            <a:stCxn id="100" idx="0"/>
            <a:endCxn id="67" idx="2"/>
          </p:cNvCxnSpPr>
          <p:nvPr/>
        </p:nvCxnSpPr>
        <p:spPr>
          <a:xfrm flipH="1" flipV="1">
            <a:off x="8375651" y="3962789"/>
            <a:ext cx="8128" cy="21407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AC1BC5FA-A171-4D2A-545C-21EDF77A6701}"/>
              </a:ext>
            </a:extLst>
          </p:cNvPr>
          <p:cNvSpPr/>
          <p:nvPr/>
        </p:nvSpPr>
        <p:spPr>
          <a:xfrm>
            <a:off x="9385116" y="241405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6FFFE1-178A-5F74-E8AA-3A79B56A08B7}"/>
              </a:ext>
            </a:extLst>
          </p:cNvPr>
          <p:cNvCxnSpPr>
            <a:cxnSpLocks/>
            <a:stCxn id="403" idx="3"/>
            <a:endCxn id="117" idx="1"/>
          </p:cNvCxnSpPr>
          <p:nvPr/>
        </p:nvCxnSpPr>
        <p:spPr>
          <a:xfrm flipV="1">
            <a:off x="8816749" y="2573106"/>
            <a:ext cx="568367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C033B88-8F4D-7591-05EA-FBA3AEE2AAB6}"/>
              </a:ext>
            </a:extLst>
          </p:cNvPr>
          <p:cNvCxnSpPr>
            <a:cxnSpLocks/>
            <a:stCxn id="117" idx="2"/>
            <a:endCxn id="436" idx="0"/>
          </p:cNvCxnSpPr>
          <p:nvPr/>
        </p:nvCxnSpPr>
        <p:spPr>
          <a:xfrm>
            <a:off x="9643474" y="2732156"/>
            <a:ext cx="1470" cy="9236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38945975-60D8-C4D3-3B04-32F96EB01CC1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9895072" y="3966340"/>
            <a:ext cx="6759" cy="23593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1DB9518D-C991-277A-2B73-158B6B6718BF}"/>
              </a:ext>
            </a:extLst>
          </p:cNvPr>
          <p:cNvCxnSpPr>
            <a:cxnSpLocks/>
            <a:stCxn id="36" idx="4"/>
            <a:endCxn id="6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>
            <a:extLst>
              <a:ext uri="{FF2B5EF4-FFF2-40B4-BE49-F238E27FC236}">
                <a16:creationId xmlns:a16="http://schemas.microsoft.com/office/drawing/2014/main" id="{CFE8673D-8030-6235-756F-B64866B2D084}"/>
              </a:ext>
            </a:extLst>
          </p:cNvPr>
          <p:cNvSpPr/>
          <p:nvPr/>
        </p:nvSpPr>
        <p:spPr>
          <a:xfrm>
            <a:off x="5231728" y="620294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292" name="Gerade Verbindung mit Pfeil 291">
            <a:extLst>
              <a:ext uri="{FF2B5EF4-FFF2-40B4-BE49-F238E27FC236}">
                <a16:creationId xmlns:a16="http://schemas.microsoft.com/office/drawing/2014/main" id="{26E930A2-9F4C-6268-AA07-89D536575D20}"/>
              </a:ext>
            </a:extLst>
          </p:cNvPr>
          <p:cNvCxnSpPr>
            <a:cxnSpLocks/>
            <a:stCxn id="376" idx="3"/>
            <a:endCxn id="291" idx="1"/>
          </p:cNvCxnSpPr>
          <p:nvPr/>
        </p:nvCxnSpPr>
        <p:spPr>
          <a:xfrm>
            <a:off x="4878107" y="6361996"/>
            <a:ext cx="353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Abgerundetes Rechteck 373">
            <a:extLst>
              <a:ext uri="{FF2B5EF4-FFF2-40B4-BE49-F238E27FC236}">
                <a16:creationId xmlns:a16="http://schemas.microsoft.com/office/drawing/2014/main" id="{1336E847-44C4-3918-1C8A-5EFAAF5EC6F2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375" name="Abgerundetes Rechteck 374">
            <a:extLst>
              <a:ext uri="{FF2B5EF4-FFF2-40B4-BE49-F238E27FC236}">
                <a16:creationId xmlns:a16="http://schemas.microsoft.com/office/drawing/2014/main" id="{D9F8A359-4B45-0B14-047B-FE05C460C4AF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sp>
        <p:nvSpPr>
          <p:cNvPr id="376" name="Abgerundetes Rechteck 375">
            <a:extLst>
              <a:ext uri="{FF2B5EF4-FFF2-40B4-BE49-F238E27FC236}">
                <a16:creationId xmlns:a16="http://schemas.microsoft.com/office/drawing/2014/main" id="{749FCC0D-CE5E-940D-431D-A1756B92A1FF}"/>
              </a:ext>
            </a:extLst>
          </p:cNvPr>
          <p:cNvSpPr/>
          <p:nvPr/>
        </p:nvSpPr>
        <p:spPr>
          <a:xfrm>
            <a:off x="3993552" y="623920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cxnSp>
        <p:nvCxnSpPr>
          <p:cNvPr id="382" name="Gerade Verbindung mit Pfeil 53">
            <a:extLst>
              <a:ext uri="{FF2B5EF4-FFF2-40B4-BE49-F238E27FC236}">
                <a16:creationId xmlns:a16="http://schemas.microsoft.com/office/drawing/2014/main" id="{B19AF347-896C-BF99-6D22-90F072B904A8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53">
            <a:extLst>
              <a:ext uri="{FF2B5EF4-FFF2-40B4-BE49-F238E27FC236}">
                <a16:creationId xmlns:a16="http://schemas.microsoft.com/office/drawing/2014/main" id="{F87C198B-5F80-65BB-C182-E1884E44EC9C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3">
            <a:extLst>
              <a:ext uri="{FF2B5EF4-FFF2-40B4-BE49-F238E27FC236}">
                <a16:creationId xmlns:a16="http://schemas.microsoft.com/office/drawing/2014/main" id="{B91E5DC3-2A5C-B8D9-6473-3B985055EBE4}"/>
              </a:ext>
            </a:extLst>
          </p:cNvPr>
          <p:cNvCxnSpPr>
            <a:cxnSpLocks/>
          </p:cNvCxnSpPr>
          <p:nvPr/>
        </p:nvCxnSpPr>
        <p:spPr>
          <a:xfrm>
            <a:off x="4433673" y="612117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A18882F4-8A3A-B502-C1B9-CA4DAFF46EDA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00" name="Textfeld 399">
            <a:extLst>
              <a:ext uri="{FF2B5EF4-FFF2-40B4-BE49-F238E27FC236}">
                <a16:creationId xmlns:a16="http://schemas.microsoft.com/office/drawing/2014/main" id="{35A1850D-0D38-B973-C989-4663C9DC0598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403" name="Abgerundetes Rechteck 402">
            <a:extLst>
              <a:ext uri="{FF2B5EF4-FFF2-40B4-BE49-F238E27FC236}">
                <a16:creationId xmlns:a16="http://schemas.microsoft.com/office/drawing/2014/main" id="{1EDAD810-6A5D-B9F8-875E-43922346A79A}"/>
              </a:ext>
            </a:extLst>
          </p:cNvPr>
          <p:cNvSpPr/>
          <p:nvPr/>
        </p:nvSpPr>
        <p:spPr>
          <a:xfrm>
            <a:off x="7932194" y="2450311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9124CEF6-69F9-C059-F570-8C7022EFA09D}"/>
              </a:ext>
            </a:extLst>
          </p:cNvPr>
          <p:cNvGrpSpPr/>
          <p:nvPr/>
        </p:nvGrpSpPr>
        <p:grpSpPr>
          <a:xfrm>
            <a:off x="9270519" y="4202277"/>
            <a:ext cx="1262624" cy="1776342"/>
            <a:chOff x="9800911" y="3782360"/>
            <a:chExt cx="1262624" cy="1776342"/>
          </a:xfrm>
        </p:grpSpPr>
        <p:sp>
          <p:nvSpPr>
            <p:cNvPr id="151" name="Abgerundetes Rechteck 150">
              <a:extLst>
                <a:ext uri="{FF2B5EF4-FFF2-40B4-BE49-F238E27FC236}">
                  <a16:creationId xmlns:a16="http://schemas.microsoft.com/office/drawing/2014/main" id="{47DAE28D-3107-82AE-C532-212E98E8E2BF}"/>
                </a:ext>
              </a:extLst>
            </p:cNvPr>
            <p:cNvSpPr/>
            <p:nvPr/>
          </p:nvSpPr>
          <p:spPr>
            <a:xfrm>
              <a:off x="9800911" y="3782360"/>
              <a:ext cx="1262624" cy="1776342"/>
            </a:xfrm>
            <a:prstGeom prst="roundRect">
              <a:avLst>
                <a:gd name="adj" fmla="val 274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 err="1"/>
                <a:t>FeedFwd</a:t>
              </a:r>
              <a:endParaRPr lang="de-DE" sz="1000" dirty="0"/>
            </a:p>
          </p:txBody>
        </p:sp>
        <p:sp>
          <p:nvSpPr>
            <p:cNvPr id="169" name="Abgerundetes Rechteck 168">
              <a:extLst>
                <a:ext uri="{FF2B5EF4-FFF2-40B4-BE49-F238E27FC236}">
                  <a16:creationId xmlns:a16="http://schemas.microsoft.com/office/drawing/2014/main" id="{85F9D7A7-5BD2-0834-CCEA-CF5515F78176}"/>
                </a:ext>
              </a:extLst>
            </p:cNvPr>
            <p:cNvSpPr/>
            <p:nvPr/>
          </p:nvSpPr>
          <p:spPr>
            <a:xfrm>
              <a:off x="9894110" y="4064751"/>
              <a:ext cx="1080000" cy="309600"/>
            </a:xfrm>
            <a:prstGeom prst="roundRect">
              <a:avLst>
                <a:gd name="adj" fmla="val 2743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LinearL</a:t>
              </a:r>
              <a:endParaRPr lang="de-DE" sz="1000" dirty="0"/>
            </a:p>
          </p:txBody>
        </p:sp>
        <p:sp>
          <p:nvSpPr>
            <p:cNvPr id="172" name="Abgerundetes Rechteck 171">
              <a:extLst>
                <a:ext uri="{FF2B5EF4-FFF2-40B4-BE49-F238E27FC236}">
                  <a16:creationId xmlns:a16="http://schemas.microsoft.com/office/drawing/2014/main" id="{53E0798C-4E09-5B78-4027-656F262B265E}"/>
                </a:ext>
              </a:extLst>
            </p:cNvPr>
            <p:cNvSpPr/>
            <p:nvPr/>
          </p:nvSpPr>
          <p:spPr>
            <a:xfrm>
              <a:off x="9894110" y="4825806"/>
              <a:ext cx="1080000" cy="309600"/>
            </a:xfrm>
            <a:prstGeom prst="roundRect">
              <a:avLst>
                <a:gd name="adj" fmla="val 2743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LinearL</a:t>
              </a:r>
              <a:endParaRPr lang="de-DE" sz="1000" dirty="0"/>
            </a:p>
          </p:txBody>
        </p:sp>
        <p:sp>
          <p:nvSpPr>
            <p:cNvPr id="430" name="Abgerundetes Rechteck 429">
              <a:extLst>
                <a:ext uri="{FF2B5EF4-FFF2-40B4-BE49-F238E27FC236}">
                  <a16:creationId xmlns:a16="http://schemas.microsoft.com/office/drawing/2014/main" id="{897E9BC5-0C21-FE09-6CA0-1F2E0A686851}"/>
                </a:ext>
              </a:extLst>
            </p:cNvPr>
            <p:cNvSpPr/>
            <p:nvPr/>
          </p:nvSpPr>
          <p:spPr>
            <a:xfrm>
              <a:off x="9986992" y="4477283"/>
              <a:ext cx="884555" cy="245591"/>
            </a:xfrm>
            <a:prstGeom prst="roundRect">
              <a:avLst>
                <a:gd name="adj" fmla="val 2743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/>
                <a:t>ReLU</a:t>
              </a:r>
              <a:endParaRPr lang="de-DE" sz="1000" dirty="0"/>
            </a:p>
          </p:txBody>
        </p:sp>
        <p:sp>
          <p:nvSpPr>
            <p:cNvPr id="431" name="Abgerundetes Rechteck 430">
              <a:extLst>
                <a:ext uri="{FF2B5EF4-FFF2-40B4-BE49-F238E27FC236}">
                  <a16:creationId xmlns:a16="http://schemas.microsoft.com/office/drawing/2014/main" id="{C9DF0369-2E40-EDE9-4A0E-C2DE4041A309}"/>
                </a:ext>
              </a:extLst>
            </p:cNvPr>
            <p:cNvSpPr/>
            <p:nvPr/>
          </p:nvSpPr>
          <p:spPr>
            <a:xfrm>
              <a:off x="9986992" y="5238337"/>
              <a:ext cx="884555" cy="245591"/>
            </a:xfrm>
            <a:prstGeom prst="roundRect">
              <a:avLst>
                <a:gd name="adj" fmla="val 2743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/>
                <a:t>Dropout</a:t>
              </a:r>
            </a:p>
          </p:txBody>
        </p:sp>
        <p:cxnSp>
          <p:nvCxnSpPr>
            <p:cNvPr id="432" name="Gerade Verbindung mit Pfeil 53">
              <a:extLst>
                <a:ext uri="{FF2B5EF4-FFF2-40B4-BE49-F238E27FC236}">
                  <a16:creationId xmlns:a16="http://schemas.microsoft.com/office/drawing/2014/main" id="{67515440-6C7E-47D6-5133-2EB3E2F13BB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4332485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Gerade Verbindung mit Pfeil 53">
              <a:extLst>
                <a:ext uri="{FF2B5EF4-FFF2-40B4-BE49-F238E27FC236}">
                  <a16:creationId xmlns:a16="http://schemas.microsoft.com/office/drawing/2014/main" id="{EA7B0B02-FAD1-CBE4-CF43-7EA48C0A0AD2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4683124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Gerade Verbindung mit Pfeil 53">
              <a:extLst>
                <a:ext uri="{FF2B5EF4-FFF2-40B4-BE49-F238E27FC236}">
                  <a16:creationId xmlns:a16="http://schemas.microsoft.com/office/drawing/2014/main" id="{E25F37E2-7AE1-3116-CF2F-59661781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464" y="5082500"/>
              <a:ext cx="2157" cy="180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Abgerundetes Rechteck 435">
            <a:extLst>
              <a:ext uri="{FF2B5EF4-FFF2-40B4-BE49-F238E27FC236}">
                <a16:creationId xmlns:a16="http://schemas.microsoft.com/office/drawing/2014/main" id="{50607CD6-9FB6-E168-0424-493698D3EF8A}"/>
              </a:ext>
            </a:extLst>
          </p:cNvPr>
          <p:cNvSpPr/>
          <p:nvPr/>
        </p:nvSpPr>
        <p:spPr>
          <a:xfrm>
            <a:off x="9104944" y="36558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NormL</a:t>
            </a:r>
            <a:endParaRPr lang="de-DE" sz="1000" dirty="0"/>
          </a:p>
        </p:txBody>
      </p:sp>
      <p:cxnSp>
        <p:nvCxnSpPr>
          <p:cNvPr id="444" name="Gerade Verbindung mit Pfeil 53">
            <a:extLst>
              <a:ext uri="{FF2B5EF4-FFF2-40B4-BE49-F238E27FC236}">
                <a16:creationId xmlns:a16="http://schemas.microsoft.com/office/drawing/2014/main" id="{17916FFE-EBD8-BF42-C8D5-D2CE7B1D8257}"/>
              </a:ext>
            </a:extLst>
          </p:cNvPr>
          <p:cNvCxnSpPr>
            <a:cxnSpLocks/>
            <a:stCxn id="39" idx="3"/>
            <a:endCxn id="436" idx="0"/>
          </p:cNvCxnSpPr>
          <p:nvPr/>
        </p:nvCxnSpPr>
        <p:spPr>
          <a:xfrm>
            <a:off x="5277106" y="1874303"/>
            <a:ext cx="4716000" cy="178150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Abgerundetes Rechteck 457">
            <a:extLst>
              <a:ext uri="{FF2B5EF4-FFF2-40B4-BE49-F238E27FC236}">
                <a16:creationId xmlns:a16="http://schemas.microsoft.com/office/drawing/2014/main" id="{ACE9429F-2D76-E413-6158-0035D5DA1049}"/>
              </a:ext>
            </a:extLst>
          </p:cNvPr>
          <p:cNvSpPr/>
          <p:nvPr/>
        </p:nvSpPr>
        <p:spPr>
          <a:xfrm>
            <a:off x="9104944" y="6208305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NormL</a:t>
            </a:r>
            <a:endParaRPr lang="de-DE" sz="1000" dirty="0"/>
          </a:p>
        </p:txBody>
      </p:sp>
      <p:cxnSp>
        <p:nvCxnSpPr>
          <p:cNvPr id="459" name="Gerade Verbindung mit Pfeil 458">
            <a:extLst>
              <a:ext uri="{FF2B5EF4-FFF2-40B4-BE49-F238E27FC236}">
                <a16:creationId xmlns:a16="http://schemas.microsoft.com/office/drawing/2014/main" id="{0639A378-CCCE-93EE-EF5B-1F3DC9CB591F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9901831" y="5978619"/>
            <a:ext cx="0" cy="2296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1B5298E5-82E2-0D9C-4264-95919FBACDE7}"/>
              </a:ext>
            </a:extLst>
          </p:cNvPr>
          <p:cNvCxnSpPr>
            <a:cxnSpLocks/>
          </p:cNvCxnSpPr>
          <p:nvPr/>
        </p:nvCxnSpPr>
        <p:spPr>
          <a:xfrm>
            <a:off x="9192934" y="3966340"/>
            <a:ext cx="0" cy="224483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hteck 484">
            <a:extLst>
              <a:ext uri="{FF2B5EF4-FFF2-40B4-BE49-F238E27FC236}">
                <a16:creationId xmlns:a16="http://schemas.microsoft.com/office/drawing/2014/main" id="{E9354CDB-8C64-E930-CF56-402A80DC622A}"/>
              </a:ext>
            </a:extLst>
          </p:cNvPr>
          <p:cNvSpPr/>
          <p:nvPr/>
        </p:nvSpPr>
        <p:spPr>
          <a:xfrm>
            <a:off x="11138497" y="2450499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A906EE36-8266-B6C0-5FB4-CE5BCE688C01}"/>
              </a:ext>
            </a:extLst>
          </p:cNvPr>
          <p:cNvCxnSpPr>
            <a:cxnSpLocks/>
            <a:stCxn id="458" idx="3"/>
            <a:endCxn id="483" idx="1"/>
          </p:cNvCxnSpPr>
          <p:nvPr/>
        </p:nvCxnSpPr>
        <p:spPr>
          <a:xfrm flipV="1">
            <a:off x="10184944" y="6357315"/>
            <a:ext cx="97177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hteck 482">
            <a:extLst>
              <a:ext uri="{FF2B5EF4-FFF2-40B4-BE49-F238E27FC236}">
                <a16:creationId xmlns:a16="http://schemas.microsoft.com/office/drawing/2014/main" id="{99E57991-211F-1B40-5913-7DF73137BC69}"/>
              </a:ext>
            </a:extLst>
          </p:cNvPr>
          <p:cNvSpPr/>
          <p:nvPr/>
        </p:nvSpPr>
        <p:spPr>
          <a:xfrm>
            <a:off x="11156722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509" name="Abgerundetes Rechteck 508">
            <a:extLst>
              <a:ext uri="{FF2B5EF4-FFF2-40B4-BE49-F238E27FC236}">
                <a16:creationId xmlns:a16="http://schemas.microsoft.com/office/drawing/2014/main" id="{16CD4B4E-C5F6-E950-429D-192602B4D153}"/>
              </a:ext>
            </a:extLst>
          </p:cNvPr>
          <p:cNvSpPr/>
          <p:nvPr/>
        </p:nvSpPr>
        <p:spPr>
          <a:xfrm>
            <a:off x="10859842" y="1726723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NormL</a:t>
            </a:r>
            <a:endParaRPr lang="de-DE" sz="1000" dirty="0"/>
          </a:p>
        </p:txBody>
      </p:sp>
      <p:cxnSp>
        <p:nvCxnSpPr>
          <p:cNvPr id="510" name="Gerade Verbindung mit Pfeil 509">
            <a:extLst>
              <a:ext uri="{FF2B5EF4-FFF2-40B4-BE49-F238E27FC236}">
                <a16:creationId xmlns:a16="http://schemas.microsoft.com/office/drawing/2014/main" id="{48779741-E7E6-B4B5-FFC5-EBE4554D1966}"/>
              </a:ext>
            </a:extLst>
          </p:cNvPr>
          <p:cNvCxnSpPr>
            <a:cxnSpLocks/>
            <a:stCxn id="485" idx="0"/>
            <a:endCxn id="509" idx="2"/>
          </p:cNvCxnSpPr>
          <p:nvPr/>
        </p:nvCxnSpPr>
        <p:spPr>
          <a:xfrm flipV="1">
            <a:off x="11396855" y="2037255"/>
            <a:ext cx="2987" cy="413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Abgerundetes Rechteck 517">
            <a:extLst>
              <a:ext uri="{FF2B5EF4-FFF2-40B4-BE49-F238E27FC236}">
                <a16:creationId xmlns:a16="http://schemas.microsoft.com/office/drawing/2014/main" id="{1F5CC000-52B9-2275-729B-AAE981F498C5}"/>
              </a:ext>
            </a:extLst>
          </p:cNvPr>
          <p:cNvSpPr/>
          <p:nvPr/>
        </p:nvSpPr>
        <p:spPr>
          <a:xfrm>
            <a:off x="10859842" y="100294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1AFA35F0-B2D6-C622-E7B8-EF759ADB3C9A}"/>
              </a:ext>
            </a:extLst>
          </p:cNvPr>
          <p:cNvCxnSpPr>
            <a:cxnSpLocks/>
            <a:stCxn id="509" idx="0"/>
            <a:endCxn id="518" idx="2"/>
          </p:cNvCxnSpPr>
          <p:nvPr/>
        </p:nvCxnSpPr>
        <p:spPr>
          <a:xfrm flipV="1">
            <a:off x="11399842" y="1313479"/>
            <a:ext cx="0" cy="413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>
            <a:extLst>
              <a:ext uri="{FF2B5EF4-FFF2-40B4-BE49-F238E27FC236}">
                <a16:creationId xmlns:a16="http://schemas.microsoft.com/office/drawing/2014/main" id="{11E4A269-F6B4-64F9-7D81-614E212DA267}"/>
              </a:ext>
            </a:extLst>
          </p:cNvPr>
          <p:cNvSpPr/>
          <p:nvPr/>
        </p:nvSpPr>
        <p:spPr>
          <a:xfrm>
            <a:off x="11138497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cxnSp>
        <p:nvCxnSpPr>
          <p:cNvPr id="525" name="Gerade Verbindung mit Pfeil 524">
            <a:extLst>
              <a:ext uri="{FF2B5EF4-FFF2-40B4-BE49-F238E27FC236}">
                <a16:creationId xmlns:a16="http://schemas.microsoft.com/office/drawing/2014/main" id="{B9D95274-B294-2BFE-DF9A-2F5549994C3F}"/>
              </a:ext>
            </a:extLst>
          </p:cNvPr>
          <p:cNvCxnSpPr>
            <a:cxnSpLocks/>
            <a:stCxn id="518" idx="0"/>
            <a:endCxn id="524" idx="2"/>
          </p:cNvCxnSpPr>
          <p:nvPr/>
        </p:nvCxnSpPr>
        <p:spPr>
          <a:xfrm flipH="1" flipV="1">
            <a:off x="11396855" y="422098"/>
            <a:ext cx="2987" cy="5808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9102AA44-ECCC-9AD9-81E3-3D63E5BB8120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8" name="Rechteck 527">
            <a:extLst>
              <a:ext uri="{FF2B5EF4-FFF2-40B4-BE49-F238E27FC236}">
                <a16:creationId xmlns:a16="http://schemas.microsoft.com/office/drawing/2014/main" id="{3B064637-40AA-753E-71A5-C8331319DF15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75" name="Gerade Verbindung mit Pfeil 574">
            <a:extLst>
              <a:ext uri="{FF2B5EF4-FFF2-40B4-BE49-F238E27FC236}">
                <a16:creationId xmlns:a16="http://schemas.microsoft.com/office/drawing/2014/main" id="{2197080F-D9AB-B480-1AF2-9BC22A8E66E7}"/>
              </a:ext>
            </a:extLst>
          </p:cNvPr>
          <p:cNvCxnSpPr>
            <a:cxnSpLocks/>
            <a:stCxn id="529" idx="2"/>
            <a:endCxn id="5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 Verbindung mit Pfeil 574">
            <a:extLst>
              <a:ext uri="{FF2B5EF4-FFF2-40B4-BE49-F238E27FC236}">
                <a16:creationId xmlns:a16="http://schemas.microsoft.com/office/drawing/2014/main" id="{78E0A33E-7159-F0E5-F2B0-B4E6F4B1408C}"/>
              </a:ext>
            </a:extLst>
          </p:cNvPr>
          <p:cNvCxnSpPr>
            <a:cxnSpLocks/>
            <a:stCxn id="529" idx="2"/>
            <a:endCxn id="27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 Verbindung mit Pfeil 585">
            <a:extLst>
              <a:ext uri="{FF2B5EF4-FFF2-40B4-BE49-F238E27FC236}">
                <a16:creationId xmlns:a16="http://schemas.microsoft.com/office/drawing/2014/main" id="{1601DB52-A8FE-96CD-4281-01777D5D9F23}"/>
              </a:ext>
            </a:extLst>
          </p:cNvPr>
          <p:cNvCxnSpPr>
            <a:cxnSpLocks/>
            <a:stCxn id="528" idx="3"/>
            <a:endCxn id="529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D6406F93-276F-5CB1-022D-B91470F78E3A}"/>
              </a:ext>
            </a:extLst>
          </p:cNvPr>
          <p:cNvSpPr/>
          <p:nvPr/>
        </p:nvSpPr>
        <p:spPr>
          <a:xfrm>
            <a:off x="10948927" y="5192791"/>
            <a:ext cx="932303" cy="592230"/>
          </a:xfrm>
          <a:prstGeom prst="roundRect">
            <a:avLst>
              <a:gd name="adj" fmla="val 1357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Block</a:t>
            </a:r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7415259A-C562-624B-CDBC-13030AE86ED0}"/>
              </a:ext>
            </a:extLst>
          </p:cNvPr>
          <p:cNvSpPr/>
          <p:nvPr/>
        </p:nvSpPr>
        <p:spPr>
          <a:xfrm>
            <a:off x="10948927" y="4187317"/>
            <a:ext cx="932303" cy="592230"/>
          </a:xfrm>
          <a:prstGeom prst="roundRect">
            <a:avLst>
              <a:gd name="adj" fmla="val 1357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Block</a:t>
            </a:r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7ED8696B-0C08-46CD-2B27-4582986C1E34}"/>
              </a:ext>
            </a:extLst>
          </p:cNvPr>
          <p:cNvSpPr/>
          <p:nvPr/>
        </p:nvSpPr>
        <p:spPr>
          <a:xfrm>
            <a:off x="10948927" y="3181843"/>
            <a:ext cx="932303" cy="592230"/>
          </a:xfrm>
          <a:prstGeom prst="roundRect">
            <a:avLst>
              <a:gd name="adj" fmla="val 1357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Block</a:t>
            </a:r>
          </a:p>
        </p:txBody>
      </p:sp>
      <p:cxnSp>
        <p:nvCxnSpPr>
          <p:cNvPr id="448" name="Gerade Verbindung mit Pfeil 447">
            <a:extLst>
              <a:ext uri="{FF2B5EF4-FFF2-40B4-BE49-F238E27FC236}">
                <a16:creationId xmlns:a16="http://schemas.microsoft.com/office/drawing/2014/main" id="{DE22D085-B56C-FCB2-0AEC-3ACE821A3951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1415078" y="2778205"/>
            <a:ext cx="1" cy="40363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Gerade Verbindung mit Pfeil 450">
            <a:extLst>
              <a:ext uri="{FF2B5EF4-FFF2-40B4-BE49-F238E27FC236}">
                <a16:creationId xmlns:a16="http://schemas.microsoft.com/office/drawing/2014/main" id="{0343DAB7-30A8-F789-46E7-C6FC9B0279CD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11415079" y="3774073"/>
            <a:ext cx="0" cy="413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Gerade Verbindung mit Pfeil 454">
            <a:extLst>
              <a:ext uri="{FF2B5EF4-FFF2-40B4-BE49-F238E27FC236}">
                <a16:creationId xmlns:a16="http://schemas.microsoft.com/office/drawing/2014/main" id="{F6B0D360-6F46-7CDD-D1FD-A9EBEFFE397A}"/>
              </a:ext>
            </a:extLst>
          </p:cNvPr>
          <p:cNvCxnSpPr>
            <a:cxnSpLocks/>
            <a:stCxn id="44" idx="0"/>
            <a:endCxn id="59" idx="2"/>
          </p:cNvCxnSpPr>
          <p:nvPr/>
        </p:nvCxnSpPr>
        <p:spPr>
          <a:xfrm flipV="1">
            <a:off x="11415079" y="4779547"/>
            <a:ext cx="0" cy="413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6BA5B90A-54F9-9F5B-AB83-B516F0030636}"/>
              </a:ext>
            </a:extLst>
          </p:cNvPr>
          <p:cNvCxnSpPr>
            <a:cxnSpLocks/>
            <a:stCxn id="483" idx="0"/>
            <a:endCxn id="44" idx="2"/>
          </p:cNvCxnSpPr>
          <p:nvPr/>
        </p:nvCxnSpPr>
        <p:spPr>
          <a:xfrm flipH="1" flipV="1">
            <a:off x="11415079" y="5785021"/>
            <a:ext cx="1" cy="413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2BAF274-5CD5-3948-11A6-9BFE8FD9B202}"/>
              </a:ext>
            </a:extLst>
          </p:cNvPr>
          <p:cNvSpPr/>
          <p:nvPr/>
        </p:nvSpPr>
        <p:spPr>
          <a:xfrm>
            <a:off x="325755" y="2370806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final </a:t>
            </a:r>
            <a:r>
              <a:rPr lang="de-D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DCE38-BB03-D187-6514-ACB7A1496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1AB9D74-3DDE-0977-504C-A1B62A488CCC}"/>
              </a:ext>
            </a:extLst>
          </p:cNvPr>
          <p:cNvGrpSpPr/>
          <p:nvPr/>
        </p:nvGrpSpPr>
        <p:grpSpPr>
          <a:xfrm>
            <a:off x="419998" y="929801"/>
            <a:ext cx="1765227" cy="665618"/>
            <a:chOff x="-88655" y="1012543"/>
            <a:chExt cx="1765227" cy="665618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AF9094E-9EA4-B6AC-5F7C-D51A7B05B04F}"/>
                </a:ext>
              </a:extLst>
            </p:cNvPr>
            <p:cNvSpPr txBox="1"/>
            <p:nvPr/>
          </p:nvSpPr>
          <p:spPr>
            <a:xfrm>
              <a:off x="-88655" y="1216496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[0.5, 0.7, 0.9]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[0.1, 0.9, 0.3]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58757C5-BDE3-CCF1-A996-1CF130900F10}"/>
                </a:ext>
              </a:extLst>
            </p:cNvPr>
            <p:cNvSpPr txBox="1"/>
            <p:nvPr/>
          </p:nvSpPr>
          <p:spPr>
            <a:xfrm>
              <a:off x="221789" y="1012543"/>
              <a:ext cx="1152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token</a:t>
              </a:r>
              <a:r>
                <a:rPr lang="de-DE" sz="1000" dirty="0"/>
                <a:t> </a:t>
              </a:r>
              <a:r>
                <a:rPr lang="de-DE" sz="1000" dirty="0" err="1"/>
                <a:t>embeddings</a:t>
              </a:r>
              <a:endParaRPr lang="de-DE" sz="1000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4A13315-A434-8BA8-AAB2-0BD8BDA03D62}"/>
              </a:ext>
            </a:extLst>
          </p:cNvPr>
          <p:cNvGrpSpPr/>
          <p:nvPr/>
        </p:nvGrpSpPr>
        <p:grpSpPr>
          <a:xfrm>
            <a:off x="419998" y="2167629"/>
            <a:ext cx="1765227" cy="666845"/>
            <a:chOff x="-89831" y="1922912"/>
            <a:chExt cx="1765227" cy="666845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448971F-FAE4-724E-AA17-21958316B6AD}"/>
                </a:ext>
              </a:extLst>
            </p:cNvPr>
            <p:cNvSpPr txBox="1"/>
            <p:nvPr/>
          </p:nvSpPr>
          <p:spPr>
            <a:xfrm>
              <a:off x="-89831" y="2128092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[1.0, 0.4, 0.6]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[0.8, 0.3, 1.0]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EC7BD39-5987-4F15-3922-F465CDF34E87}"/>
                </a:ext>
              </a:extLst>
            </p:cNvPr>
            <p:cNvSpPr txBox="1"/>
            <p:nvPr/>
          </p:nvSpPr>
          <p:spPr>
            <a:xfrm>
              <a:off x="176007" y="1922912"/>
              <a:ext cx="12731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position</a:t>
              </a:r>
              <a:r>
                <a:rPr lang="de-DE" sz="1000" dirty="0"/>
                <a:t> </a:t>
              </a:r>
              <a:r>
                <a:rPr lang="de-DE" sz="1000" dirty="0" err="1"/>
                <a:t>embeddings</a:t>
              </a:r>
              <a:endParaRPr lang="de-DE" sz="1000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7CD97F5-99EA-8256-9781-F292091A508A}"/>
              </a:ext>
            </a:extLst>
          </p:cNvPr>
          <p:cNvGrpSpPr/>
          <p:nvPr/>
        </p:nvGrpSpPr>
        <p:grpSpPr>
          <a:xfrm>
            <a:off x="419998" y="3406685"/>
            <a:ext cx="1765227" cy="665619"/>
            <a:chOff x="-33699" y="2689831"/>
            <a:chExt cx="1765227" cy="665619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303A156-9210-A13F-2802-8F991826319C}"/>
                </a:ext>
              </a:extLst>
            </p:cNvPr>
            <p:cNvSpPr txBox="1"/>
            <p:nvPr/>
          </p:nvSpPr>
          <p:spPr>
            <a:xfrm>
              <a:off x="-33699" y="2893785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[1.5, 1.1, 1.5]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[0.9, 1.2, 1.3]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4D05EB5-AD9C-569B-3898-EEB2E037B9F3}"/>
                </a:ext>
              </a:extLst>
            </p:cNvPr>
            <p:cNvSpPr txBox="1"/>
            <p:nvPr/>
          </p:nvSpPr>
          <p:spPr>
            <a:xfrm>
              <a:off x="432737" y="2689831"/>
              <a:ext cx="8242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embeddings</a:t>
              </a:r>
              <a:endParaRPr lang="de-DE" sz="1000" dirty="0"/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D2BF9A6C-9272-8603-1C4D-9BCD26BDA7A5}"/>
              </a:ext>
            </a:extLst>
          </p:cNvPr>
          <p:cNvSpPr txBox="1"/>
          <p:nvPr/>
        </p:nvSpPr>
        <p:spPr>
          <a:xfrm>
            <a:off x="1153564" y="168963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D0FAC1B-54EC-385E-A222-F768FEDAB0B9}"/>
              </a:ext>
            </a:extLst>
          </p:cNvPr>
          <p:cNvSpPr txBox="1"/>
          <p:nvPr/>
        </p:nvSpPr>
        <p:spPr>
          <a:xfrm>
            <a:off x="1153564" y="293403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=</a:t>
            </a:r>
          </a:p>
        </p:txBody>
      </p: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31B96EA9-466B-6EF1-80DD-118A4626B145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38C62B8-1EB4-C998-9BCC-45640BB8411F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6065CE26-E1F7-6295-53EF-7579FABAA11C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535849F8-4697-948D-BFA1-2640C7CB73DF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FBF9F94-9ADF-1DE8-3949-866D678C171C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DCF8053-EBB2-BF60-537A-E6BEC56F5357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C6E9407-9730-9C73-5BAF-854AE3B2FAD5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D2E4F6FC-04A3-56C0-8226-2BE72E0E04BF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113" name="Gerade Verbindung mit Pfeil 574">
            <a:extLst>
              <a:ext uri="{FF2B5EF4-FFF2-40B4-BE49-F238E27FC236}">
                <a16:creationId xmlns:a16="http://schemas.microsoft.com/office/drawing/2014/main" id="{18ACEC32-944B-1E82-E3AD-2872A071EEC7}"/>
              </a:ext>
            </a:extLst>
          </p:cNvPr>
          <p:cNvCxnSpPr>
            <a:cxnSpLocks/>
            <a:stCxn id="111" idx="2"/>
            <a:endCxn id="59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574">
            <a:extLst>
              <a:ext uri="{FF2B5EF4-FFF2-40B4-BE49-F238E27FC236}">
                <a16:creationId xmlns:a16="http://schemas.microsoft.com/office/drawing/2014/main" id="{39114545-7177-18AA-99EC-FF65D9EED97D}"/>
              </a:ext>
            </a:extLst>
          </p:cNvPr>
          <p:cNvCxnSpPr>
            <a:cxnSpLocks/>
            <a:stCxn id="111" idx="2"/>
            <a:endCxn id="455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D2283B1-F191-77FD-4EF0-F895895B5D31}"/>
              </a:ext>
            </a:extLst>
          </p:cNvPr>
          <p:cNvCxnSpPr>
            <a:cxnSpLocks/>
            <a:stCxn id="112" idx="3"/>
            <a:endCxn id="111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E24463-1379-4C84-190A-7B99F227111B}"/>
              </a:ext>
            </a:extLst>
          </p:cNvPr>
          <p:cNvSpPr/>
          <p:nvPr/>
        </p:nvSpPr>
        <p:spPr>
          <a:xfrm>
            <a:off x="3628559" y="3429000"/>
            <a:ext cx="3556661" cy="187211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(A)	[0.5, 0.7, 0.9]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(B)	[0.1, 0.9, 0.3]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(C)	[1.3, 0.1, 1.9]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21B48FD-1331-D354-65A1-4411512637C6}"/>
              </a:ext>
            </a:extLst>
          </p:cNvPr>
          <p:cNvSpPr/>
          <p:nvPr/>
        </p:nvSpPr>
        <p:spPr>
          <a:xfrm>
            <a:off x="7347330" y="3429000"/>
            <a:ext cx="3556661" cy="187211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	[1.0, 0.4, 0.6]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	[0.8, 0.3, 1.0]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	[0.7, 1.1, 0.3]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de-D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9E95870-D990-5B6D-EB7C-B492DBA6C5E4}"/>
              </a:ext>
            </a:extLst>
          </p:cNvPr>
          <p:cNvSpPr/>
          <p:nvPr/>
        </p:nvSpPr>
        <p:spPr>
          <a:xfrm>
            <a:off x="3628558" y="2270840"/>
            <a:ext cx="7275433" cy="98707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19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7B873-51B0-D966-189F-1C612533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Abgerundetes Rechteck 470">
            <a:extLst>
              <a:ext uri="{FF2B5EF4-FFF2-40B4-BE49-F238E27FC236}">
                <a16:creationId xmlns:a16="http://schemas.microsoft.com/office/drawing/2014/main" id="{5E998B04-B911-CB0F-5D36-FB0B8F3F972B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472" name="Rechteck 471">
            <a:extLst>
              <a:ext uri="{FF2B5EF4-FFF2-40B4-BE49-F238E27FC236}">
                <a16:creationId xmlns:a16="http://schemas.microsoft.com/office/drawing/2014/main" id="{4EBBB5EC-7E05-3A4C-CB7F-3C1901B35F7A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473" name="Abgerundetes Rechteck 472">
            <a:extLst>
              <a:ext uri="{FF2B5EF4-FFF2-40B4-BE49-F238E27FC236}">
                <a16:creationId xmlns:a16="http://schemas.microsoft.com/office/drawing/2014/main" id="{236182E6-E63D-A271-E13A-931AB0C1640D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  <a:p>
            <a:endParaRPr lang="de-DE" sz="1000" dirty="0"/>
          </a:p>
        </p:txBody>
      </p:sp>
      <p:sp>
        <p:nvSpPr>
          <p:cNvPr id="474" name="Abgerundetes Rechteck 473">
            <a:extLst>
              <a:ext uri="{FF2B5EF4-FFF2-40B4-BE49-F238E27FC236}">
                <a16:creationId xmlns:a16="http://schemas.microsoft.com/office/drawing/2014/main" id="{552B252F-E5B6-CFF7-B2AF-93E9B1D70E46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FDBDAA68-FD96-F53B-9E04-65DBE1137A0D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476" name="Abgerundetes Rechteck 475">
              <a:extLst>
                <a:ext uri="{FF2B5EF4-FFF2-40B4-BE49-F238E27FC236}">
                  <a16:creationId xmlns:a16="http://schemas.microsoft.com/office/drawing/2014/main" id="{B183AA67-2B50-87AD-AD8C-0E32EFD615E3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77" name="Abgerundetes Rechteck 476">
              <a:extLst>
                <a:ext uri="{FF2B5EF4-FFF2-40B4-BE49-F238E27FC236}">
                  <a16:creationId xmlns:a16="http://schemas.microsoft.com/office/drawing/2014/main" id="{6F53DADD-EEF6-CE5E-A8AC-F37EE42B9E37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78" name="Abgerundetes Rechteck 477">
              <a:extLst>
                <a:ext uri="{FF2B5EF4-FFF2-40B4-BE49-F238E27FC236}">
                  <a16:creationId xmlns:a16="http://schemas.microsoft.com/office/drawing/2014/main" id="{964DD3C5-EADD-6431-AD42-AC07B4FE50C7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79" name="Abgerundetes Rechteck 478">
              <a:extLst>
                <a:ext uri="{FF2B5EF4-FFF2-40B4-BE49-F238E27FC236}">
                  <a16:creationId xmlns:a16="http://schemas.microsoft.com/office/drawing/2014/main" id="{351B2D96-EBDC-1622-41D1-7D8AD73AFC0F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481" name="Rechteck 480">
            <a:extLst>
              <a:ext uri="{FF2B5EF4-FFF2-40B4-BE49-F238E27FC236}">
                <a16:creationId xmlns:a16="http://schemas.microsoft.com/office/drawing/2014/main" id="{880B6020-99FB-963C-CD75-97F020ED873C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482" name="Rechteck 481">
            <a:extLst>
              <a:ext uri="{FF2B5EF4-FFF2-40B4-BE49-F238E27FC236}">
                <a16:creationId xmlns:a16="http://schemas.microsoft.com/office/drawing/2014/main" id="{F368C89A-6D4A-4140-BA30-9E765AA23335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88" name="Rechteck 487">
            <a:extLst>
              <a:ext uri="{FF2B5EF4-FFF2-40B4-BE49-F238E27FC236}">
                <a16:creationId xmlns:a16="http://schemas.microsoft.com/office/drawing/2014/main" id="{6F9A0218-1ED4-6166-5F2B-FC911F2D1B55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90" name="Rechteck 489">
            <a:extLst>
              <a:ext uri="{FF2B5EF4-FFF2-40B4-BE49-F238E27FC236}">
                <a16:creationId xmlns:a16="http://schemas.microsoft.com/office/drawing/2014/main" id="{67DE42D9-7EE1-B333-ADF9-A70241BB9071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91" name="Rechteck 490">
            <a:extLst>
              <a:ext uri="{FF2B5EF4-FFF2-40B4-BE49-F238E27FC236}">
                <a16:creationId xmlns:a16="http://schemas.microsoft.com/office/drawing/2014/main" id="{0E85CD1A-74FB-733D-57DF-7841B3304F4E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cxnSp>
        <p:nvCxnSpPr>
          <p:cNvPr id="495" name="Gerade Verbindung mit Pfeil 494">
            <a:extLst>
              <a:ext uri="{FF2B5EF4-FFF2-40B4-BE49-F238E27FC236}">
                <a16:creationId xmlns:a16="http://schemas.microsoft.com/office/drawing/2014/main" id="{43F4F42B-CFC5-AF12-5909-878D041C5B67}"/>
              </a:ext>
            </a:extLst>
          </p:cNvPr>
          <p:cNvCxnSpPr>
            <a:cxnSpLocks/>
            <a:stCxn id="488" idx="2"/>
            <a:endCxn id="49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B43C4C4-E0C4-E9F6-F2BA-A8E7DC8B25FB}"/>
              </a:ext>
            </a:extLst>
          </p:cNvPr>
          <p:cNvCxnSpPr>
            <a:cxnSpLocks/>
            <a:stCxn id="482" idx="2"/>
            <a:endCxn id="488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mit Pfeil 496">
            <a:extLst>
              <a:ext uri="{FF2B5EF4-FFF2-40B4-BE49-F238E27FC236}">
                <a16:creationId xmlns:a16="http://schemas.microsoft.com/office/drawing/2014/main" id="{387C8889-70AF-008B-FF9F-0B739B0AF5AF}"/>
              </a:ext>
            </a:extLst>
          </p:cNvPr>
          <p:cNvCxnSpPr>
            <a:cxnSpLocks/>
            <a:stCxn id="490" idx="2"/>
            <a:endCxn id="49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B50572E9-7AE6-236E-A578-705C7EFE1B0C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4DE7DDE2-EE0F-0417-8C14-C9B7F920037A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522" name="Rechteck 521">
            <a:extLst>
              <a:ext uri="{FF2B5EF4-FFF2-40B4-BE49-F238E27FC236}">
                <a16:creationId xmlns:a16="http://schemas.microsoft.com/office/drawing/2014/main" id="{C5E187CF-90D2-35F1-DC86-76EACBD82E3C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3" name="Rechteck 522">
            <a:extLst>
              <a:ext uri="{FF2B5EF4-FFF2-40B4-BE49-F238E27FC236}">
                <a16:creationId xmlns:a16="http://schemas.microsoft.com/office/drawing/2014/main" id="{07334D1D-B03F-7292-038C-6DB47743FAF9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26" name="Gerade Verbindung mit Pfeil 574">
            <a:extLst>
              <a:ext uri="{FF2B5EF4-FFF2-40B4-BE49-F238E27FC236}">
                <a16:creationId xmlns:a16="http://schemas.microsoft.com/office/drawing/2014/main" id="{8F81AB5C-966B-2CEF-52EC-17B16712173F}"/>
              </a:ext>
            </a:extLst>
          </p:cNvPr>
          <p:cNvCxnSpPr>
            <a:cxnSpLocks/>
            <a:stCxn id="522" idx="2"/>
            <a:endCxn id="472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mit Pfeil 574">
            <a:extLst>
              <a:ext uri="{FF2B5EF4-FFF2-40B4-BE49-F238E27FC236}">
                <a16:creationId xmlns:a16="http://schemas.microsoft.com/office/drawing/2014/main" id="{36F53359-4E9E-9ACC-785E-948631B7A2FE}"/>
              </a:ext>
            </a:extLst>
          </p:cNvPr>
          <p:cNvCxnSpPr>
            <a:cxnSpLocks/>
            <a:stCxn id="522" idx="2"/>
            <a:endCxn id="481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rade Verbindung mit Pfeil 529">
            <a:extLst>
              <a:ext uri="{FF2B5EF4-FFF2-40B4-BE49-F238E27FC236}">
                <a16:creationId xmlns:a16="http://schemas.microsoft.com/office/drawing/2014/main" id="{5C8414B5-972D-169B-4D70-93A108336568}"/>
              </a:ext>
            </a:extLst>
          </p:cNvPr>
          <p:cNvCxnSpPr>
            <a:cxnSpLocks/>
            <a:stCxn id="523" idx="3"/>
            <a:endCxn id="522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C14CC365-6CAC-533F-744E-4057E2DEEFC3}"/>
              </a:ext>
            </a:extLst>
          </p:cNvPr>
          <p:cNvSpPr/>
          <p:nvPr/>
        </p:nvSpPr>
        <p:spPr>
          <a:xfrm>
            <a:off x="7016667" y="1589094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 and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6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7B873-51B0-D966-189F-1C612533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6DB897C-1353-F16A-74B1-44FFD9C40B81}"/>
              </a:ext>
            </a:extLst>
          </p:cNvPr>
          <p:cNvGrpSpPr/>
          <p:nvPr/>
        </p:nvGrpSpPr>
        <p:grpSpPr>
          <a:xfrm>
            <a:off x="-33465" y="2245552"/>
            <a:ext cx="1300356" cy="655108"/>
            <a:chOff x="1334840" y="4019997"/>
            <a:chExt cx="1300356" cy="655108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97D999BF-9431-97FE-4087-666925C9E908}"/>
                </a:ext>
              </a:extLst>
            </p:cNvPr>
            <p:cNvSpPr txBox="1"/>
            <p:nvPr/>
          </p:nvSpPr>
          <p:spPr>
            <a:xfrm>
              <a:off x="1334840" y="4213440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[1.7, 0.4]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[0.2, 1.3]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9E0522C-C489-8AF7-0E86-7C1E1B543B4C}"/>
                </a:ext>
              </a:extLst>
            </p:cNvPr>
            <p:cNvSpPr txBox="1"/>
            <p:nvPr/>
          </p:nvSpPr>
          <p:spPr>
            <a:xfrm>
              <a:off x="1802149" y="4019997"/>
              <a:ext cx="4138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keys</a:t>
              </a:r>
              <a:endParaRPr lang="de-DE" sz="10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EDF372-C005-B88F-48E0-EAEA104EE5E4}"/>
              </a:ext>
            </a:extLst>
          </p:cNvPr>
          <p:cNvGrpSpPr/>
          <p:nvPr/>
        </p:nvGrpSpPr>
        <p:grpSpPr>
          <a:xfrm>
            <a:off x="0" y="3225784"/>
            <a:ext cx="1300356" cy="670906"/>
            <a:chOff x="-43354" y="4019998"/>
            <a:chExt cx="1300356" cy="67090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759D3366-498D-FB60-0D45-8BE2062ED94E}"/>
                </a:ext>
              </a:extLst>
            </p:cNvPr>
            <p:cNvSpPr txBox="1"/>
            <p:nvPr/>
          </p:nvSpPr>
          <p:spPr>
            <a:xfrm>
              <a:off x="-43354" y="4229239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[0.3, 0.4]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[0.6, 0.9]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84FFB6A-1A74-8D80-D761-C186C6CCC13B}"/>
                </a:ext>
              </a:extLst>
            </p:cNvPr>
            <p:cNvSpPr txBox="1"/>
            <p:nvPr/>
          </p:nvSpPr>
          <p:spPr>
            <a:xfrm>
              <a:off x="324498" y="4019998"/>
              <a:ext cx="5709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queries</a:t>
              </a:r>
              <a:endParaRPr lang="de-DE" sz="10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E6DD4B4-FDCB-0FD1-08C7-31D7AB128FF9}"/>
              </a:ext>
            </a:extLst>
          </p:cNvPr>
          <p:cNvGrpSpPr/>
          <p:nvPr/>
        </p:nvGrpSpPr>
        <p:grpSpPr>
          <a:xfrm>
            <a:off x="1599023" y="2245552"/>
            <a:ext cx="1300356" cy="655108"/>
            <a:chOff x="1599023" y="2245552"/>
            <a:chExt cx="1300356" cy="655108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43BE205-666A-8119-19EE-5310217D8FE3}"/>
                </a:ext>
              </a:extLst>
            </p:cNvPr>
            <p:cNvSpPr txBox="1"/>
            <p:nvPr/>
          </p:nvSpPr>
          <p:spPr>
            <a:xfrm>
              <a:off x="2021414" y="2245552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keys</a:t>
              </a:r>
              <a:r>
                <a:rPr lang="de-DE" sz="1000" baseline="-25000" dirty="0" err="1"/>
                <a:t>T</a:t>
              </a:r>
              <a:endParaRPr lang="de-DE" sz="1000" baseline="-250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5468A37-3DA2-1668-C386-00F06C180C0F}"/>
                </a:ext>
              </a:extLst>
            </p:cNvPr>
            <p:cNvSpPr txBox="1"/>
            <p:nvPr/>
          </p:nvSpPr>
          <p:spPr>
            <a:xfrm>
              <a:off x="1599023" y="2438995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1.7,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1.3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</p:grp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A5C36DF-3BAC-8F77-471D-F03CBB45C168}"/>
              </a:ext>
            </a:extLst>
          </p:cNvPr>
          <p:cNvCxnSpPr>
            <a:cxnSpLocks/>
            <a:stCxn id="2" idx="3"/>
            <a:endCxn id="50" idx="1"/>
          </p:cNvCxnSpPr>
          <p:nvPr/>
        </p:nvCxnSpPr>
        <p:spPr>
          <a:xfrm>
            <a:off x="1266891" y="2669828"/>
            <a:ext cx="33213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180-Grad-Pfeil 447">
            <a:extLst>
              <a:ext uri="{FF2B5EF4-FFF2-40B4-BE49-F238E27FC236}">
                <a16:creationId xmlns:a16="http://schemas.microsoft.com/office/drawing/2014/main" id="{273A0ACF-367E-7013-6B3B-0EA5A3A8F042}"/>
              </a:ext>
            </a:extLst>
          </p:cNvPr>
          <p:cNvSpPr/>
          <p:nvPr/>
        </p:nvSpPr>
        <p:spPr>
          <a:xfrm>
            <a:off x="1341068" y="2466409"/>
            <a:ext cx="177838" cy="176005"/>
          </a:xfrm>
          <a:prstGeom prst="uturnArrow">
            <a:avLst>
              <a:gd name="adj1" fmla="val 28111"/>
              <a:gd name="adj2" fmla="val 21889"/>
              <a:gd name="adj3" fmla="val 28110"/>
              <a:gd name="adj4" fmla="val 12640"/>
              <a:gd name="adj5" fmla="val 7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49" name="Gruppieren 448">
            <a:extLst>
              <a:ext uri="{FF2B5EF4-FFF2-40B4-BE49-F238E27FC236}">
                <a16:creationId xmlns:a16="http://schemas.microsoft.com/office/drawing/2014/main" id="{6B3E5AB1-689C-DD2C-5048-D5E89AFC746E}"/>
              </a:ext>
            </a:extLst>
          </p:cNvPr>
          <p:cNvGrpSpPr/>
          <p:nvPr/>
        </p:nvGrpSpPr>
        <p:grpSpPr>
          <a:xfrm>
            <a:off x="1604562" y="3241582"/>
            <a:ext cx="1300356" cy="655108"/>
            <a:chOff x="1599023" y="2245552"/>
            <a:chExt cx="1300356" cy="655108"/>
          </a:xfrm>
        </p:grpSpPr>
        <p:sp>
          <p:nvSpPr>
            <p:cNvPr id="450" name="Textfeld 449">
              <a:extLst>
                <a:ext uri="{FF2B5EF4-FFF2-40B4-BE49-F238E27FC236}">
                  <a16:creationId xmlns:a16="http://schemas.microsoft.com/office/drawing/2014/main" id="{3682BFC3-A4B0-C9C5-D373-83F2BDCD1312}"/>
                </a:ext>
              </a:extLst>
            </p:cNvPr>
            <p:cNvSpPr txBox="1"/>
            <p:nvPr/>
          </p:nvSpPr>
          <p:spPr>
            <a:xfrm>
              <a:off x="1954090" y="224555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weights</a:t>
              </a:r>
              <a:endParaRPr lang="de-DE" sz="1000" baseline="-25000" dirty="0"/>
            </a:p>
          </p:txBody>
        </p:sp>
        <p:sp>
          <p:nvSpPr>
            <p:cNvPr id="451" name="Textfeld 450">
              <a:extLst>
                <a:ext uri="{FF2B5EF4-FFF2-40B4-BE49-F238E27FC236}">
                  <a16:creationId xmlns:a16="http://schemas.microsoft.com/office/drawing/2014/main" id="{2F006B1C-7521-5C18-887B-A9112F190904}"/>
                </a:ext>
              </a:extLst>
            </p:cNvPr>
            <p:cNvSpPr txBox="1"/>
            <p:nvPr/>
          </p:nvSpPr>
          <p:spPr>
            <a:xfrm>
              <a:off x="1599023" y="2438995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[[0.6, 0.5],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[1.3, 1.2]]</a:t>
              </a:r>
            </a:p>
          </p:txBody>
        </p:sp>
      </p:grpSp>
      <p:cxnSp>
        <p:nvCxnSpPr>
          <p:cNvPr id="452" name="Gerade Verbindung mit Pfeil 451">
            <a:extLst>
              <a:ext uri="{FF2B5EF4-FFF2-40B4-BE49-F238E27FC236}">
                <a16:creationId xmlns:a16="http://schemas.microsoft.com/office/drawing/2014/main" id="{F3365C9C-0C59-94D8-33D6-1FDF7E2DE7F4}"/>
              </a:ext>
            </a:extLst>
          </p:cNvPr>
          <p:cNvCxnSpPr>
            <a:cxnSpLocks/>
            <a:stCxn id="50" idx="2"/>
            <a:endCxn id="450" idx="0"/>
          </p:cNvCxnSpPr>
          <p:nvPr/>
        </p:nvCxnSpPr>
        <p:spPr>
          <a:xfrm>
            <a:off x="2249201" y="2900660"/>
            <a:ext cx="5541" cy="34092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Gerade Verbindung mit Pfeil 454">
            <a:extLst>
              <a:ext uri="{FF2B5EF4-FFF2-40B4-BE49-F238E27FC236}">
                <a16:creationId xmlns:a16="http://schemas.microsoft.com/office/drawing/2014/main" id="{B82B8B56-2580-1675-DB56-5ABA410E71C7}"/>
              </a:ext>
            </a:extLst>
          </p:cNvPr>
          <p:cNvCxnSpPr>
            <a:cxnSpLocks/>
            <a:stCxn id="3" idx="3"/>
            <a:endCxn id="451" idx="1"/>
          </p:cNvCxnSpPr>
          <p:nvPr/>
        </p:nvCxnSpPr>
        <p:spPr>
          <a:xfrm>
            <a:off x="1300356" y="3665858"/>
            <a:ext cx="30420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feld 460">
            <a:extLst>
              <a:ext uri="{FF2B5EF4-FFF2-40B4-BE49-F238E27FC236}">
                <a16:creationId xmlns:a16="http://schemas.microsoft.com/office/drawing/2014/main" id="{F02B8107-A34D-023B-7CDF-5ED78309F9C7}"/>
              </a:ext>
            </a:extLst>
          </p:cNvPr>
          <p:cNvSpPr txBox="1"/>
          <p:nvPr/>
        </p:nvSpPr>
        <p:spPr>
          <a:xfrm>
            <a:off x="348965" y="1781519"/>
            <a:ext cx="2348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transposing</a:t>
            </a:r>
            <a:r>
              <a:rPr lang="de-DE" sz="1000" dirty="0"/>
              <a:t>, </a:t>
            </a:r>
            <a:r>
              <a:rPr lang="de-DE" sz="1000" dirty="0" err="1"/>
              <a:t>matrix</a:t>
            </a:r>
            <a:r>
              <a:rPr lang="de-DE" sz="1000" dirty="0"/>
              <a:t> </a:t>
            </a:r>
            <a:r>
              <a:rPr lang="de-DE" sz="1000" dirty="0" err="1"/>
              <a:t>multiplication</a:t>
            </a:r>
            <a:r>
              <a:rPr lang="de-DE" sz="1000" dirty="0"/>
              <a:t>, </a:t>
            </a:r>
            <a:r>
              <a:rPr lang="de-DE" sz="1000" dirty="0" err="1"/>
              <a:t>scaling</a:t>
            </a:r>
            <a:endParaRPr lang="de-DE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Textfeld 462">
                <a:extLst>
                  <a:ext uri="{FF2B5EF4-FFF2-40B4-BE49-F238E27FC236}">
                    <a16:creationId xmlns:a16="http://schemas.microsoft.com/office/drawing/2014/main" id="{3275221B-014F-2347-C466-71D85F0ADB6F}"/>
                  </a:ext>
                </a:extLst>
              </p:cNvPr>
              <p:cNvSpPr txBox="1"/>
              <p:nvPr/>
            </p:nvSpPr>
            <p:spPr>
              <a:xfrm>
                <a:off x="1355602" y="4328530"/>
                <a:ext cx="1584611" cy="314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4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</m:rad>
                      </m:den>
                    </m:f>
                  </m:oMath>
                </a14:m>
                <a:endParaRPr lang="de-DE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63" name="Textfeld 462">
                <a:extLst>
                  <a:ext uri="{FF2B5EF4-FFF2-40B4-BE49-F238E27FC236}">
                    <a16:creationId xmlns:a16="http://schemas.microsoft.com/office/drawing/2014/main" id="{3275221B-014F-2347-C466-71D85F0A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02" y="4328530"/>
                <a:ext cx="1584611" cy="314702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4" name="Gerade Verbindung mit Pfeil 463">
            <a:extLst>
              <a:ext uri="{FF2B5EF4-FFF2-40B4-BE49-F238E27FC236}">
                <a16:creationId xmlns:a16="http://schemas.microsoft.com/office/drawing/2014/main" id="{F8C4EC76-ED30-9E31-58AA-D2BF8EC81370}"/>
              </a:ext>
            </a:extLst>
          </p:cNvPr>
          <p:cNvCxnSpPr>
            <a:cxnSpLocks/>
            <a:stCxn id="451" idx="2"/>
          </p:cNvCxnSpPr>
          <p:nvPr/>
        </p:nvCxnSpPr>
        <p:spPr>
          <a:xfrm>
            <a:off x="2254740" y="3896690"/>
            <a:ext cx="0" cy="39936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feld 468">
            <a:extLst>
              <a:ext uri="{FF2B5EF4-FFF2-40B4-BE49-F238E27FC236}">
                <a16:creationId xmlns:a16="http://schemas.microsoft.com/office/drawing/2014/main" id="{AB977669-9B24-BB4C-2166-BFBC3E92988E}"/>
              </a:ext>
            </a:extLst>
          </p:cNvPr>
          <p:cNvSpPr txBox="1"/>
          <p:nvPr/>
        </p:nvSpPr>
        <p:spPr>
          <a:xfrm>
            <a:off x="1282037" y="3435025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3"/>
                </a:solidFill>
              </a:rPr>
              <a:t>@</a:t>
            </a:r>
          </a:p>
        </p:txBody>
      </p:sp>
      <p:sp>
        <p:nvSpPr>
          <p:cNvPr id="470" name="Textfeld 469">
            <a:extLst>
              <a:ext uri="{FF2B5EF4-FFF2-40B4-BE49-F238E27FC236}">
                <a16:creationId xmlns:a16="http://schemas.microsoft.com/office/drawing/2014/main" id="{7D472646-816F-EC0B-EF03-81B52C24CC84}"/>
              </a:ext>
            </a:extLst>
          </p:cNvPr>
          <p:cNvSpPr txBox="1"/>
          <p:nvPr/>
        </p:nvSpPr>
        <p:spPr>
          <a:xfrm>
            <a:off x="2170730" y="2894934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3"/>
                </a:solidFill>
              </a:rPr>
              <a:t>@</a:t>
            </a:r>
          </a:p>
        </p:txBody>
      </p:sp>
      <p:sp>
        <p:nvSpPr>
          <p:cNvPr id="471" name="Abgerundetes Rechteck 470">
            <a:extLst>
              <a:ext uri="{FF2B5EF4-FFF2-40B4-BE49-F238E27FC236}">
                <a16:creationId xmlns:a16="http://schemas.microsoft.com/office/drawing/2014/main" id="{5E998B04-B911-CB0F-5D36-FB0B8F3F972B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472" name="Rechteck 471">
            <a:extLst>
              <a:ext uri="{FF2B5EF4-FFF2-40B4-BE49-F238E27FC236}">
                <a16:creationId xmlns:a16="http://schemas.microsoft.com/office/drawing/2014/main" id="{4EBBB5EC-7E05-3A4C-CB7F-3C1901B35F7A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473" name="Abgerundetes Rechteck 472">
            <a:extLst>
              <a:ext uri="{FF2B5EF4-FFF2-40B4-BE49-F238E27FC236}">
                <a16:creationId xmlns:a16="http://schemas.microsoft.com/office/drawing/2014/main" id="{236182E6-E63D-A271-E13A-931AB0C1640D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  <a:p>
            <a:endParaRPr lang="de-DE" sz="1000" dirty="0"/>
          </a:p>
        </p:txBody>
      </p:sp>
      <p:sp>
        <p:nvSpPr>
          <p:cNvPr id="474" name="Abgerundetes Rechteck 473">
            <a:extLst>
              <a:ext uri="{FF2B5EF4-FFF2-40B4-BE49-F238E27FC236}">
                <a16:creationId xmlns:a16="http://schemas.microsoft.com/office/drawing/2014/main" id="{552B252F-E5B6-CFF7-B2AF-93E9B1D70E46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FDBDAA68-FD96-F53B-9E04-65DBE1137A0D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476" name="Abgerundetes Rechteck 475">
              <a:extLst>
                <a:ext uri="{FF2B5EF4-FFF2-40B4-BE49-F238E27FC236}">
                  <a16:creationId xmlns:a16="http://schemas.microsoft.com/office/drawing/2014/main" id="{B183AA67-2B50-87AD-AD8C-0E32EFD615E3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77" name="Abgerundetes Rechteck 476">
              <a:extLst>
                <a:ext uri="{FF2B5EF4-FFF2-40B4-BE49-F238E27FC236}">
                  <a16:creationId xmlns:a16="http://schemas.microsoft.com/office/drawing/2014/main" id="{6F53DADD-EEF6-CE5E-A8AC-F37EE42B9E37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78" name="Abgerundetes Rechteck 477">
              <a:extLst>
                <a:ext uri="{FF2B5EF4-FFF2-40B4-BE49-F238E27FC236}">
                  <a16:creationId xmlns:a16="http://schemas.microsoft.com/office/drawing/2014/main" id="{964DD3C5-EADD-6431-AD42-AC07B4FE50C7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79" name="Abgerundetes Rechteck 478">
              <a:extLst>
                <a:ext uri="{FF2B5EF4-FFF2-40B4-BE49-F238E27FC236}">
                  <a16:creationId xmlns:a16="http://schemas.microsoft.com/office/drawing/2014/main" id="{351B2D96-EBDC-1622-41D1-7D8AD73AFC0F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480" name="Abgerundetes Rechteck 479">
            <a:extLst>
              <a:ext uri="{FF2B5EF4-FFF2-40B4-BE49-F238E27FC236}">
                <a16:creationId xmlns:a16="http://schemas.microsoft.com/office/drawing/2014/main" id="{F689B23A-FE7A-D854-BAED-4736E40039D8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481" name="Rechteck 480">
            <a:extLst>
              <a:ext uri="{FF2B5EF4-FFF2-40B4-BE49-F238E27FC236}">
                <a16:creationId xmlns:a16="http://schemas.microsoft.com/office/drawing/2014/main" id="{880B6020-99FB-963C-CD75-97F020ED873C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482" name="Rechteck 481">
            <a:extLst>
              <a:ext uri="{FF2B5EF4-FFF2-40B4-BE49-F238E27FC236}">
                <a16:creationId xmlns:a16="http://schemas.microsoft.com/office/drawing/2014/main" id="{F368C89A-6D4A-4140-BA30-9E765AA23335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84" name="Abgerundetes Rechteck 483">
            <a:extLst>
              <a:ext uri="{FF2B5EF4-FFF2-40B4-BE49-F238E27FC236}">
                <a16:creationId xmlns:a16="http://schemas.microsoft.com/office/drawing/2014/main" id="{59D83FD7-AC6A-E56E-2C01-DADA1A4974F5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487" name="Abgerundetes Rechteck 486">
            <a:extLst>
              <a:ext uri="{FF2B5EF4-FFF2-40B4-BE49-F238E27FC236}">
                <a16:creationId xmlns:a16="http://schemas.microsoft.com/office/drawing/2014/main" id="{93B66F7E-63A3-7BFC-1C52-973022AC1FBC}"/>
              </a:ext>
            </a:extLst>
          </p:cNvPr>
          <p:cNvSpPr/>
          <p:nvPr/>
        </p:nvSpPr>
        <p:spPr>
          <a:xfrm>
            <a:off x="5669520" y="3652462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488" name="Rechteck 487">
            <a:extLst>
              <a:ext uri="{FF2B5EF4-FFF2-40B4-BE49-F238E27FC236}">
                <a16:creationId xmlns:a16="http://schemas.microsoft.com/office/drawing/2014/main" id="{6F9A0218-1ED4-6166-5F2B-FC911F2D1B55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90" name="Rechteck 489">
            <a:extLst>
              <a:ext uri="{FF2B5EF4-FFF2-40B4-BE49-F238E27FC236}">
                <a16:creationId xmlns:a16="http://schemas.microsoft.com/office/drawing/2014/main" id="{67DE42D9-7EE1-B333-ADF9-A70241BB9071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91" name="Rechteck 490">
            <a:extLst>
              <a:ext uri="{FF2B5EF4-FFF2-40B4-BE49-F238E27FC236}">
                <a16:creationId xmlns:a16="http://schemas.microsoft.com/office/drawing/2014/main" id="{0E85CD1A-74FB-733D-57DF-7841B3304F4E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92" name="Rechteck 491">
            <a:extLst>
              <a:ext uri="{FF2B5EF4-FFF2-40B4-BE49-F238E27FC236}">
                <a16:creationId xmlns:a16="http://schemas.microsoft.com/office/drawing/2014/main" id="{58146253-31AD-B221-E177-3D49831F6629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93" name="Rechteck 492">
            <a:extLst>
              <a:ext uri="{FF2B5EF4-FFF2-40B4-BE49-F238E27FC236}">
                <a16:creationId xmlns:a16="http://schemas.microsoft.com/office/drawing/2014/main" id="{2EF86682-E473-73FA-E81F-CBDBC205ADEC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95" name="Gerade Verbindung mit Pfeil 494">
            <a:extLst>
              <a:ext uri="{FF2B5EF4-FFF2-40B4-BE49-F238E27FC236}">
                <a16:creationId xmlns:a16="http://schemas.microsoft.com/office/drawing/2014/main" id="{43F4F42B-CFC5-AF12-5909-878D041C5B67}"/>
              </a:ext>
            </a:extLst>
          </p:cNvPr>
          <p:cNvCxnSpPr>
            <a:cxnSpLocks/>
            <a:stCxn id="488" idx="2"/>
            <a:endCxn id="49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B43C4C4-E0C4-E9F6-F2BA-A8E7DC8B25FB}"/>
              </a:ext>
            </a:extLst>
          </p:cNvPr>
          <p:cNvCxnSpPr>
            <a:cxnSpLocks/>
            <a:stCxn id="482" idx="2"/>
            <a:endCxn id="488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mit Pfeil 496">
            <a:extLst>
              <a:ext uri="{FF2B5EF4-FFF2-40B4-BE49-F238E27FC236}">
                <a16:creationId xmlns:a16="http://schemas.microsoft.com/office/drawing/2014/main" id="{387C8889-70AF-008B-FF9F-0B739B0AF5AF}"/>
              </a:ext>
            </a:extLst>
          </p:cNvPr>
          <p:cNvCxnSpPr>
            <a:cxnSpLocks/>
            <a:stCxn id="490" idx="2"/>
            <a:endCxn id="49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mit Pfeil 53">
            <a:extLst>
              <a:ext uri="{FF2B5EF4-FFF2-40B4-BE49-F238E27FC236}">
                <a16:creationId xmlns:a16="http://schemas.microsoft.com/office/drawing/2014/main" id="{EF31855F-72E0-F042-40FB-7D34FBF3FAFB}"/>
              </a:ext>
            </a:extLst>
          </p:cNvPr>
          <p:cNvCxnSpPr>
            <a:cxnSpLocks/>
            <a:stCxn id="491" idx="2"/>
            <a:endCxn id="480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Gerade Verbindung mit Pfeil 53">
            <a:extLst>
              <a:ext uri="{FF2B5EF4-FFF2-40B4-BE49-F238E27FC236}">
                <a16:creationId xmlns:a16="http://schemas.microsoft.com/office/drawing/2014/main" id="{3C971865-1A99-DDC9-AD17-D088637FABB5}"/>
              </a:ext>
            </a:extLst>
          </p:cNvPr>
          <p:cNvCxnSpPr>
            <a:cxnSpLocks/>
            <a:stCxn id="491" idx="2"/>
            <a:endCxn id="484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hteck 499">
            <a:extLst>
              <a:ext uri="{FF2B5EF4-FFF2-40B4-BE49-F238E27FC236}">
                <a16:creationId xmlns:a16="http://schemas.microsoft.com/office/drawing/2014/main" id="{5EA51010-1847-EECA-28F6-D357AE3A867A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504" name="Gerade Verbindung mit Pfeil 53">
            <a:extLst>
              <a:ext uri="{FF2B5EF4-FFF2-40B4-BE49-F238E27FC236}">
                <a16:creationId xmlns:a16="http://schemas.microsoft.com/office/drawing/2014/main" id="{EB8038A1-028E-CA28-BA83-2708CEC0218F}"/>
              </a:ext>
            </a:extLst>
          </p:cNvPr>
          <p:cNvCxnSpPr>
            <a:cxnSpLocks/>
            <a:stCxn id="493" idx="2"/>
            <a:endCxn id="68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mit Pfeil 53">
            <a:extLst>
              <a:ext uri="{FF2B5EF4-FFF2-40B4-BE49-F238E27FC236}">
                <a16:creationId xmlns:a16="http://schemas.microsoft.com/office/drawing/2014/main" id="{149DA9C0-616C-48C3-5AED-01CE10073E24}"/>
              </a:ext>
            </a:extLst>
          </p:cNvPr>
          <p:cNvCxnSpPr>
            <a:cxnSpLocks/>
            <a:stCxn id="492" idx="2"/>
            <a:endCxn id="68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Gerade Verbindung mit Pfeil 505">
            <a:extLst>
              <a:ext uri="{FF2B5EF4-FFF2-40B4-BE49-F238E27FC236}">
                <a16:creationId xmlns:a16="http://schemas.microsoft.com/office/drawing/2014/main" id="{BCC4BCDA-A069-6C99-4F74-D5C3EE30BF8E}"/>
              </a:ext>
            </a:extLst>
          </p:cNvPr>
          <p:cNvCxnSpPr>
            <a:cxnSpLocks/>
            <a:stCxn id="480" idx="2"/>
            <a:endCxn id="49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>
            <a:extLst>
              <a:ext uri="{FF2B5EF4-FFF2-40B4-BE49-F238E27FC236}">
                <a16:creationId xmlns:a16="http://schemas.microsoft.com/office/drawing/2014/main" id="{0664E382-5DF0-3434-65F9-7F4C600C2C15}"/>
              </a:ext>
            </a:extLst>
          </p:cNvPr>
          <p:cNvCxnSpPr>
            <a:cxnSpLocks/>
            <a:stCxn id="484" idx="2"/>
            <a:endCxn id="49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3444780-33BE-3592-4EE6-3F4C5AF0B094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49BD653-983C-AF36-9DB5-03B754B54C35}"/>
              </a:ext>
            </a:extLst>
          </p:cNvPr>
          <p:cNvCxnSpPr>
            <a:cxnSpLocks/>
            <a:stCxn id="68" idx="4"/>
            <a:endCxn id="500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B50572E9-7AE6-236E-A578-705C7EFE1B0C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4DE7DDE2-EE0F-0417-8C14-C9B7F920037A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522" name="Rechteck 521">
            <a:extLst>
              <a:ext uri="{FF2B5EF4-FFF2-40B4-BE49-F238E27FC236}">
                <a16:creationId xmlns:a16="http://schemas.microsoft.com/office/drawing/2014/main" id="{C5E187CF-90D2-35F1-DC86-76EACBD82E3C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3" name="Rechteck 522">
            <a:extLst>
              <a:ext uri="{FF2B5EF4-FFF2-40B4-BE49-F238E27FC236}">
                <a16:creationId xmlns:a16="http://schemas.microsoft.com/office/drawing/2014/main" id="{07334D1D-B03F-7292-038C-6DB47743FAF9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26" name="Gerade Verbindung mit Pfeil 574">
            <a:extLst>
              <a:ext uri="{FF2B5EF4-FFF2-40B4-BE49-F238E27FC236}">
                <a16:creationId xmlns:a16="http://schemas.microsoft.com/office/drawing/2014/main" id="{8F81AB5C-966B-2CEF-52EC-17B16712173F}"/>
              </a:ext>
            </a:extLst>
          </p:cNvPr>
          <p:cNvCxnSpPr>
            <a:cxnSpLocks/>
            <a:stCxn id="522" idx="2"/>
            <a:endCxn id="472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mit Pfeil 574">
            <a:extLst>
              <a:ext uri="{FF2B5EF4-FFF2-40B4-BE49-F238E27FC236}">
                <a16:creationId xmlns:a16="http://schemas.microsoft.com/office/drawing/2014/main" id="{36F53359-4E9E-9ACC-785E-948631B7A2FE}"/>
              </a:ext>
            </a:extLst>
          </p:cNvPr>
          <p:cNvCxnSpPr>
            <a:cxnSpLocks/>
            <a:stCxn id="522" idx="2"/>
            <a:endCxn id="481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Gerade Verbindung mit Pfeil 529">
            <a:extLst>
              <a:ext uri="{FF2B5EF4-FFF2-40B4-BE49-F238E27FC236}">
                <a16:creationId xmlns:a16="http://schemas.microsoft.com/office/drawing/2014/main" id="{5C8414B5-972D-169B-4D70-93A108336568}"/>
              </a:ext>
            </a:extLst>
          </p:cNvPr>
          <p:cNvCxnSpPr>
            <a:cxnSpLocks/>
            <a:stCxn id="523" idx="3"/>
            <a:endCxn id="522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AA17AA5C-0462-2C1E-5973-9EBC5A6743D0}"/>
              </a:ext>
            </a:extLst>
          </p:cNvPr>
          <p:cNvSpPr/>
          <p:nvPr/>
        </p:nvSpPr>
        <p:spPr>
          <a:xfrm>
            <a:off x="7016667" y="1589094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scaled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weigths</a:t>
            </a:r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C7EC-C0F5-66C4-76A8-8AF89332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05D4C10-E2DA-9F00-DBDB-E592FA7EA8D8}"/>
              </a:ext>
            </a:extLst>
          </p:cNvPr>
          <p:cNvGrpSpPr/>
          <p:nvPr/>
        </p:nvGrpSpPr>
        <p:grpSpPr>
          <a:xfrm>
            <a:off x="442527" y="2360427"/>
            <a:ext cx="1951175" cy="3271157"/>
            <a:chOff x="1373003" y="2245552"/>
            <a:chExt cx="1951175" cy="32711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B917EF40-67BE-7F8B-1ECC-96AE2D6F70FD}"/>
                </a:ext>
              </a:extLst>
            </p:cNvPr>
            <p:cNvSpPr txBox="1"/>
            <p:nvPr/>
          </p:nvSpPr>
          <p:spPr>
            <a:xfrm>
              <a:off x="1954090" y="224555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weights</a:t>
              </a:r>
              <a:endParaRPr lang="de-DE" sz="1000" baseline="-250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1AA6F8F-9C2C-0367-06F8-0F2117F095EF}"/>
                </a:ext>
              </a:extLst>
            </p:cNvPr>
            <p:cNvSpPr txBox="1"/>
            <p:nvPr/>
          </p:nvSpPr>
          <p:spPr>
            <a:xfrm>
              <a:off x="1373003" y="2438995"/>
              <a:ext cx="1765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[[0.6, 0.5, 1.9],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[1.3, 1.2, 0.3],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[0.9, 0.2, 2.3]]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57ECB1A-17BF-CCFB-E759-8AC64EA541D6}"/>
                </a:ext>
              </a:extLst>
            </p:cNvPr>
            <p:cNvSpPr txBox="1"/>
            <p:nvPr/>
          </p:nvSpPr>
          <p:spPr>
            <a:xfrm>
              <a:off x="1534908" y="3472853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lower</a:t>
              </a:r>
              <a:r>
                <a:rPr lang="de-DE" sz="1000" dirty="0"/>
                <a:t> </a:t>
              </a:r>
              <a:r>
                <a:rPr lang="de-DE" sz="1000" dirty="0" err="1"/>
                <a:t>triangular</a:t>
              </a:r>
              <a:r>
                <a:rPr lang="de-DE" sz="1000" dirty="0"/>
                <a:t> </a:t>
              </a:r>
              <a:r>
                <a:rPr lang="de-DE" sz="1000" dirty="0" err="1"/>
                <a:t>matrix</a:t>
              </a:r>
              <a:endParaRPr lang="de-DE" sz="1000" baseline="-250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6349483-0EFD-70FE-11E5-EF539F3F400D}"/>
                </a:ext>
              </a:extLst>
            </p:cNvPr>
            <p:cNvSpPr txBox="1"/>
            <p:nvPr/>
          </p:nvSpPr>
          <p:spPr>
            <a:xfrm>
              <a:off x="1373003" y="3666296"/>
              <a:ext cx="1765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F593F51-8427-47F8-1D32-876019CB376E}"/>
                </a:ext>
              </a:extLst>
            </p:cNvPr>
            <p:cNvSpPr txBox="1"/>
            <p:nvPr/>
          </p:nvSpPr>
          <p:spPr>
            <a:xfrm>
              <a:off x="1954090" y="4676935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weights</a:t>
              </a:r>
              <a:endParaRPr lang="de-DE" sz="1000" baseline="-250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AEA7D8CD-041E-3755-E7F8-353BA1FAC36D}"/>
                </a:ext>
              </a:extLst>
            </p:cNvPr>
            <p:cNvSpPr txBox="1"/>
            <p:nvPr/>
          </p:nvSpPr>
          <p:spPr>
            <a:xfrm>
              <a:off x="1373003" y="4870378"/>
              <a:ext cx="1951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0.6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-inf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1.3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1.2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2.3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</p:grpSp>
      <p:cxnSp>
        <p:nvCxnSpPr>
          <p:cNvPr id="455" name="Gerade Verbindung mit Pfeil 454">
            <a:extLst>
              <a:ext uri="{FF2B5EF4-FFF2-40B4-BE49-F238E27FC236}">
                <a16:creationId xmlns:a16="http://schemas.microsoft.com/office/drawing/2014/main" id="{59F0274A-91E7-DB05-A786-AFC075A38E9D}"/>
              </a:ext>
            </a:extLst>
          </p:cNvPr>
          <p:cNvCxnSpPr>
            <a:cxnSpLocks/>
          </p:cNvCxnSpPr>
          <p:nvPr/>
        </p:nvCxnSpPr>
        <p:spPr>
          <a:xfrm>
            <a:off x="1316064" y="3200201"/>
            <a:ext cx="0" cy="39936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feld 453">
            <a:extLst>
              <a:ext uri="{FF2B5EF4-FFF2-40B4-BE49-F238E27FC236}">
                <a16:creationId xmlns:a16="http://schemas.microsoft.com/office/drawing/2014/main" id="{5E359163-041C-58B4-DF23-D384B5F4B754}"/>
              </a:ext>
            </a:extLst>
          </p:cNvPr>
          <p:cNvSpPr txBox="1"/>
          <p:nvPr/>
        </p:nvSpPr>
        <p:spPr>
          <a:xfrm>
            <a:off x="1246953" y="3232069"/>
            <a:ext cx="825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3"/>
                </a:solidFill>
              </a:rPr>
              <a:t>mask</a:t>
            </a:r>
            <a:r>
              <a:rPr lang="de-DE" sz="1200" dirty="0">
                <a:solidFill>
                  <a:schemeClr val="accent3"/>
                </a:solidFill>
              </a:rPr>
              <a:t> </a:t>
            </a:r>
            <a:r>
              <a:rPr lang="de-DE" sz="1200" dirty="0" err="1">
                <a:solidFill>
                  <a:schemeClr val="accent3"/>
                </a:solidFill>
              </a:rPr>
              <a:t>with</a:t>
            </a:r>
            <a:endParaRPr lang="de-DE" sz="1200" dirty="0">
              <a:solidFill>
                <a:schemeClr val="accent3"/>
              </a:solidFill>
            </a:endParaRPr>
          </a:p>
        </p:txBody>
      </p:sp>
      <p:cxnSp>
        <p:nvCxnSpPr>
          <p:cNvPr id="457" name="Gerade Verbindung mit Pfeil 456">
            <a:extLst>
              <a:ext uri="{FF2B5EF4-FFF2-40B4-BE49-F238E27FC236}">
                <a16:creationId xmlns:a16="http://schemas.microsoft.com/office/drawing/2014/main" id="{778F1499-0E79-1F7C-63DF-38F4C13C6893}"/>
              </a:ext>
            </a:extLst>
          </p:cNvPr>
          <p:cNvCxnSpPr>
            <a:cxnSpLocks/>
          </p:cNvCxnSpPr>
          <p:nvPr/>
        </p:nvCxnSpPr>
        <p:spPr>
          <a:xfrm>
            <a:off x="1316064" y="4400199"/>
            <a:ext cx="0" cy="39936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Abgerundetes Rechteck 460">
            <a:extLst>
              <a:ext uri="{FF2B5EF4-FFF2-40B4-BE49-F238E27FC236}">
                <a16:creationId xmlns:a16="http://schemas.microsoft.com/office/drawing/2014/main" id="{58AC8745-23DE-12F1-BD8D-F48D31BBFB8A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462" name="Rechteck 461">
            <a:extLst>
              <a:ext uri="{FF2B5EF4-FFF2-40B4-BE49-F238E27FC236}">
                <a16:creationId xmlns:a16="http://schemas.microsoft.com/office/drawing/2014/main" id="{1C3BE5BB-A843-F3B3-8718-EC6B5581BEB6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463" name="Abgerundetes Rechteck 462">
            <a:extLst>
              <a:ext uri="{FF2B5EF4-FFF2-40B4-BE49-F238E27FC236}">
                <a16:creationId xmlns:a16="http://schemas.microsoft.com/office/drawing/2014/main" id="{4BD77A57-AA01-A912-1C3B-FA2B2CC1262B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464" name="Abgerundetes Rechteck 463">
            <a:extLst>
              <a:ext uri="{FF2B5EF4-FFF2-40B4-BE49-F238E27FC236}">
                <a16:creationId xmlns:a16="http://schemas.microsoft.com/office/drawing/2014/main" id="{CB332318-3272-A6EF-F93B-2F4CFE1A76D9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465" name="Gruppieren 464">
            <a:extLst>
              <a:ext uri="{FF2B5EF4-FFF2-40B4-BE49-F238E27FC236}">
                <a16:creationId xmlns:a16="http://schemas.microsoft.com/office/drawing/2014/main" id="{6A58F464-6683-D717-A9C4-DD2044A596FF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466" name="Abgerundetes Rechteck 465">
              <a:extLst>
                <a:ext uri="{FF2B5EF4-FFF2-40B4-BE49-F238E27FC236}">
                  <a16:creationId xmlns:a16="http://schemas.microsoft.com/office/drawing/2014/main" id="{FE16FEF6-05A1-5B75-09EE-8F4989A6DE5D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67" name="Abgerundetes Rechteck 466">
              <a:extLst>
                <a:ext uri="{FF2B5EF4-FFF2-40B4-BE49-F238E27FC236}">
                  <a16:creationId xmlns:a16="http://schemas.microsoft.com/office/drawing/2014/main" id="{74E97B55-D1DC-74A3-FEBD-C6AD494276EE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68" name="Abgerundetes Rechteck 467">
              <a:extLst>
                <a:ext uri="{FF2B5EF4-FFF2-40B4-BE49-F238E27FC236}">
                  <a16:creationId xmlns:a16="http://schemas.microsoft.com/office/drawing/2014/main" id="{E7890577-1B65-CC23-4D00-D9A08A04310F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469" name="Abgerundetes Rechteck 468">
              <a:extLst>
                <a:ext uri="{FF2B5EF4-FFF2-40B4-BE49-F238E27FC236}">
                  <a16:creationId xmlns:a16="http://schemas.microsoft.com/office/drawing/2014/main" id="{CF544CBB-D585-CC6F-E157-DD5E74FA2289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470" name="Abgerundetes Rechteck 469">
            <a:extLst>
              <a:ext uri="{FF2B5EF4-FFF2-40B4-BE49-F238E27FC236}">
                <a16:creationId xmlns:a16="http://schemas.microsoft.com/office/drawing/2014/main" id="{9AB1CB1F-5AEA-3776-EF95-70EF01198862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471" name="Rechteck 470">
            <a:extLst>
              <a:ext uri="{FF2B5EF4-FFF2-40B4-BE49-F238E27FC236}">
                <a16:creationId xmlns:a16="http://schemas.microsoft.com/office/drawing/2014/main" id="{44B69B2F-9653-D242-3E65-2E9B4F387884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472" name="Rechteck 471">
            <a:extLst>
              <a:ext uri="{FF2B5EF4-FFF2-40B4-BE49-F238E27FC236}">
                <a16:creationId xmlns:a16="http://schemas.microsoft.com/office/drawing/2014/main" id="{66C32F6B-6DFD-28D9-FC6F-8E4C90D8030B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73" name="Abgerundetes Rechteck 472">
            <a:extLst>
              <a:ext uri="{FF2B5EF4-FFF2-40B4-BE49-F238E27FC236}">
                <a16:creationId xmlns:a16="http://schemas.microsoft.com/office/drawing/2014/main" id="{8BAE045F-A917-2BB7-90CC-29FB5FE5B23F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475" name="Rechteck 474">
            <a:extLst>
              <a:ext uri="{FF2B5EF4-FFF2-40B4-BE49-F238E27FC236}">
                <a16:creationId xmlns:a16="http://schemas.microsoft.com/office/drawing/2014/main" id="{6D7786D4-B5E2-9F37-D7FE-4F2EF41F661A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76" name="Rechteck 475">
            <a:extLst>
              <a:ext uri="{FF2B5EF4-FFF2-40B4-BE49-F238E27FC236}">
                <a16:creationId xmlns:a16="http://schemas.microsoft.com/office/drawing/2014/main" id="{01772CD7-F96C-210C-BD8B-8A0FAC7DECB2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77" name="Rechteck 476">
            <a:extLst>
              <a:ext uri="{FF2B5EF4-FFF2-40B4-BE49-F238E27FC236}">
                <a16:creationId xmlns:a16="http://schemas.microsoft.com/office/drawing/2014/main" id="{C8A798D1-D918-53A5-6000-B73B9181C942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78" name="Rechteck 477">
            <a:extLst>
              <a:ext uri="{FF2B5EF4-FFF2-40B4-BE49-F238E27FC236}">
                <a16:creationId xmlns:a16="http://schemas.microsoft.com/office/drawing/2014/main" id="{1BD6ED81-AFCA-26CB-4EC8-0A43A78435BE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79" name="Rechteck 478">
            <a:extLst>
              <a:ext uri="{FF2B5EF4-FFF2-40B4-BE49-F238E27FC236}">
                <a16:creationId xmlns:a16="http://schemas.microsoft.com/office/drawing/2014/main" id="{AC1BC245-F07D-2F83-CF82-0A7C8B3479C6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80" name="Gerade Verbindung mit Pfeil 479">
            <a:extLst>
              <a:ext uri="{FF2B5EF4-FFF2-40B4-BE49-F238E27FC236}">
                <a16:creationId xmlns:a16="http://schemas.microsoft.com/office/drawing/2014/main" id="{DAE1CC9D-5E76-3133-3375-DEB51C374E9B}"/>
              </a:ext>
            </a:extLst>
          </p:cNvPr>
          <p:cNvCxnSpPr>
            <a:cxnSpLocks/>
            <a:stCxn id="475" idx="2"/>
            <a:endCxn id="476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 Verbindung mit Pfeil 480">
            <a:extLst>
              <a:ext uri="{FF2B5EF4-FFF2-40B4-BE49-F238E27FC236}">
                <a16:creationId xmlns:a16="http://schemas.microsoft.com/office/drawing/2014/main" id="{E4F80E8A-6E24-588E-C4C6-948C72891703}"/>
              </a:ext>
            </a:extLst>
          </p:cNvPr>
          <p:cNvCxnSpPr>
            <a:cxnSpLocks/>
            <a:stCxn id="472" idx="2"/>
            <a:endCxn id="475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BD451E0C-A502-A507-58D9-12A67B849E66}"/>
              </a:ext>
            </a:extLst>
          </p:cNvPr>
          <p:cNvCxnSpPr>
            <a:cxnSpLocks/>
            <a:stCxn id="476" idx="2"/>
            <a:endCxn id="477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 Verbindung mit Pfeil 53">
            <a:extLst>
              <a:ext uri="{FF2B5EF4-FFF2-40B4-BE49-F238E27FC236}">
                <a16:creationId xmlns:a16="http://schemas.microsoft.com/office/drawing/2014/main" id="{0E1FE2AE-0266-19B9-8C1C-CA8C11BCB57B}"/>
              </a:ext>
            </a:extLst>
          </p:cNvPr>
          <p:cNvCxnSpPr>
            <a:cxnSpLocks/>
            <a:stCxn id="477" idx="2"/>
            <a:endCxn id="470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mit Pfeil 53">
            <a:extLst>
              <a:ext uri="{FF2B5EF4-FFF2-40B4-BE49-F238E27FC236}">
                <a16:creationId xmlns:a16="http://schemas.microsoft.com/office/drawing/2014/main" id="{407EE19B-C2EB-95B1-18DD-B68EDFD566A2}"/>
              </a:ext>
            </a:extLst>
          </p:cNvPr>
          <p:cNvCxnSpPr>
            <a:cxnSpLocks/>
            <a:stCxn id="477" idx="2"/>
            <a:endCxn id="47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>
            <a:extLst>
              <a:ext uri="{FF2B5EF4-FFF2-40B4-BE49-F238E27FC236}">
                <a16:creationId xmlns:a16="http://schemas.microsoft.com/office/drawing/2014/main" id="{48129DBE-4D9D-3ACD-E94E-75AD4027329F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490" name="Gerade Verbindung mit Pfeil 53">
            <a:extLst>
              <a:ext uri="{FF2B5EF4-FFF2-40B4-BE49-F238E27FC236}">
                <a16:creationId xmlns:a16="http://schemas.microsoft.com/office/drawing/2014/main" id="{4D5BAF67-ACA8-B96D-9BF1-AD557BD5FF02}"/>
              </a:ext>
            </a:extLst>
          </p:cNvPr>
          <p:cNvCxnSpPr>
            <a:cxnSpLocks/>
            <a:stCxn id="479" idx="2"/>
            <a:endCxn id="499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 Verbindung mit Pfeil 53">
            <a:extLst>
              <a:ext uri="{FF2B5EF4-FFF2-40B4-BE49-F238E27FC236}">
                <a16:creationId xmlns:a16="http://schemas.microsoft.com/office/drawing/2014/main" id="{425A8EB0-B136-AEC5-93D1-7F8074BE6449}"/>
              </a:ext>
            </a:extLst>
          </p:cNvPr>
          <p:cNvCxnSpPr>
            <a:cxnSpLocks/>
            <a:stCxn id="478" idx="2"/>
            <a:endCxn id="499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 Verbindung mit Pfeil 491">
            <a:extLst>
              <a:ext uri="{FF2B5EF4-FFF2-40B4-BE49-F238E27FC236}">
                <a16:creationId xmlns:a16="http://schemas.microsoft.com/office/drawing/2014/main" id="{246D65B0-EB64-67D8-0020-A8D8A2849977}"/>
              </a:ext>
            </a:extLst>
          </p:cNvPr>
          <p:cNvCxnSpPr>
            <a:cxnSpLocks/>
            <a:stCxn id="470" idx="2"/>
            <a:endCxn id="479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>
            <a:extLst>
              <a:ext uri="{FF2B5EF4-FFF2-40B4-BE49-F238E27FC236}">
                <a16:creationId xmlns:a16="http://schemas.microsoft.com/office/drawing/2014/main" id="{0B0BEB07-E28D-9036-3C51-7D7B2F03C1DD}"/>
              </a:ext>
            </a:extLst>
          </p:cNvPr>
          <p:cNvCxnSpPr>
            <a:cxnSpLocks/>
            <a:stCxn id="473" idx="2"/>
            <a:endCxn id="478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Oval 498">
            <a:extLst>
              <a:ext uri="{FF2B5EF4-FFF2-40B4-BE49-F238E27FC236}">
                <a16:creationId xmlns:a16="http://schemas.microsoft.com/office/drawing/2014/main" id="{E399610E-DD60-550F-DC44-5C08B45D6FBA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92EC3F5E-E620-638A-0287-83933E9120AC}"/>
              </a:ext>
            </a:extLst>
          </p:cNvPr>
          <p:cNvCxnSpPr>
            <a:cxnSpLocks/>
            <a:stCxn id="499" idx="4"/>
            <a:endCxn id="488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bgerundetes Rechteck 84">
            <a:extLst>
              <a:ext uri="{FF2B5EF4-FFF2-40B4-BE49-F238E27FC236}">
                <a16:creationId xmlns:a16="http://schemas.microsoft.com/office/drawing/2014/main" id="{A8A2513F-4869-1573-5CC6-63B47D1D866C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cxnSp>
        <p:nvCxnSpPr>
          <p:cNvPr id="88" name="Gerade Verbindung mit Pfeil 53">
            <a:extLst>
              <a:ext uri="{FF2B5EF4-FFF2-40B4-BE49-F238E27FC236}">
                <a16:creationId xmlns:a16="http://schemas.microsoft.com/office/drawing/2014/main" id="{5FF3C49F-E49F-75D9-661A-318A8C63CA05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C928525-B9B3-84E3-D396-5C21421A254B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A01D65F5-577F-041E-A487-9A2AA06E68AF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30CCBD4E-FD22-1056-7E38-ED737E6AB601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1EDCB9FA-C3E6-61A2-2D42-5F7858474C94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12" name="Gerade Verbindung mit Pfeil 574">
            <a:extLst>
              <a:ext uri="{FF2B5EF4-FFF2-40B4-BE49-F238E27FC236}">
                <a16:creationId xmlns:a16="http://schemas.microsoft.com/office/drawing/2014/main" id="{94A7E2D4-B485-9637-E448-055E8F28B442}"/>
              </a:ext>
            </a:extLst>
          </p:cNvPr>
          <p:cNvCxnSpPr>
            <a:cxnSpLocks/>
            <a:stCxn id="126" idx="2"/>
            <a:endCxn id="462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mit Pfeil 574">
            <a:extLst>
              <a:ext uri="{FF2B5EF4-FFF2-40B4-BE49-F238E27FC236}">
                <a16:creationId xmlns:a16="http://schemas.microsoft.com/office/drawing/2014/main" id="{65C1221C-B1B7-0670-4733-6972784E9992}"/>
              </a:ext>
            </a:extLst>
          </p:cNvPr>
          <p:cNvCxnSpPr>
            <a:cxnSpLocks/>
            <a:stCxn id="126" idx="2"/>
            <a:endCxn id="471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EBE3F0F1-4469-63C1-9674-6D1F6264FC61}"/>
              </a:ext>
            </a:extLst>
          </p:cNvPr>
          <p:cNvCxnSpPr>
            <a:cxnSpLocks/>
            <a:stCxn id="127" idx="3"/>
            <a:endCxn id="126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B247BE51-9B1D-49C8-B863-F9FFE4A55A88}"/>
              </a:ext>
            </a:extLst>
          </p:cNvPr>
          <p:cNvSpPr/>
          <p:nvPr/>
        </p:nvSpPr>
        <p:spPr>
          <a:xfrm>
            <a:off x="7016667" y="1589094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triangular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itself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preceding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not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2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0010-0CD7-A3B5-3C65-C36185ACA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A7819F1-6F1C-7818-8767-DBA5EFD25BF3}"/>
              </a:ext>
            </a:extLst>
          </p:cNvPr>
          <p:cNvGrpSpPr/>
          <p:nvPr/>
        </p:nvGrpSpPr>
        <p:grpSpPr>
          <a:xfrm>
            <a:off x="442527" y="2360427"/>
            <a:ext cx="1951175" cy="2067075"/>
            <a:chOff x="1373003" y="2245552"/>
            <a:chExt cx="1951175" cy="2067075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93E2CCC-3A4B-FCA1-829A-ABECC759BC78}"/>
                </a:ext>
              </a:extLst>
            </p:cNvPr>
            <p:cNvSpPr txBox="1"/>
            <p:nvPr/>
          </p:nvSpPr>
          <p:spPr>
            <a:xfrm>
              <a:off x="1954090" y="224555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weights</a:t>
              </a:r>
              <a:endParaRPr lang="de-DE" sz="1000" baseline="-250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5BFB9DD1-3CAF-86D0-F4DB-F8B0056CCFA8}"/>
                </a:ext>
              </a:extLst>
            </p:cNvPr>
            <p:cNvSpPr txBox="1"/>
            <p:nvPr/>
          </p:nvSpPr>
          <p:spPr>
            <a:xfrm>
              <a:off x="1373003" y="2438995"/>
              <a:ext cx="1951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0.6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1.3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1.2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2.3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A1B6507-4A2A-F124-CA4A-F990CFA6BB7B}"/>
                </a:ext>
              </a:extLst>
            </p:cNvPr>
            <p:cNvSpPr txBox="1"/>
            <p:nvPr/>
          </p:nvSpPr>
          <p:spPr>
            <a:xfrm>
              <a:off x="1833068" y="3472853"/>
              <a:ext cx="8322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probabilities</a:t>
              </a:r>
              <a:endParaRPr lang="de-DE" sz="1000" baseline="-250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106F4E37-EFF5-0A9A-AD52-2D8F7E926217}"/>
                </a:ext>
              </a:extLst>
            </p:cNvPr>
            <p:cNvSpPr txBox="1"/>
            <p:nvPr/>
          </p:nvSpPr>
          <p:spPr>
            <a:xfrm>
              <a:off x="1373003" y="3666296"/>
              <a:ext cx="1765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0.6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0.8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</p:grpSp>
      <p:sp>
        <p:nvSpPr>
          <p:cNvPr id="454" name="Textfeld 453">
            <a:extLst>
              <a:ext uri="{FF2B5EF4-FFF2-40B4-BE49-F238E27FC236}">
                <a16:creationId xmlns:a16="http://schemas.microsoft.com/office/drawing/2014/main" id="{D2C06FBE-9E11-915B-C2BD-5F9669250F0F}"/>
              </a:ext>
            </a:extLst>
          </p:cNvPr>
          <p:cNvSpPr txBox="1"/>
          <p:nvPr/>
        </p:nvSpPr>
        <p:spPr>
          <a:xfrm>
            <a:off x="1257494" y="3232069"/>
            <a:ext cx="688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3"/>
                </a:solidFill>
              </a:rPr>
              <a:t>softmax</a:t>
            </a:r>
            <a:endParaRPr lang="de-DE" sz="1200" dirty="0">
              <a:solidFill>
                <a:schemeClr val="accent3"/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5D3F826D-AA3D-2C9A-226B-1843112C3F92}"/>
              </a:ext>
            </a:extLst>
          </p:cNvPr>
          <p:cNvCxnSpPr>
            <a:cxnSpLocks/>
          </p:cNvCxnSpPr>
          <p:nvPr/>
        </p:nvCxnSpPr>
        <p:spPr>
          <a:xfrm>
            <a:off x="1316064" y="3188361"/>
            <a:ext cx="0" cy="39936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A12B6BE7-ECBF-E17F-CB4F-CF353562F27A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AAF525-263E-323C-9381-ED86A1FD71B5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2495979-59DB-A0C0-6808-A94F4DDC3A64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464C880-BF3A-3412-2604-86B50EA3407A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7A07CED-5761-8105-6884-5FE1183EA207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3C47AB1-4F5C-D51B-38A5-DC11F6A2B0F6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CD5DBCA9-61FB-9708-97C5-675CCFD1034B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A0BFFA45-C07B-1B93-C61F-C4969C29E2B0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4F506DB3-87A9-8D40-A0C0-3F40964E162A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477527F-4ED8-5972-27B4-00E1DC70C40A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3D9C00F-AACE-C945-8B45-AE12F655FDCE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439B9F-3E1A-082A-2E68-CD7EB8D9F5CC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EC149407-A508-534A-E95D-BB91BC64E55D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6CCCECC-9A8C-0E5F-1070-66A6A25AA0C3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51C2622-3764-0B0D-16DA-7FCE4DFE0EC3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F6F6CD6-19F4-3364-05E7-8E651FAAC786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5116ACA-5278-43A8-508E-DB805B93239B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512C7CA-4CE6-21CD-BE29-B1083C67EEFF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F89345E-A0A8-39E7-7D4F-41040D96F112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A6B9D69-B747-7052-4718-80524ED98725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Gerade Verbindung mit Pfeil 447">
            <a:extLst>
              <a:ext uri="{FF2B5EF4-FFF2-40B4-BE49-F238E27FC236}">
                <a16:creationId xmlns:a16="http://schemas.microsoft.com/office/drawing/2014/main" id="{10D1D59A-9B76-84B2-D8BF-DFFE49589DB5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53">
            <a:extLst>
              <a:ext uri="{FF2B5EF4-FFF2-40B4-BE49-F238E27FC236}">
                <a16:creationId xmlns:a16="http://schemas.microsoft.com/office/drawing/2014/main" id="{255F4AB9-0BD8-1C64-1043-88A980A0E27B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mit Pfeil 53">
            <a:extLst>
              <a:ext uri="{FF2B5EF4-FFF2-40B4-BE49-F238E27FC236}">
                <a16:creationId xmlns:a16="http://schemas.microsoft.com/office/drawing/2014/main" id="{9DB989E6-511E-4067-2CC3-C745425FF5A7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hteck 450">
            <a:extLst>
              <a:ext uri="{FF2B5EF4-FFF2-40B4-BE49-F238E27FC236}">
                <a16:creationId xmlns:a16="http://schemas.microsoft.com/office/drawing/2014/main" id="{6D77977A-4555-FF4E-094E-D56962A7F3B9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452" name="Gerade Verbindung mit Pfeil 53">
            <a:extLst>
              <a:ext uri="{FF2B5EF4-FFF2-40B4-BE49-F238E27FC236}">
                <a16:creationId xmlns:a16="http://schemas.microsoft.com/office/drawing/2014/main" id="{9CB358A4-4103-F0D3-8A33-48BF769D8773}"/>
              </a:ext>
            </a:extLst>
          </p:cNvPr>
          <p:cNvCxnSpPr>
            <a:cxnSpLocks/>
            <a:stCxn id="31" idx="2"/>
            <a:endCxn id="465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Gerade Verbindung mit Pfeil 53">
            <a:extLst>
              <a:ext uri="{FF2B5EF4-FFF2-40B4-BE49-F238E27FC236}">
                <a16:creationId xmlns:a16="http://schemas.microsoft.com/office/drawing/2014/main" id="{88CB2C0D-1396-3352-986A-7ACD0EF3EC68}"/>
              </a:ext>
            </a:extLst>
          </p:cNvPr>
          <p:cNvCxnSpPr>
            <a:cxnSpLocks/>
            <a:stCxn id="30" idx="2"/>
            <a:endCxn id="465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>
            <a:extLst>
              <a:ext uri="{FF2B5EF4-FFF2-40B4-BE49-F238E27FC236}">
                <a16:creationId xmlns:a16="http://schemas.microsoft.com/office/drawing/2014/main" id="{8969A6F9-D097-D1CF-7DA1-40970C3F1F5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>
            <a:extLst>
              <a:ext uri="{FF2B5EF4-FFF2-40B4-BE49-F238E27FC236}">
                <a16:creationId xmlns:a16="http://schemas.microsoft.com/office/drawing/2014/main" id="{D2BAB505-B6E6-D45F-EBBA-C743425E70C2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Oval 464">
            <a:extLst>
              <a:ext uri="{FF2B5EF4-FFF2-40B4-BE49-F238E27FC236}">
                <a16:creationId xmlns:a16="http://schemas.microsoft.com/office/drawing/2014/main" id="{D26E3ADD-31AB-5766-7B70-91B762676D48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484" name="Gerade Verbindung mit Pfeil 483">
            <a:extLst>
              <a:ext uri="{FF2B5EF4-FFF2-40B4-BE49-F238E27FC236}">
                <a16:creationId xmlns:a16="http://schemas.microsoft.com/office/drawing/2014/main" id="{5639BE0B-7327-13FA-6EDA-0B4F70499EE5}"/>
              </a:ext>
            </a:extLst>
          </p:cNvPr>
          <p:cNvCxnSpPr>
            <a:cxnSpLocks/>
            <a:stCxn id="465" idx="4"/>
            <a:endCxn id="45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Abgerundetes Rechteck 489">
            <a:extLst>
              <a:ext uri="{FF2B5EF4-FFF2-40B4-BE49-F238E27FC236}">
                <a16:creationId xmlns:a16="http://schemas.microsoft.com/office/drawing/2014/main" id="{BB5BF831-DC54-EE8F-CA2C-D2711447B641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491" name="Abgerundetes Rechteck 490">
            <a:extLst>
              <a:ext uri="{FF2B5EF4-FFF2-40B4-BE49-F238E27FC236}">
                <a16:creationId xmlns:a16="http://schemas.microsoft.com/office/drawing/2014/main" id="{921B5E11-2E0D-59C9-E777-6138AAB5245B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cxnSp>
        <p:nvCxnSpPr>
          <p:cNvPr id="493" name="Gerade Verbindung mit Pfeil 53">
            <a:extLst>
              <a:ext uri="{FF2B5EF4-FFF2-40B4-BE49-F238E27FC236}">
                <a16:creationId xmlns:a16="http://schemas.microsoft.com/office/drawing/2014/main" id="{93ECACAA-7C12-2034-97E0-8A2B01AC5BEB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Gerade Verbindung mit Pfeil 53">
            <a:extLst>
              <a:ext uri="{FF2B5EF4-FFF2-40B4-BE49-F238E27FC236}">
                <a16:creationId xmlns:a16="http://schemas.microsoft.com/office/drawing/2014/main" id="{B5AEFBE7-A8E4-8B21-AFDB-FA89A70AEB21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Textfeld 496">
            <a:extLst>
              <a:ext uri="{FF2B5EF4-FFF2-40B4-BE49-F238E27FC236}">
                <a16:creationId xmlns:a16="http://schemas.microsoft.com/office/drawing/2014/main" id="{51D7F6E3-2258-A18D-1996-853D8E41F4D9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98" name="Textfeld 497">
            <a:extLst>
              <a:ext uri="{FF2B5EF4-FFF2-40B4-BE49-F238E27FC236}">
                <a16:creationId xmlns:a16="http://schemas.microsoft.com/office/drawing/2014/main" id="{7B19343A-B6FC-BC07-0D3C-25168E56F4FD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30626C-AB02-4932-2F9B-231F3901D849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A522803-37F7-A07E-B0BD-13F2BB4AD727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90" name="Gerade Verbindung mit Pfeil 574">
            <a:extLst>
              <a:ext uri="{FF2B5EF4-FFF2-40B4-BE49-F238E27FC236}">
                <a16:creationId xmlns:a16="http://schemas.microsoft.com/office/drawing/2014/main" id="{0F0EBE96-E24E-F415-651E-45A66E93B73F}"/>
              </a:ext>
            </a:extLst>
          </p:cNvPr>
          <p:cNvCxnSpPr>
            <a:cxnSpLocks/>
            <a:stCxn id="88" idx="2"/>
            <a:endCxn id="6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574">
            <a:extLst>
              <a:ext uri="{FF2B5EF4-FFF2-40B4-BE49-F238E27FC236}">
                <a16:creationId xmlns:a16="http://schemas.microsoft.com/office/drawing/2014/main" id="{4EA45BCD-00A7-95F2-E429-9666F668BF50}"/>
              </a:ext>
            </a:extLst>
          </p:cNvPr>
          <p:cNvCxnSpPr>
            <a:cxnSpLocks/>
            <a:stCxn id="88" idx="2"/>
            <a:endCxn id="15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FB4590C9-B0DF-777B-4DB8-3B63BDC8B67F}"/>
              </a:ext>
            </a:extLst>
          </p:cNvPr>
          <p:cNvCxnSpPr>
            <a:cxnSpLocks/>
            <a:stCxn id="89" idx="3"/>
            <a:endCxn id="88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0CE65351-B6E6-40F2-1A29-D3EEF6C498CA}"/>
              </a:ext>
            </a:extLst>
          </p:cNvPr>
          <p:cNvSpPr/>
          <p:nvPr/>
        </p:nvSpPr>
        <p:spPr>
          <a:xfrm>
            <a:off x="7016667" y="1589094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F005F-281F-6201-8E51-BD01923D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A070AC15-2302-BF82-3A31-24A9727A83C4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44EA03-D6E7-72FF-BAEC-2B0B1519D6B1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7947EE39-A2F0-1E4A-683F-5313DDD034E3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1E5329C9-115A-6D33-0F86-4AFEC79B3D6C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7313808B-0981-0863-CE33-83F96C432586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BE680A5C-3458-E37A-A114-DE72233B9353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F3BA9732-EE65-6DB0-1CAC-83B5EC51ACE5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72975E7C-2922-DB70-B642-86110DD7B86A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372691F9-0BFB-85D8-C91A-4CDFA0A099AF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CB07EC21-26A7-7799-E5F9-E71E38070B4C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661402-2ECB-70A0-E560-55B9B7AFDD92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E836FA8-F613-0DF8-98AC-C8A980E065EF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1921156F-C9B0-6876-CBEE-EED0712AA9FC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E2FC9D9-0995-49CA-C715-4BBCB450F7C9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7BF17B8-125E-BB1B-7EC1-2BB68EE49D18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1024589-3FD7-D6EA-F003-D90F8F9BE837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15CA054-1A9D-3805-DF4E-B66FC3233B88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A2B084-BA6A-0DDB-F073-BCF378947BD0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EFAFDBB-D8FF-4B9C-87B3-87D5F076ECB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F182E99-66C0-BD32-7FE9-12BAE532629A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EFEA412-EE4A-57F9-F6BC-D3B0C38FDD5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A84B09C-D631-1D83-7A68-A63E0696EE59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3">
            <a:extLst>
              <a:ext uri="{FF2B5EF4-FFF2-40B4-BE49-F238E27FC236}">
                <a16:creationId xmlns:a16="http://schemas.microsoft.com/office/drawing/2014/main" id="{25D5FDBE-BEDB-A11B-2062-FDCC5FFEC489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E73BC319-8232-278B-DF1C-6AA4537F41E0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62" name="Gerade Verbindung mit Pfeil 53">
            <a:extLst>
              <a:ext uri="{FF2B5EF4-FFF2-40B4-BE49-F238E27FC236}">
                <a16:creationId xmlns:a16="http://schemas.microsoft.com/office/drawing/2014/main" id="{6CF5C81A-EC15-1C17-83E6-4239F5B47202}"/>
              </a:ext>
            </a:extLst>
          </p:cNvPr>
          <p:cNvCxnSpPr>
            <a:cxnSpLocks/>
            <a:stCxn id="43" idx="2"/>
            <a:endCxn id="36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3">
            <a:extLst>
              <a:ext uri="{FF2B5EF4-FFF2-40B4-BE49-F238E27FC236}">
                <a16:creationId xmlns:a16="http://schemas.microsoft.com/office/drawing/2014/main" id="{08E6B61F-F22F-EBDE-5260-6477A8884397}"/>
              </a:ext>
            </a:extLst>
          </p:cNvPr>
          <p:cNvCxnSpPr>
            <a:cxnSpLocks/>
            <a:stCxn id="42" idx="2"/>
            <a:endCxn id="36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9CE46F4-4EEA-0D4C-656E-3D6BF544D9EC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F79F010-CDF6-3E47-D202-6F5E23CE7CD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D4C3E87-40D5-4EBB-A63B-0B3CC08B302C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6E892302-D728-F01A-2361-FC89F52B650A}"/>
              </a:ext>
            </a:extLst>
          </p:cNvPr>
          <p:cNvCxnSpPr>
            <a:cxnSpLocks/>
            <a:stCxn id="36" idx="4"/>
            <a:endCxn id="6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>
            <a:extLst>
              <a:ext uri="{FF2B5EF4-FFF2-40B4-BE49-F238E27FC236}">
                <a16:creationId xmlns:a16="http://schemas.microsoft.com/office/drawing/2014/main" id="{B55DCC1F-75C7-EC42-8098-8B45CA638DA7}"/>
              </a:ext>
            </a:extLst>
          </p:cNvPr>
          <p:cNvSpPr/>
          <p:nvPr/>
        </p:nvSpPr>
        <p:spPr>
          <a:xfrm>
            <a:off x="5231728" y="620294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292" name="Gerade Verbindung mit Pfeil 291">
            <a:extLst>
              <a:ext uri="{FF2B5EF4-FFF2-40B4-BE49-F238E27FC236}">
                <a16:creationId xmlns:a16="http://schemas.microsoft.com/office/drawing/2014/main" id="{745671A8-F04C-77A2-6D0F-9534385B336B}"/>
              </a:ext>
            </a:extLst>
          </p:cNvPr>
          <p:cNvCxnSpPr>
            <a:cxnSpLocks/>
            <a:stCxn id="376" idx="3"/>
            <a:endCxn id="291" idx="1"/>
          </p:cNvCxnSpPr>
          <p:nvPr/>
        </p:nvCxnSpPr>
        <p:spPr>
          <a:xfrm>
            <a:off x="4878107" y="6361996"/>
            <a:ext cx="353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Abgerundetes Rechteck 373">
            <a:extLst>
              <a:ext uri="{FF2B5EF4-FFF2-40B4-BE49-F238E27FC236}">
                <a16:creationId xmlns:a16="http://schemas.microsoft.com/office/drawing/2014/main" id="{84AC37D3-CE32-9B22-10FC-A111BC7A1CF7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375" name="Abgerundetes Rechteck 374">
            <a:extLst>
              <a:ext uri="{FF2B5EF4-FFF2-40B4-BE49-F238E27FC236}">
                <a16:creationId xmlns:a16="http://schemas.microsoft.com/office/drawing/2014/main" id="{23444106-E3CD-7CEC-5C22-F2B7EAF3BD14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sp>
        <p:nvSpPr>
          <p:cNvPr id="376" name="Abgerundetes Rechteck 375">
            <a:extLst>
              <a:ext uri="{FF2B5EF4-FFF2-40B4-BE49-F238E27FC236}">
                <a16:creationId xmlns:a16="http://schemas.microsoft.com/office/drawing/2014/main" id="{63617D48-DF24-3631-C9C7-D731E6F8B964}"/>
              </a:ext>
            </a:extLst>
          </p:cNvPr>
          <p:cNvSpPr/>
          <p:nvPr/>
        </p:nvSpPr>
        <p:spPr>
          <a:xfrm>
            <a:off x="3993552" y="623920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cxnSp>
        <p:nvCxnSpPr>
          <p:cNvPr id="382" name="Gerade Verbindung mit Pfeil 53">
            <a:extLst>
              <a:ext uri="{FF2B5EF4-FFF2-40B4-BE49-F238E27FC236}">
                <a16:creationId xmlns:a16="http://schemas.microsoft.com/office/drawing/2014/main" id="{59907BF4-CD58-3A62-154F-4C1335B433ED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53">
            <a:extLst>
              <a:ext uri="{FF2B5EF4-FFF2-40B4-BE49-F238E27FC236}">
                <a16:creationId xmlns:a16="http://schemas.microsoft.com/office/drawing/2014/main" id="{C9B3A3CB-97F2-7A5F-536B-9E77FBEF30B2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3">
            <a:extLst>
              <a:ext uri="{FF2B5EF4-FFF2-40B4-BE49-F238E27FC236}">
                <a16:creationId xmlns:a16="http://schemas.microsoft.com/office/drawing/2014/main" id="{F93210B7-091F-3B71-D3BC-E788E67D2BD5}"/>
              </a:ext>
            </a:extLst>
          </p:cNvPr>
          <p:cNvCxnSpPr>
            <a:cxnSpLocks/>
          </p:cNvCxnSpPr>
          <p:nvPr/>
        </p:nvCxnSpPr>
        <p:spPr>
          <a:xfrm>
            <a:off x="4433673" y="612117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E823404B-4B27-E67D-94FB-CB8618812345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00" name="Textfeld 399">
            <a:extLst>
              <a:ext uri="{FF2B5EF4-FFF2-40B4-BE49-F238E27FC236}">
                <a16:creationId xmlns:a16="http://schemas.microsoft.com/office/drawing/2014/main" id="{451A79D1-E5B0-B662-5F97-09140C985893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529" name="Rechteck 528">
            <a:extLst>
              <a:ext uri="{FF2B5EF4-FFF2-40B4-BE49-F238E27FC236}">
                <a16:creationId xmlns:a16="http://schemas.microsoft.com/office/drawing/2014/main" id="{E4710116-D081-B689-8FE7-327FD6B3BEA4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8" name="Rechteck 527">
            <a:extLst>
              <a:ext uri="{FF2B5EF4-FFF2-40B4-BE49-F238E27FC236}">
                <a16:creationId xmlns:a16="http://schemas.microsoft.com/office/drawing/2014/main" id="{E2F701D9-E53E-4E26-3B21-61745331E965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75" name="Gerade Verbindung mit Pfeil 574">
            <a:extLst>
              <a:ext uri="{FF2B5EF4-FFF2-40B4-BE49-F238E27FC236}">
                <a16:creationId xmlns:a16="http://schemas.microsoft.com/office/drawing/2014/main" id="{12A0A8D5-CD85-DDCD-9830-5C2E2BA299BE}"/>
              </a:ext>
            </a:extLst>
          </p:cNvPr>
          <p:cNvCxnSpPr>
            <a:cxnSpLocks/>
            <a:stCxn id="529" idx="2"/>
            <a:endCxn id="5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 Verbindung mit Pfeil 574">
            <a:extLst>
              <a:ext uri="{FF2B5EF4-FFF2-40B4-BE49-F238E27FC236}">
                <a16:creationId xmlns:a16="http://schemas.microsoft.com/office/drawing/2014/main" id="{B1BE50E3-5B81-208D-F411-FAE99B9D38FF}"/>
              </a:ext>
            </a:extLst>
          </p:cNvPr>
          <p:cNvCxnSpPr>
            <a:cxnSpLocks/>
            <a:stCxn id="529" idx="2"/>
            <a:endCxn id="27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 Verbindung mit Pfeil 585">
            <a:extLst>
              <a:ext uri="{FF2B5EF4-FFF2-40B4-BE49-F238E27FC236}">
                <a16:creationId xmlns:a16="http://schemas.microsoft.com/office/drawing/2014/main" id="{25D17FE1-0904-6B64-3B71-8345DF2CAE86}"/>
              </a:ext>
            </a:extLst>
          </p:cNvPr>
          <p:cNvCxnSpPr>
            <a:cxnSpLocks/>
            <a:stCxn id="528" idx="3"/>
            <a:endCxn id="529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166AFA5E-F805-E731-C4AC-08B974F03CC3}"/>
              </a:ext>
            </a:extLst>
          </p:cNvPr>
          <p:cNvGrpSpPr/>
          <p:nvPr/>
        </p:nvGrpSpPr>
        <p:grpSpPr>
          <a:xfrm>
            <a:off x="442527" y="2360427"/>
            <a:ext cx="1765227" cy="2067075"/>
            <a:chOff x="1373003" y="2245552"/>
            <a:chExt cx="1765227" cy="2067075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B125B69-8D5D-099D-FD98-CCB811D9AF6F}"/>
                </a:ext>
              </a:extLst>
            </p:cNvPr>
            <p:cNvSpPr txBox="1"/>
            <p:nvPr/>
          </p:nvSpPr>
          <p:spPr>
            <a:xfrm>
              <a:off x="1833064" y="2245552"/>
              <a:ext cx="8322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probabilities</a:t>
              </a:r>
              <a:endParaRPr lang="de-DE" sz="1000" baseline="-250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885B778-A203-128A-041D-3BD37B05A7C6}"/>
                </a:ext>
              </a:extLst>
            </p:cNvPr>
            <p:cNvSpPr txBox="1"/>
            <p:nvPr/>
          </p:nvSpPr>
          <p:spPr>
            <a:xfrm>
              <a:off x="1373003" y="2438995"/>
              <a:ext cx="1765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0.6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0.8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48AECC71-9983-AE7D-51FA-088C13CC40BE}"/>
                </a:ext>
              </a:extLst>
            </p:cNvPr>
            <p:cNvSpPr txBox="1"/>
            <p:nvPr/>
          </p:nvSpPr>
          <p:spPr>
            <a:xfrm>
              <a:off x="1833068" y="3472853"/>
              <a:ext cx="8322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/>
                <a:t>probabilities</a:t>
              </a:r>
              <a:endParaRPr lang="de-DE" sz="1000" baseline="-250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BD1D8E9-B91F-486C-240B-3867063C57E4}"/>
                </a:ext>
              </a:extLst>
            </p:cNvPr>
            <p:cNvSpPr txBox="1"/>
            <p:nvPr/>
          </p:nvSpPr>
          <p:spPr>
            <a:xfrm>
              <a:off x="1373003" y="3666296"/>
              <a:ext cx="1765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</a:t>
              </a:r>
            </a:p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</a:t>
              </a:r>
              <a:r>
                <a:rPr lang="de-DE" sz="1200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</a:t>
              </a:r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</p:grpSp>
      <p:sp>
        <p:nvSpPr>
          <p:cNvPr id="454" name="Textfeld 453">
            <a:extLst>
              <a:ext uri="{FF2B5EF4-FFF2-40B4-BE49-F238E27FC236}">
                <a16:creationId xmlns:a16="http://schemas.microsoft.com/office/drawing/2014/main" id="{F5816410-6A7F-9FA7-077E-0BF700C6BB75}"/>
              </a:ext>
            </a:extLst>
          </p:cNvPr>
          <p:cNvSpPr txBox="1"/>
          <p:nvPr/>
        </p:nvSpPr>
        <p:spPr>
          <a:xfrm>
            <a:off x="1257002" y="3232069"/>
            <a:ext cx="690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3"/>
                </a:solidFill>
              </a:rPr>
              <a:t>dropout</a:t>
            </a:r>
            <a:endParaRPr lang="de-DE" sz="1200" dirty="0">
              <a:solidFill>
                <a:schemeClr val="accent3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CBDEF38-3C32-5650-0FE0-23E43E8CED4F}"/>
              </a:ext>
            </a:extLst>
          </p:cNvPr>
          <p:cNvCxnSpPr>
            <a:cxnSpLocks/>
          </p:cNvCxnSpPr>
          <p:nvPr/>
        </p:nvCxnSpPr>
        <p:spPr>
          <a:xfrm>
            <a:off x="1316064" y="3188361"/>
            <a:ext cx="0" cy="39936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61B3AF1F-A958-DFD2-2E0F-6FE46720E757}"/>
              </a:ext>
            </a:extLst>
          </p:cNvPr>
          <p:cNvSpPr/>
          <p:nvPr/>
        </p:nvSpPr>
        <p:spPr>
          <a:xfrm>
            <a:off x="7016667" y="1589094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drop-out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prevent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</a:t>
            </a:r>
          </a:p>
        </p:txBody>
      </p:sp>
    </p:spTree>
    <p:extLst>
      <p:ext uri="{BB962C8B-B14F-4D97-AF65-F5344CB8AC3E}">
        <p14:creationId xmlns:p14="http://schemas.microsoft.com/office/powerpoint/2010/main" val="33883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B33F5-BDCA-3D16-4862-97FEED39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3DC58498-71C2-818E-7F4E-79E250FF7B68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3C1AEA-EAA7-397D-1F31-A62C921A87CD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1B0DF7C-08A1-F9B7-1CFE-B3D2A8C77068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B96DBA40-6701-0976-A003-AA8D768B69FB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8226C9BC-75B4-D855-F63B-7C98F6C46BBB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6AAE8207-F546-BE3D-3F4A-E3AC70B2A97F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43150725-CB9C-C6E6-D531-B001792137EC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F31A1E47-1BF2-C3E7-B889-963F4ACF3FD1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D7405942-B5E4-33EE-09EA-BD204CB2D7ED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054788B2-09C8-4EFA-6515-682B6E6D38C3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BB6300E-3503-9F6B-A902-B33C7837D681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7D406CA-FCB6-858B-A1ED-29DA8B52FC9B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A3859A43-4174-B856-6752-24FC7445D8F4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406AAEFD-EA81-38EA-70A9-963CE400331C}"/>
              </a:ext>
            </a:extLst>
          </p:cNvPr>
          <p:cNvSpPr/>
          <p:nvPr/>
        </p:nvSpPr>
        <p:spPr>
          <a:xfrm>
            <a:off x="5669520" y="3652462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AD387C4-4389-2C54-8F96-0FEB2B289DB9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A8E436E-350A-8A4C-8FA5-705F26F73C4C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75A46CC-FE58-D945-53A4-B2A23AC227D3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3D292A6-3CB2-9D7E-43AC-BB5F1F22D49A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7B95EC4-AAAD-A325-B135-A71F2504998C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A90CA92-E212-47D1-023F-9228621CA98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E7DB136-1E94-D98D-B719-A19F9C343A5B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4393CC4-7C5A-F4B5-CD58-B70C109A4E01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92F092F-7F52-4462-A1A4-C7F45024C3E8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3">
            <a:extLst>
              <a:ext uri="{FF2B5EF4-FFF2-40B4-BE49-F238E27FC236}">
                <a16:creationId xmlns:a16="http://schemas.microsoft.com/office/drawing/2014/main" id="{F15697FC-D566-5AFD-2423-6A77F58D751B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CC197424-0FA1-DC56-A0E5-FC40C5E1062A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62" name="Gerade Verbindung mit Pfeil 53">
            <a:extLst>
              <a:ext uri="{FF2B5EF4-FFF2-40B4-BE49-F238E27FC236}">
                <a16:creationId xmlns:a16="http://schemas.microsoft.com/office/drawing/2014/main" id="{8A1000F7-1D4E-E155-2D0E-ECA5CC3529F5}"/>
              </a:ext>
            </a:extLst>
          </p:cNvPr>
          <p:cNvCxnSpPr>
            <a:cxnSpLocks/>
            <a:stCxn id="43" idx="2"/>
            <a:endCxn id="36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3">
            <a:extLst>
              <a:ext uri="{FF2B5EF4-FFF2-40B4-BE49-F238E27FC236}">
                <a16:creationId xmlns:a16="http://schemas.microsoft.com/office/drawing/2014/main" id="{27FFCDEC-05AE-0AE6-0B39-92CB8FB9C2EA}"/>
              </a:ext>
            </a:extLst>
          </p:cNvPr>
          <p:cNvCxnSpPr>
            <a:cxnSpLocks/>
            <a:stCxn id="42" idx="2"/>
            <a:endCxn id="36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2192673-0A0F-800C-942D-E0DCA799250C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6556B63-E482-31F7-254C-F93049316541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3">
            <a:extLst>
              <a:ext uri="{FF2B5EF4-FFF2-40B4-BE49-F238E27FC236}">
                <a16:creationId xmlns:a16="http://schemas.microsoft.com/office/drawing/2014/main" id="{8B1B8CAD-E96A-3207-AE5E-0BB47BD88929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 rot="16200000" flipH="1">
            <a:off x="5402727" y="2845669"/>
            <a:ext cx="430360" cy="11832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A2528913-A663-2FC6-DB54-52B4B3AD2F87}"/>
              </a:ext>
            </a:extLst>
          </p:cNvPr>
          <p:cNvSpPr/>
          <p:nvPr/>
        </p:nvSpPr>
        <p:spPr>
          <a:xfrm>
            <a:off x="5946311" y="4229239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values</a:t>
            </a:r>
            <a:endParaRPr lang="de-DE" sz="1000" baseline="-25000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1786D18-2D96-FCB9-DB58-933122340D5C}"/>
              </a:ext>
            </a:extLst>
          </p:cNvPr>
          <p:cNvCxnSpPr>
            <a:cxnSpLocks/>
            <a:stCxn id="34" idx="2"/>
            <a:endCxn id="101" idx="0"/>
          </p:cNvCxnSpPr>
          <p:nvPr/>
        </p:nvCxnSpPr>
        <p:spPr>
          <a:xfrm flipH="1">
            <a:off x="6204669" y="3962994"/>
            <a:ext cx="4851" cy="2662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4DD2B80-DD05-877A-E69E-DE6B62E92074}"/>
              </a:ext>
            </a:extLst>
          </p:cNvPr>
          <p:cNvCxnSpPr>
            <a:cxnSpLocks/>
            <a:stCxn id="291" idx="3"/>
            <a:endCxn id="37" idx="2"/>
          </p:cNvCxnSpPr>
          <p:nvPr/>
        </p:nvCxnSpPr>
        <p:spPr>
          <a:xfrm>
            <a:off x="5748443" y="6361996"/>
            <a:ext cx="301073" cy="5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2E5E81-FE8B-6BFF-A42B-65B6902C29D0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349C58-30FD-0694-AAB2-1036D38F2802}"/>
              </a:ext>
            </a:extLst>
          </p:cNvPr>
          <p:cNvSpPr/>
          <p:nvPr/>
        </p:nvSpPr>
        <p:spPr>
          <a:xfrm>
            <a:off x="6049516" y="6203491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10CA0A7-5089-13AB-4072-7FBFBB8DDC07}"/>
              </a:ext>
            </a:extLst>
          </p:cNvPr>
          <p:cNvCxnSpPr>
            <a:cxnSpLocks/>
            <a:stCxn id="101" idx="2"/>
            <a:endCxn id="37" idx="0"/>
          </p:cNvCxnSpPr>
          <p:nvPr/>
        </p:nvCxnSpPr>
        <p:spPr>
          <a:xfrm>
            <a:off x="6204669" y="4547339"/>
            <a:ext cx="3897" cy="16561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616AF08-26E0-6CF0-C95B-46E9D2960B1B}"/>
              </a:ext>
            </a:extLst>
          </p:cNvPr>
          <p:cNvCxnSpPr>
            <a:cxnSpLocks/>
            <a:stCxn id="37" idx="6"/>
            <a:endCxn id="63" idx="1"/>
          </p:cNvCxnSpPr>
          <p:nvPr/>
        </p:nvCxnSpPr>
        <p:spPr>
          <a:xfrm flipV="1">
            <a:off x="6367616" y="6357315"/>
            <a:ext cx="663313" cy="522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7EF8C6F5-424B-CB99-372B-CF3935B24C63}"/>
              </a:ext>
            </a:extLst>
          </p:cNvPr>
          <p:cNvSpPr/>
          <p:nvPr/>
        </p:nvSpPr>
        <p:spPr>
          <a:xfrm>
            <a:off x="7246396" y="6025346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852DFDD-08C5-BF7A-B618-CFD8E4464715}"/>
              </a:ext>
            </a:extLst>
          </p:cNvPr>
          <p:cNvSpPr/>
          <p:nvPr/>
        </p:nvSpPr>
        <p:spPr>
          <a:xfrm>
            <a:off x="7175500" y="6087038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AD3A6A45-27C0-0C52-1EA0-28B48928B52F}"/>
              </a:ext>
            </a:extLst>
          </p:cNvPr>
          <p:cNvSpPr/>
          <p:nvPr/>
        </p:nvSpPr>
        <p:spPr>
          <a:xfrm>
            <a:off x="7092704" y="6147601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659F323-9806-392A-47C9-A62A6D14E13B}"/>
              </a:ext>
            </a:extLst>
          </p:cNvPr>
          <p:cNvSpPr/>
          <p:nvPr/>
        </p:nvSpPr>
        <p:spPr>
          <a:xfrm>
            <a:off x="7030929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C9686AFF-74D9-3581-7739-F3577E83DDCD}"/>
              </a:ext>
            </a:extLst>
          </p:cNvPr>
          <p:cNvCxnSpPr>
            <a:cxnSpLocks/>
            <a:stCxn id="36" idx="4"/>
            <a:endCxn id="6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>
            <a:extLst>
              <a:ext uri="{FF2B5EF4-FFF2-40B4-BE49-F238E27FC236}">
                <a16:creationId xmlns:a16="http://schemas.microsoft.com/office/drawing/2014/main" id="{AA675DAE-D1AC-C12D-32E1-4E162D442A5D}"/>
              </a:ext>
            </a:extLst>
          </p:cNvPr>
          <p:cNvSpPr/>
          <p:nvPr/>
        </p:nvSpPr>
        <p:spPr>
          <a:xfrm>
            <a:off x="5231728" y="620294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292" name="Gerade Verbindung mit Pfeil 291">
            <a:extLst>
              <a:ext uri="{FF2B5EF4-FFF2-40B4-BE49-F238E27FC236}">
                <a16:creationId xmlns:a16="http://schemas.microsoft.com/office/drawing/2014/main" id="{D28E5E3C-8843-3B56-0B88-37E16CD1DE3F}"/>
              </a:ext>
            </a:extLst>
          </p:cNvPr>
          <p:cNvCxnSpPr>
            <a:cxnSpLocks/>
            <a:stCxn id="376" idx="3"/>
            <a:endCxn id="291" idx="1"/>
          </p:cNvCxnSpPr>
          <p:nvPr/>
        </p:nvCxnSpPr>
        <p:spPr>
          <a:xfrm>
            <a:off x="4878107" y="6361996"/>
            <a:ext cx="353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Abgerundetes Rechteck 373">
            <a:extLst>
              <a:ext uri="{FF2B5EF4-FFF2-40B4-BE49-F238E27FC236}">
                <a16:creationId xmlns:a16="http://schemas.microsoft.com/office/drawing/2014/main" id="{1F183EFA-761D-A203-10DB-003D6097B800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375" name="Abgerundetes Rechteck 374">
            <a:extLst>
              <a:ext uri="{FF2B5EF4-FFF2-40B4-BE49-F238E27FC236}">
                <a16:creationId xmlns:a16="http://schemas.microsoft.com/office/drawing/2014/main" id="{73B88897-14FD-EF79-6738-0F5D2AE3588D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sp>
        <p:nvSpPr>
          <p:cNvPr id="376" name="Abgerundetes Rechteck 375">
            <a:extLst>
              <a:ext uri="{FF2B5EF4-FFF2-40B4-BE49-F238E27FC236}">
                <a16:creationId xmlns:a16="http://schemas.microsoft.com/office/drawing/2014/main" id="{641FD291-C87E-0048-D786-466C2EBBA460}"/>
              </a:ext>
            </a:extLst>
          </p:cNvPr>
          <p:cNvSpPr/>
          <p:nvPr/>
        </p:nvSpPr>
        <p:spPr>
          <a:xfrm>
            <a:off x="3993552" y="623920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cxnSp>
        <p:nvCxnSpPr>
          <p:cNvPr id="382" name="Gerade Verbindung mit Pfeil 53">
            <a:extLst>
              <a:ext uri="{FF2B5EF4-FFF2-40B4-BE49-F238E27FC236}">
                <a16:creationId xmlns:a16="http://schemas.microsoft.com/office/drawing/2014/main" id="{69B3F1B6-E0BE-CB94-1FA9-66DA3CEA673A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53">
            <a:extLst>
              <a:ext uri="{FF2B5EF4-FFF2-40B4-BE49-F238E27FC236}">
                <a16:creationId xmlns:a16="http://schemas.microsoft.com/office/drawing/2014/main" id="{E11A5E44-6CBD-0AB0-4435-52792F48ED9B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3">
            <a:extLst>
              <a:ext uri="{FF2B5EF4-FFF2-40B4-BE49-F238E27FC236}">
                <a16:creationId xmlns:a16="http://schemas.microsoft.com/office/drawing/2014/main" id="{DCB86FEC-0E63-0ACA-B1A0-4EF3D69FE7C6}"/>
              </a:ext>
            </a:extLst>
          </p:cNvPr>
          <p:cNvCxnSpPr>
            <a:cxnSpLocks/>
          </p:cNvCxnSpPr>
          <p:nvPr/>
        </p:nvCxnSpPr>
        <p:spPr>
          <a:xfrm>
            <a:off x="4433673" y="612117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7C779349-D133-4391-0953-BD5F5D14A81C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00" name="Textfeld 399">
            <a:extLst>
              <a:ext uri="{FF2B5EF4-FFF2-40B4-BE49-F238E27FC236}">
                <a16:creationId xmlns:a16="http://schemas.microsoft.com/office/drawing/2014/main" id="{3A430940-5BEA-EA2C-23A1-3F60B0BCDD7A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529" name="Rechteck 528">
            <a:extLst>
              <a:ext uri="{FF2B5EF4-FFF2-40B4-BE49-F238E27FC236}">
                <a16:creationId xmlns:a16="http://schemas.microsoft.com/office/drawing/2014/main" id="{F871DD72-A01A-C053-67FD-15D579432847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8" name="Rechteck 527">
            <a:extLst>
              <a:ext uri="{FF2B5EF4-FFF2-40B4-BE49-F238E27FC236}">
                <a16:creationId xmlns:a16="http://schemas.microsoft.com/office/drawing/2014/main" id="{44D94DD8-4748-D9F0-5645-5EF071F72F09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75" name="Gerade Verbindung mit Pfeil 574">
            <a:extLst>
              <a:ext uri="{FF2B5EF4-FFF2-40B4-BE49-F238E27FC236}">
                <a16:creationId xmlns:a16="http://schemas.microsoft.com/office/drawing/2014/main" id="{F11B251E-7A9E-9683-5925-C050A0DFB132}"/>
              </a:ext>
            </a:extLst>
          </p:cNvPr>
          <p:cNvCxnSpPr>
            <a:cxnSpLocks/>
            <a:stCxn id="529" idx="2"/>
            <a:endCxn id="5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 Verbindung mit Pfeil 574">
            <a:extLst>
              <a:ext uri="{FF2B5EF4-FFF2-40B4-BE49-F238E27FC236}">
                <a16:creationId xmlns:a16="http://schemas.microsoft.com/office/drawing/2014/main" id="{6870D368-DE98-BBC4-2D11-3A9CE8868A6E}"/>
              </a:ext>
            </a:extLst>
          </p:cNvPr>
          <p:cNvCxnSpPr>
            <a:cxnSpLocks/>
            <a:stCxn id="529" idx="2"/>
            <a:endCxn id="27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 Verbindung mit Pfeil 585">
            <a:extLst>
              <a:ext uri="{FF2B5EF4-FFF2-40B4-BE49-F238E27FC236}">
                <a16:creationId xmlns:a16="http://schemas.microsoft.com/office/drawing/2014/main" id="{1A46E142-4202-F5F8-7AEC-3F64595E69EB}"/>
              </a:ext>
            </a:extLst>
          </p:cNvPr>
          <p:cNvCxnSpPr>
            <a:cxnSpLocks/>
            <a:stCxn id="528" idx="3"/>
            <a:endCxn id="529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5CD95315-1890-D0E6-2780-B2FDF4A369CF}"/>
              </a:ext>
            </a:extLst>
          </p:cNvPr>
          <p:cNvSpPr/>
          <p:nvPr/>
        </p:nvSpPr>
        <p:spPr>
          <a:xfrm>
            <a:off x="7016667" y="1589094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scaled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scores</a:t>
            </a:r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9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CE01-0F7E-E1E7-8DC5-F9A5F09C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318F40D9-B36E-570D-97DE-4C8B4D5196CE}"/>
              </a:ext>
            </a:extLst>
          </p:cNvPr>
          <p:cNvSpPr/>
          <p:nvPr/>
        </p:nvSpPr>
        <p:spPr>
          <a:xfrm>
            <a:off x="2978171" y="595446"/>
            <a:ext cx="9152714" cy="6260492"/>
          </a:xfrm>
          <a:prstGeom prst="roundRect">
            <a:avLst>
              <a:gd name="adj" fmla="val 2743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94DBF5-D145-D0B4-8577-A98C900CB5A8}"/>
              </a:ext>
            </a:extLst>
          </p:cNvPr>
          <p:cNvSpPr/>
          <p:nvPr/>
        </p:nvSpPr>
        <p:spPr>
          <a:xfrm>
            <a:off x="3285030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Temb</a:t>
            </a:r>
            <a:endParaRPr lang="de-DE" sz="1000" baseline="-25000" dirty="0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ACE028D3-AEAE-1E00-C876-1064FA172884}"/>
              </a:ext>
            </a:extLst>
          </p:cNvPr>
          <p:cNvSpPr/>
          <p:nvPr/>
        </p:nvSpPr>
        <p:spPr>
          <a:xfrm>
            <a:off x="3047806" y="1595419"/>
            <a:ext cx="7627169" cy="5127490"/>
          </a:xfrm>
          <a:prstGeom prst="roundRect">
            <a:avLst>
              <a:gd name="adj" fmla="val 274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/>
              <a:t>TransformerBlock</a:t>
            </a:r>
            <a:endParaRPr lang="de-DE" sz="1000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69605165-DC70-083B-FF06-D84B8D46A00F}"/>
              </a:ext>
            </a:extLst>
          </p:cNvPr>
          <p:cNvSpPr/>
          <p:nvPr/>
        </p:nvSpPr>
        <p:spPr>
          <a:xfrm>
            <a:off x="3123567" y="2146051"/>
            <a:ext cx="5894554" cy="4499310"/>
          </a:xfrm>
          <a:prstGeom prst="roundRect">
            <a:avLst>
              <a:gd name="adj" fmla="val 2743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/>
              <a:t>Multi Head Attention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923718F5-4AD2-B1DD-0C94-D0090427F5E7}"/>
              </a:ext>
            </a:extLst>
          </p:cNvPr>
          <p:cNvGrpSpPr/>
          <p:nvPr/>
        </p:nvGrpSpPr>
        <p:grpSpPr>
          <a:xfrm>
            <a:off x="3216291" y="2512617"/>
            <a:ext cx="3846244" cy="4059389"/>
            <a:chOff x="3249909" y="2512617"/>
            <a:chExt cx="4454199" cy="4059389"/>
          </a:xfrm>
        </p:grpSpPr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2557E13D-2561-9204-78E0-C47235C73F95}"/>
                </a:ext>
              </a:extLst>
            </p:cNvPr>
            <p:cNvSpPr>
              <a:spLocks/>
            </p:cNvSpPr>
            <p:nvPr/>
          </p:nvSpPr>
          <p:spPr>
            <a:xfrm>
              <a:off x="3503433" y="2512617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0D31F22C-283E-8B4D-4B2D-8C5C7FD0E714}"/>
                </a:ext>
              </a:extLst>
            </p:cNvPr>
            <p:cNvSpPr>
              <a:spLocks/>
            </p:cNvSpPr>
            <p:nvPr/>
          </p:nvSpPr>
          <p:spPr>
            <a:xfrm>
              <a:off x="3417566" y="260056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35" name="Abgerundetes Rechteck 34">
              <a:extLst>
                <a:ext uri="{FF2B5EF4-FFF2-40B4-BE49-F238E27FC236}">
                  <a16:creationId xmlns:a16="http://schemas.microsoft.com/office/drawing/2014/main" id="{661B721B-DFB0-E296-D858-0596B6FA0862}"/>
                </a:ext>
              </a:extLst>
            </p:cNvPr>
            <p:cNvSpPr>
              <a:spLocks/>
            </p:cNvSpPr>
            <p:nvPr/>
          </p:nvSpPr>
          <p:spPr>
            <a:xfrm>
              <a:off x="3339539" y="2687981"/>
              <a:ext cx="4200675" cy="3761434"/>
            </a:xfrm>
            <a:prstGeom prst="roundRect">
              <a:avLst>
                <a:gd name="adj" fmla="val 2743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000" dirty="0"/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FADEB8DE-4AB8-7F49-2AFE-0ACBCACE3DB9}"/>
                </a:ext>
              </a:extLst>
            </p:cNvPr>
            <p:cNvSpPr/>
            <p:nvPr/>
          </p:nvSpPr>
          <p:spPr>
            <a:xfrm>
              <a:off x="3249909" y="2778205"/>
              <a:ext cx="4227428" cy="3793801"/>
            </a:xfrm>
            <a:prstGeom prst="roundRect">
              <a:avLst>
                <a:gd name="adj" fmla="val 274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/>
                <a:t>Head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3070B18F-A4A8-5C56-95F5-8444B10410EB}"/>
              </a:ext>
            </a:extLst>
          </p:cNvPr>
          <p:cNvSpPr/>
          <p:nvPr/>
        </p:nvSpPr>
        <p:spPr>
          <a:xfrm>
            <a:off x="3312609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4B7BC1-A42B-9E1D-ED87-2AE4A720796D}"/>
              </a:ext>
            </a:extLst>
          </p:cNvPr>
          <p:cNvSpPr/>
          <p:nvPr/>
        </p:nvSpPr>
        <p:spPr>
          <a:xfrm>
            <a:off x="4020106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Pemb</a:t>
            </a:r>
            <a:endParaRPr lang="de-DE" sz="1000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BBD951F-D6C0-B64D-7A9A-DD63A5D7FEF0}"/>
              </a:ext>
            </a:extLst>
          </p:cNvPr>
          <p:cNvSpPr/>
          <p:nvPr/>
        </p:nvSpPr>
        <p:spPr>
          <a:xfrm>
            <a:off x="4760391" y="10037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F739148B-EE01-576F-322F-8B2E0F4F0419}"/>
              </a:ext>
            </a:extLst>
          </p:cNvPr>
          <p:cNvSpPr/>
          <p:nvPr/>
        </p:nvSpPr>
        <p:spPr>
          <a:xfrm>
            <a:off x="4488632" y="3653308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3BD6AFD4-577B-1BE3-4B7A-5339E7B9A1C2}"/>
              </a:ext>
            </a:extLst>
          </p:cNvPr>
          <p:cNvSpPr/>
          <p:nvPr/>
        </p:nvSpPr>
        <p:spPr>
          <a:xfrm>
            <a:off x="5669520" y="3652462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5DE6446-C816-7967-35AD-AD194EEE87B5}"/>
              </a:ext>
            </a:extLst>
          </p:cNvPr>
          <p:cNvSpPr/>
          <p:nvPr/>
        </p:nvSpPr>
        <p:spPr>
          <a:xfrm>
            <a:off x="4760392" y="171525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D2CD295-747B-9790-5338-D3FEC1987DBA}"/>
              </a:ext>
            </a:extLst>
          </p:cNvPr>
          <p:cNvSpPr/>
          <p:nvPr/>
        </p:nvSpPr>
        <p:spPr>
          <a:xfrm>
            <a:off x="4760393" y="2296007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F7AA62A-BE04-FD90-9CB1-00C61012E38B}"/>
              </a:ext>
            </a:extLst>
          </p:cNvPr>
          <p:cNvSpPr/>
          <p:nvPr/>
        </p:nvSpPr>
        <p:spPr>
          <a:xfrm>
            <a:off x="4767936" y="2904002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X</a:t>
            </a:r>
            <a:r>
              <a:rPr lang="de-DE" sz="1000" baseline="-25000" dirty="0" err="1"/>
              <a:t>emb</a:t>
            </a:r>
            <a:endParaRPr lang="de-DE" sz="1000" baseline="-250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88E8601-56C0-DAA1-0295-10B7153C078A}"/>
              </a:ext>
            </a:extLst>
          </p:cNvPr>
          <p:cNvSpPr/>
          <p:nvPr/>
        </p:nvSpPr>
        <p:spPr>
          <a:xfrm>
            <a:off x="4775502" y="4234121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queries</a:t>
            </a:r>
            <a:endParaRPr lang="de-DE" sz="1000" baseline="-250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E1AE55-3813-91CC-B870-2ED6B9694637}"/>
              </a:ext>
            </a:extLst>
          </p:cNvPr>
          <p:cNvSpPr/>
          <p:nvPr/>
        </p:nvSpPr>
        <p:spPr>
          <a:xfrm>
            <a:off x="3594251" y="4233894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keys</a:t>
            </a:r>
            <a:endParaRPr lang="de-DE" sz="1000" baseline="-25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A0E44C5-DF10-E49F-18D3-7643AD282AC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018750" y="2033353"/>
            <a:ext cx="1" cy="2626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27BE2E5-20FB-13A0-80AB-E2679B8F258D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5018749" y="1321802"/>
            <a:ext cx="1" cy="3934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588DA9-49F5-12ED-B025-D9F47F23D9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018751" y="2614107"/>
            <a:ext cx="7543" cy="2898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E30EC35-0753-636F-B7A3-5BCB7D86B7D7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 rot="5400000">
            <a:off x="4224375" y="2850337"/>
            <a:ext cx="430155" cy="117368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3">
            <a:extLst>
              <a:ext uri="{FF2B5EF4-FFF2-40B4-BE49-F238E27FC236}">
                <a16:creationId xmlns:a16="http://schemas.microsoft.com/office/drawing/2014/main" id="{0536C8C9-A92E-663F-53CB-6243D7068D9A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811860" y="3436536"/>
            <a:ext cx="431206" cy="233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6BABEDE-15CA-36A9-0C38-D6DD49B22F67}"/>
              </a:ext>
            </a:extLst>
          </p:cNvPr>
          <p:cNvSpPr/>
          <p:nvPr/>
        </p:nvSpPr>
        <p:spPr>
          <a:xfrm>
            <a:off x="4175315" y="520476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62" name="Gerade Verbindung mit Pfeil 53">
            <a:extLst>
              <a:ext uri="{FF2B5EF4-FFF2-40B4-BE49-F238E27FC236}">
                <a16:creationId xmlns:a16="http://schemas.microsoft.com/office/drawing/2014/main" id="{55922283-5058-ADAE-1901-0DDD035833F5}"/>
              </a:ext>
            </a:extLst>
          </p:cNvPr>
          <p:cNvCxnSpPr>
            <a:cxnSpLocks/>
            <a:stCxn id="43" idx="2"/>
            <a:endCxn id="36" idx="2"/>
          </p:cNvCxnSpPr>
          <p:nvPr/>
        </p:nvCxnSpPr>
        <p:spPr>
          <a:xfrm rot="16200000" flipH="1">
            <a:off x="3914937" y="4489666"/>
            <a:ext cx="299866" cy="424522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3">
            <a:extLst>
              <a:ext uri="{FF2B5EF4-FFF2-40B4-BE49-F238E27FC236}">
                <a16:creationId xmlns:a16="http://schemas.microsoft.com/office/drawing/2014/main" id="{67F8CF9F-B232-DBED-790D-9F92D6F215BB}"/>
              </a:ext>
            </a:extLst>
          </p:cNvPr>
          <p:cNvCxnSpPr>
            <a:cxnSpLocks/>
            <a:stCxn id="42" idx="2"/>
            <a:endCxn id="36" idx="6"/>
          </p:cNvCxnSpPr>
          <p:nvPr/>
        </p:nvCxnSpPr>
        <p:spPr>
          <a:xfrm rot="5400000">
            <a:off x="4664727" y="4482726"/>
            <a:ext cx="299639" cy="438629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FC0CE24-6195-90A2-5BBC-93AF2E0B1B2D}"/>
              </a:ext>
            </a:extLst>
          </p:cNvPr>
          <p:cNvCxnSpPr>
            <a:cxnSpLocks/>
            <a:stCxn id="23" idx="2"/>
            <a:endCxn id="43" idx="0"/>
          </p:cNvCxnSpPr>
          <p:nvPr/>
        </p:nvCxnSpPr>
        <p:spPr>
          <a:xfrm>
            <a:off x="3852609" y="3962789"/>
            <a:ext cx="0" cy="2711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021C63F-8177-C9FB-2358-DD4EB2D94989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028632" y="3963840"/>
            <a:ext cx="5228" cy="2702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3">
            <a:extLst>
              <a:ext uri="{FF2B5EF4-FFF2-40B4-BE49-F238E27FC236}">
                <a16:creationId xmlns:a16="http://schemas.microsoft.com/office/drawing/2014/main" id="{C358E1E5-9303-C38F-93B5-319E998F0F0C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 rot="16200000" flipH="1">
            <a:off x="5402727" y="2845669"/>
            <a:ext cx="430360" cy="11832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BF4CD1BB-BC1E-DCCF-CC47-671ED5F7DB3A}"/>
              </a:ext>
            </a:extLst>
          </p:cNvPr>
          <p:cNvSpPr/>
          <p:nvPr/>
        </p:nvSpPr>
        <p:spPr>
          <a:xfrm>
            <a:off x="5946311" y="4229239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values</a:t>
            </a:r>
            <a:endParaRPr lang="de-DE" sz="1000" baseline="-25000" dirty="0"/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47843EF-2058-8EEC-C2EF-D59E2C8FEC17}"/>
              </a:ext>
            </a:extLst>
          </p:cNvPr>
          <p:cNvCxnSpPr>
            <a:cxnSpLocks/>
            <a:stCxn id="34" idx="2"/>
            <a:endCxn id="101" idx="0"/>
          </p:cNvCxnSpPr>
          <p:nvPr/>
        </p:nvCxnSpPr>
        <p:spPr>
          <a:xfrm flipH="1">
            <a:off x="6204669" y="3962994"/>
            <a:ext cx="4851" cy="2662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427C363-E081-1B99-F814-F1FE6018B018}"/>
              </a:ext>
            </a:extLst>
          </p:cNvPr>
          <p:cNvCxnSpPr>
            <a:cxnSpLocks/>
            <a:stCxn id="291" idx="3"/>
            <a:endCxn id="37" idx="2"/>
          </p:cNvCxnSpPr>
          <p:nvPr/>
        </p:nvCxnSpPr>
        <p:spPr>
          <a:xfrm>
            <a:off x="5748443" y="6361996"/>
            <a:ext cx="301073" cy="54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B12C3EE-D164-7663-2EDA-5284001D7410}"/>
              </a:ext>
            </a:extLst>
          </p:cNvPr>
          <p:cNvSpPr/>
          <p:nvPr/>
        </p:nvSpPr>
        <p:spPr>
          <a:xfrm>
            <a:off x="4277131" y="4692810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B1D4A26-B4A2-933E-3133-EBCFC702B69C}"/>
              </a:ext>
            </a:extLst>
          </p:cNvPr>
          <p:cNvSpPr/>
          <p:nvPr/>
        </p:nvSpPr>
        <p:spPr>
          <a:xfrm>
            <a:off x="6049516" y="6203491"/>
            <a:ext cx="318100" cy="3181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@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9039982-5280-BA74-42E1-29E2F22201C5}"/>
              </a:ext>
            </a:extLst>
          </p:cNvPr>
          <p:cNvCxnSpPr>
            <a:cxnSpLocks/>
            <a:stCxn id="101" idx="2"/>
            <a:endCxn id="37" idx="0"/>
          </p:cNvCxnSpPr>
          <p:nvPr/>
        </p:nvCxnSpPr>
        <p:spPr>
          <a:xfrm>
            <a:off x="6204669" y="4547339"/>
            <a:ext cx="3897" cy="165615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33F32C9-2762-00C6-982A-BFA78BCCB735}"/>
              </a:ext>
            </a:extLst>
          </p:cNvPr>
          <p:cNvCxnSpPr>
            <a:cxnSpLocks/>
            <a:stCxn id="37" idx="6"/>
            <a:endCxn id="63" idx="1"/>
          </p:cNvCxnSpPr>
          <p:nvPr/>
        </p:nvCxnSpPr>
        <p:spPr>
          <a:xfrm flipV="1">
            <a:off x="6367616" y="6357315"/>
            <a:ext cx="663313" cy="522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A18976A2-879B-AABC-6F4B-3D8228CF580E}"/>
              </a:ext>
            </a:extLst>
          </p:cNvPr>
          <p:cNvSpPr/>
          <p:nvPr/>
        </p:nvSpPr>
        <p:spPr>
          <a:xfrm>
            <a:off x="7246396" y="6025346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DAE9967F-8BA1-CAD8-4231-3E62342EC397}"/>
              </a:ext>
            </a:extLst>
          </p:cNvPr>
          <p:cNvSpPr/>
          <p:nvPr/>
        </p:nvSpPr>
        <p:spPr>
          <a:xfrm>
            <a:off x="7175500" y="6087038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2E5CFE9-97E6-7129-C802-A9DC920D090B}"/>
              </a:ext>
            </a:extLst>
          </p:cNvPr>
          <p:cNvSpPr/>
          <p:nvPr/>
        </p:nvSpPr>
        <p:spPr>
          <a:xfrm>
            <a:off x="7092704" y="6147601"/>
            <a:ext cx="516715" cy="3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1C80992-A289-3CD8-BF6F-C9F64A258CDA}"/>
              </a:ext>
            </a:extLst>
          </p:cNvPr>
          <p:cNvSpPr/>
          <p:nvPr/>
        </p:nvSpPr>
        <p:spPr>
          <a:xfrm>
            <a:off x="7030929" y="6198265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D24C07E0-FD07-E156-A797-2A2CA9D71B82}"/>
              </a:ext>
            </a:extLst>
          </p:cNvPr>
          <p:cNvSpPr/>
          <p:nvPr/>
        </p:nvSpPr>
        <p:spPr>
          <a:xfrm>
            <a:off x="7835651" y="3652257"/>
            <a:ext cx="1080000" cy="310532"/>
          </a:xfrm>
          <a:prstGeom prst="roundRect">
            <a:avLst>
              <a:gd name="adj" fmla="val 274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LinearL</a:t>
            </a:r>
            <a:endParaRPr lang="de-DE" sz="10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2E6520EB-C228-AD1B-1E8B-BCA5CCBB722C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990402" y="6262553"/>
            <a:ext cx="13501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29CBF0E-E8D0-AD15-1CBC-F05B903E79CA}"/>
              </a:ext>
            </a:extLst>
          </p:cNvPr>
          <p:cNvCxnSpPr>
            <a:cxnSpLocks/>
            <a:stCxn id="67" idx="0"/>
            <a:endCxn id="403" idx="2"/>
          </p:cNvCxnSpPr>
          <p:nvPr/>
        </p:nvCxnSpPr>
        <p:spPr>
          <a:xfrm flipH="1" flipV="1">
            <a:off x="8374472" y="2695902"/>
            <a:ext cx="1179" cy="9563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6C69F379-2564-9136-97C3-F22B804AE09C}"/>
              </a:ext>
            </a:extLst>
          </p:cNvPr>
          <p:cNvSpPr/>
          <p:nvPr/>
        </p:nvSpPr>
        <p:spPr>
          <a:xfrm>
            <a:off x="8125421" y="6103503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y</a:t>
            </a:r>
            <a:endParaRPr lang="de-DE" sz="1000" baseline="-25000" dirty="0"/>
          </a:p>
        </p:txBody>
      </p:sp>
      <p:sp>
        <p:nvSpPr>
          <p:cNvPr id="105" name="Geschweifte Klammer rechts 104">
            <a:extLst>
              <a:ext uri="{FF2B5EF4-FFF2-40B4-BE49-F238E27FC236}">
                <a16:creationId xmlns:a16="http://schemas.microsoft.com/office/drawing/2014/main" id="{BB4A2681-2EC0-E9D3-5DE2-D67935326632}"/>
              </a:ext>
            </a:extLst>
          </p:cNvPr>
          <p:cNvSpPr/>
          <p:nvPr/>
        </p:nvSpPr>
        <p:spPr>
          <a:xfrm>
            <a:off x="7858432" y="6025346"/>
            <a:ext cx="160807" cy="473674"/>
          </a:xfrm>
          <a:prstGeom prst="rightBrac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3BA797A-66F1-B1EC-13E7-2C3F99BE9221}"/>
              </a:ext>
            </a:extLst>
          </p:cNvPr>
          <p:cNvCxnSpPr>
            <a:cxnSpLocks/>
            <a:stCxn id="100" idx="0"/>
            <a:endCxn id="67" idx="2"/>
          </p:cNvCxnSpPr>
          <p:nvPr/>
        </p:nvCxnSpPr>
        <p:spPr>
          <a:xfrm flipH="1" flipV="1">
            <a:off x="8375651" y="3962789"/>
            <a:ext cx="8128" cy="21407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06D6EE2F-0057-720C-3CAF-859B593AC35E}"/>
              </a:ext>
            </a:extLst>
          </p:cNvPr>
          <p:cNvCxnSpPr>
            <a:cxnSpLocks/>
            <a:stCxn id="36" idx="4"/>
            <a:endCxn id="61" idx="0"/>
          </p:cNvCxnSpPr>
          <p:nvPr/>
        </p:nvCxnSpPr>
        <p:spPr>
          <a:xfrm flipH="1">
            <a:off x="4433673" y="5010910"/>
            <a:ext cx="0" cy="193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hteck 290">
            <a:extLst>
              <a:ext uri="{FF2B5EF4-FFF2-40B4-BE49-F238E27FC236}">
                <a16:creationId xmlns:a16="http://schemas.microsoft.com/office/drawing/2014/main" id="{0CBB5A17-E926-7F97-F243-C8F228CCFD45}"/>
              </a:ext>
            </a:extLst>
          </p:cNvPr>
          <p:cNvSpPr/>
          <p:nvPr/>
        </p:nvSpPr>
        <p:spPr>
          <a:xfrm>
            <a:off x="5231728" y="6202946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000" dirty="0" err="1"/>
              <a:t>weights</a:t>
            </a:r>
            <a:endParaRPr lang="de-DE" sz="1000" baseline="-25000" dirty="0"/>
          </a:p>
        </p:txBody>
      </p:sp>
      <p:cxnSp>
        <p:nvCxnSpPr>
          <p:cNvPr id="292" name="Gerade Verbindung mit Pfeil 291">
            <a:extLst>
              <a:ext uri="{FF2B5EF4-FFF2-40B4-BE49-F238E27FC236}">
                <a16:creationId xmlns:a16="http://schemas.microsoft.com/office/drawing/2014/main" id="{E6180019-F633-944F-6047-9F6510A3422C}"/>
              </a:ext>
            </a:extLst>
          </p:cNvPr>
          <p:cNvCxnSpPr>
            <a:cxnSpLocks/>
            <a:stCxn id="376" idx="3"/>
            <a:endCxn id="291" idx="1"/>
          </p:cNvCxnSpPr>
          <p:nvPr/>
        </p:nvCxnSpPr>
        <p:spPr>
          <a:xfrm>
            <a:off x="4878107" y="6361996"/>
            <a:ext cx="35362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Abgerundetes Rechteck 373">
            <a:extLst>
              <a:ext uri="{FF2B5EF4-FFF2-40B4-BE49-F238E27FC236}">
                <a16:creationId xmlns:a16="http://schemas.microsoft.com/office/drawing/2014/main" id="{202B35F1-1708-35A8-8A36-44AB8E6C4027}"/>
              </a:ext>
            </a:extLst>
          </p:cNvPr>
          <p:cNvSpPr/>
          <p:nvPr/>
        </p:nvSpPr>
        <p:spPr>
          <a:xfrm>
            <a:off x="3993552" y="5619256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Mask</a:t>
            </a:r>
            <a:endParaRPr lang="de-DE" sz="1000" dirty="0"/>
          </a:p>
        </p:txBody>
      </p:sp>
      <p:sp>
        <p:nvSpPr>
          <p:cNvPr id="375" name="Abgerundetes Rechteck 374">
            <a:extLst>
              <a:ext uri="{FF2B5EF4-FFF2-40B4-BE49-F238E27FC236}">
                <a16:creationId xmlns:a16="http://schemas.microsoft.com/office/drawing/2014/main" id="{6A024959-3F5D-D0B2-99AA-5A6BEA9ADD2F}"/>
              </a:ext>
            </a:extLst>
          </p:cNvPr>
          <p:cNvSpPr/>
          <p:nvPr/>
        </p:nvSpPr>
        <p:spPr>
          <a:xfrm>
            <a:off x="3994451" y="593726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Softmax</a:t>
            </a:r>
            <a:endParaRPr lang="de-DE" sz="1000" dirty="0"/>
          </a:p>
        </p:txBody>
      </p:sp>
      <p:sp>
        <p:nvSpPr>
          <p:cNvPr id="376" name="Abgerundetes Rechteck 375">
            <a:extLst>
              <a:ext uri="{FF2B5EF4-FFF2-40B4-BE49-F238E27FC236}">
                <a16:creationId xmlns:a16="http://schemas.microsoft.com/office/drawing/2014/main" id="{37FD6BA3-831D-EB84-C42E-FCAFB23CE48C}"/>
              </a:ext>
            </a:extLst>
          </p:cNvPr>
          <p:cNvSpPr/>
          <p:nvPr/>
        </p:nvSpPr>
        <p:spPr>
          <a:xfrm>
            <a:off x="3993552" y="6239200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cxnSp>
        <p:nvCxnSpPr>
          <p:cNvPr id="382" name="Gerade Verbindung mit Pfeil 53">
            <a:extLst>
              <a:ext uri="{FF2B5EF4-FFF2-40B4-BE49-F238E27FC236}">
                <a16:creationId xmlns:a16="http://schemas.microsoft.com/office/drawing/2014/main" id="{27EACD66-8A5E-7BBF-20A7-79AB7F4F5EC3}"/>
              </a:ext>
            </a:extLst>
          </p:cNvPr>
          <p:cNvCxnSpPr>
            <a:cxnSpLocks/>
          </p:cNvCxnSpPr>
          <p:nvPr/>
        </p:nvCxnSpPr>
        <p:spPr>
          <a:xfrm>
            <a:off x="4433673" y="552286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mit Pfeil 53">
            <a:extLst>
              <a:ext uri="{FF2B5EF4-FFF2-40B4-BE49-F238E27FC236}">
                <a16:creationId xmlns:a16="http://schemas.microsoft.com/office/drawing/2014/main" id="{4B52CA7B-65C6-939A-5CAD-C297F8B9876C}"/>
              </a:ext>
            </a:extLst>
          </p:cNvPr>
          <p:cNvCxnSpPr>
            <a:cxnSpLocks/>
          </p:cNvCxnSpPr>
          <p:nvPr/>
        </p:nvCxnSpPr>
        <p:spPr>
          <a:xfrm>
            <a:off x="4433673" y="5818164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3">
            <a:extLst>
              <a:ext uri="{FF2B5EF4-FFF2-40B4-BE49-F238E27FC236}">
                <a16:creationId xmlns:a16="http://schemas.microsoft.com/office/drawing/2014/main" id="{0C5B4F12-F46F-4B5E-51D9-17071D3028B4}"/>
              </a:ext>
            </a:extLst>
          </p:cNvPr>
          <p:cNvCxnSpPr>
            <a:cxnSpLocks/>
          </p:cNvCxnSpPr>
          <p:nvPr/>
        </p:nvCxnSpPr>
        <p:spPr>
          <a:xfrm>
            <a:off x="4433673" y="6121173"/>
            <a:ext cx="2157" cy="180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feld 398">
            <a:extLst>
              <a:ext uri="{FF2B5EF4-FFF2-40B4-BE49-F238E27FC236}">
                <a16:creationId xmlns:a16="http://schemas.microsoft.com/office/drawing/2014/main" id="{18529CE7-4F46-F25A-9173-AF4B8C720845}"/>
              </a:ext>
            </a:extLst>
          </p:cNvPr>
          <p:cNvSpPr txBox="1"/>
          <p:nvPr/>
        </p:nvSpPr>
        <p:spPr>
          <a:xfrm>
            <a:off x="3765229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00" name="Textfeld 399">
            <a:extLst>
              <a:ext uri="{FF2B5EF4-FFF2-40B4-BE49-F238E27FC236}">
                <a16:creationId xmlns:a16="http://schemas.microsoft.com/office/drawing/2014/main" id="{4E8F450D-E826-F5A5-1B26-4581844B032E}"/>
              </a:ext>
            </a:extLst>
          </p:cNvPr>
          <p:cNvSpPr txBox="1"/>
          <p:nvPr/>
        </p:nvSpPr>
        <p:spPr>
          <a:xfrm>
            <a:off x="4505021" y="9796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403" name="Abgerundetes Rechteck 402">
            <a:extLst>
              <a:ext uri="{FF2B5EF4-FFF2-40B4-BE49-F238E27FC236}">
                <a16:creationId xmlns:a16="http://schemas.microsoft.com/office/drawing/2014/main" id="{AAC78271-CE0A-7900-5067-38B91E64A0D5}"/>
              </a:ext>
            </a:extLst>
          </p:cNvPr>
          <p:cNvSpPr/>
          <p:nvPr/>
        </p:nvSpPr>
        <p:spPr>
          <a:xfrm>
            <a:off x="7932194" y="2450311"/>
            <a:ext cx="884555" cy="245591"/>
          </a:xfrm>
          <a:prstGeom prst="roundRect">
            <a:avLst>
              <a:gd name="adj" fmla="val 27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Dropout</a:t>
            </a:r>
          </a:p>
        </p:txBody>
      </p:sp>
      <p:sp>
        <p:nvSpPr>
          <p:cNvPr id="529" name="Rechteck 528">
            <a:extLst>
              <a:ext uri="{FF2B5EF4-FFF2-40B4-BE49-F238E27FC236}">
                <a16:creationId xmlns:a16="http://schemas.microsoft.com/office/drawing/2014/main" id="{A0170746-1566-3176-B1CF-A579017EA1DF}"/>
              </a:ext>
            </a:extLst>
          </p:cNvPr>
          <p:cNvSpPr/>
          <p:nvPr/>
        </p:nvSpPr>
        <p:spPr>
          <a:xfrm>
            <a:off x="3656912" y="106260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enc</a:t>
            </a:r>
            <a:endParaRPr lang="de-DE" sz="1400" baseline="-25000" dirty="0"/>
          </a:p>
        </p:txBody>
      </p:sp>
      <p:sp>
        <p:nvSpPr>
          <p:cNvPr id="528" name="Rechteck 527">
            <a:extLst>
              <a:ext uri="{FF2B5EF4-FFF2-40B4-BE49-F238E27FC236}">
                <a16:creationId xmlns:a16="http://schemas.microsoft.com/office/drawing/2014/main" id="{F5ECB850-BBAA-D815-55EE-14335830A218}"/>
              </a:ext>
            </a:extLst>
          </p:cNvPr>
          <p:cNvSpPr/>
          <p:nvPr/>
        </p:nvSpPr>
        <p:spPr>
          <a:xfrm>
            <a:off x="1988481" y="103998"/>
            <a:ext cx="516715" cy="31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/>
              <a:t>X</a:t>
            </a:r>
            <a:endParaRPr lang="de-DE" sz="1400" baseline="-25000" dirty="0"/>
          </a:p>
        </p:txBody>
      </p:sp>
      <p:cxnSp>
        <p:nvCxnSpPr>
          <p:cNvPr id="575" name="Gerade Verbindung mit Pfeil 574">
            <a:extLst>
              <a:ext uri="{FF2B5EF4-FFF2-40B4-BE49-F238E27FC236}">
                <a16:creationId xmlns:a16="http://schemas.microsoft.com/office/drawing/2014/main" id="{A7D3B87A-9802-66CC-A202-283E11D48504}"/>
              </a:ext>
            </a:extLst>
          </p:cNvPr>
          <p:cNvCxnSpPr>
            <a:cxnSpLocks/>
            <a:stCxn id="529" idx="2"/>
            <a:endCxn id="5" idx="0"/>
          </p:cNvCxnSpPr>
          <p:nvPr/>
        </p:nvCxnSpPr>
        <p:spPr>
          <a:xfrm rot="5400000">
            <a:off x="3439658" y="528090"/>
            <a:ext cx="579342" cy="3718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Gerade Verbindung mit Pfeil 574">
            <a:extLst>
              <a:ext uri="{FF2B5EF4-FFF2-40B4-BE49-F238E27FC236}">
                <a16:creationId xmlns:a16="http://schemas.microsoft.com/office/drawing/2014/main" id="{7D5802DF-6EC5-B480-0D1A-4938197EA6C2}"/>
              </a:ext>
            </a:extLst>
          </p:cNvPr>
          <p:cNvCxnSpPr>
            <a:cxnSpLocks/>
            <a:stCxn id="529" idx="2"/>
            <a:endCxn id="27" idx="0"/>
          </p:cNvCxnSpPr>
          <p:nvPr/>
        </p:nvCxnSpPr>
        <p:spPr>
          <a:xfrm rot="16200000" flipH="1">
            <a:off x="3807196" y="532434"/>
            <a:ext cx="579342" cy="3631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Gerade Verbindung mit Pfeil 585">
            <a:extLst>
              <a:ext uri="{FF2B5EF4-FFF2-40B4-BE49-F238E27FC236}">
                <a16:creationId xmlns:a16="http://schemas.microsoft.com/office/drawing/2014/main" id="{27591334-36F8-218E-E5B0-DC1C6F536885}"/>
              </a:ext>
            </a:extLst>
          </p:cNvPr>
          <p:cNvCxnSpPr>
            <a:cxnSpLocks/>
            <a:stCxn id="528" idx="3"/>
            <a:endCxn id="529" idx="1"/>
          </p:cNvCxnSpPr>
          <p:nvPr/>
        </p:nvCxnSpPr>
        <p:spPr>
          <a:xfrm>
            <a:off x="2505196" y="263048"/>
            <a:ext cx="1151716" cy="22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68A088EF-A307-B80D-AB3F-FACA4AE62897}"/>
              </a:ext>
            </a:extLst>
          </p:cNvPr>
          <p:cNvSpPr/>
          <p:nvPr/>
        </p:nvSpPr>
        <p:spPr>
          <a:xfrm>
            <a:off x="325755" y="2370806"/>
            <a:ext cx="4043343" cy="1691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>
            <a:glow rad="92068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concatenates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different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heads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Linear Layer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back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drop-out</a:t>
            </a:r>
            <a:r>
              <a:rPr lang="de-DE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again</a:t>
            </a:r>
            <a:endParaRPr lang="de-DE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6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Macintosh PowerPoint</Application>
  <PresentationFormat>Breitbild</PresentationFormat>
  <Paragraphs>439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Reinert, Nicky</dc:creator>
  <cp:lastModifiedBy>Reinert, Nicky</cp:lastModifiedBy>
  <cp:revision>181</cp:revision>
  <dcterms:created xsi:type="dcterms:W3CDTF">2024-01-31T11:51:43Z</dcterms:created>
  <dcterms:modified xsi:type="dcterms:W3CDTF">2024-02-18T20:12:19Z</dcterms:modified>
</cp:coreProperties>
</file>