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9" r:id="rId2"/>
    <p:sldId id="282" r:id="rId3"/>
    <p:sldId id="274" r:id="rId4"/>
    <p:sldId id="284" r:id="rId5"/>
    <p:sldId id="308" r:id="rId6"/>
    <p:sldId id="269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2" y="16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1176816"/>
        <c:axId val="501177208"/>
      </c:lineChart>
      <c:catAx>
        <c:axId val="50117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1177208"/>
        <c:crosses val="autoZero"/>
        <c:auto val="1"/>
        <c:lblAlgn val="ctr"/>
        <c:lblOffset val="100"/>
        <c:noMultiLvlLbl val="0"/>
      </c:catAx>
      <c:valAx>
        <c:axId val="501177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11768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2018-11-28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5147874" cy="3437987"/>
            <a:chOff x="330744" y="361950"/>
            <a:chExt cx="5147874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68589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스마트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디지털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갤러리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68589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스마트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디지털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		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갤러리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E0F98D41-2928-46D3-9A9B-3187FBF09D87}"/>
              </a:ext>
            </a:extLst>
          </p:cNvPr>
          <p:cNvSpPr/>
          <p:nvPr/>
        </p:nvSpPr>
        <p:spPr>
          <a:xfrm>
            <a:off x="6909962" y="2771945"/>
            <a:ext cx="2547791" cy="2547791"/>
          </a:xfrm>
          <a:prstGeom prst="diamond">
            <a:avLst/>
          </a:prstGeom>
          <a:solidFill>
            <a:schemeClr val="accent3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소개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소개</a:t>
              </a:r>
            </a:p>
          </p:txBody>
        </p:sp>
      </p:grpSp>
      <p:sp>
        <p:nvSpPr>
          <p:cNvPr id="23" name="다이아몬드 22"/>
          <p:cNvSpPr/>
          <p:nvPr/>
        </p:nvSpPr>
        <p:spPr>
          <a:xfrm>
            <a:off x="5608579" y="1470556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3005800" y="1470556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8211356" y="1470556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12475" y="241800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팀장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신관우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D303AC-17FC-40DB-B489-BBADA6203AC8}"/>
              </a:ext>
            </a:extLst>
          </p:cNvPr>
          <p:cNvGrpSpPr/>
          <p:nvPr/>
        </p:nvGrpSpPr>
        <p:grpSpPr>
          <a:xfrm>
            <a:off x="4307185" y="2771946"/>
            <a:ext cx="4381224" cy="2547791"/>
            <a:chOff x="6123494" y="2735695"/>
            <a:chExt cx="4381224" cy="2547791"/>
          </a:xfrm>
        </p:grpSpPr>
        <p:sp>
          <p:nvSpPr>
            <p:cNvPr id="24" name="다이아몬드 23"/>
            <p:cNvSpPr/>
            <p:nvPr/>
          </p:nvSpPr>
          <p:spPr>
            <a:xfrm>
              <a:off x="6123494" y="2735695"/>
              <a:ext cx="2547791" cy="2547791"/>
            </a:xfrm>
            <a:prstGeom prst="diamond">
              <a:avLst/>
            </a:prstGeom>
            <a:solidFill>
              <a:schemeClr val="accent2">
                <a:alpha val="3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50611" y="382167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2"/>
                  </a:solidFill>
                </a:rPr>
                <a:t>이우진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008197" y="25659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신원준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55337" y="2421217"/>
            <a:ext cx="105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</a:rPr>
              <a:t>webOS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E855D0-B418-4A7B-A543-45957A2E4C81}"/>
              </a:ext>
            </a:extLst>
          </p:cNvPr>
          <p:cNvGrpSpPr/>
          <p:nvPr/>
        </p:nvGrpSpPr>
        <p:grpSpPr>
          <a:xfrm>
            <a:off x="1704406" y="2771946"/>
            <a:ext cx="2547791" cy="2547791"/>
            <a:chOff x="3520715" y="2726530"/>
            <a:chExt cx="2547791" cy="2547791"/>
          </a:xfrm>
        </p:grpSpPr>
        <p:sp>
          <p:nvSpPr>
            <p:cNvPr id="26" name="다이아몬드 25"/>
            <p:cNvSpPr/>
            <p:nvPr/>
          </p:nvSpPr>
          <p:spPr>
            <a:xfrm>
              <a:off x="3520715" y="2726530"/>
              <a:ext cx="2547791" cy="2547791"/>
            </a:xfrm>
            <a:prstGeom prst="diamond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7724" y="380953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2"/>
                  </a:solidFill>
                </a:rPr>
                <a:t>심성현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767C405-6EA1-4816-9A7E-4841546B2264}"/>
              </a:ext>
            </a:extLst>
          </p:cNvPr>
          <p:cNvSpPr txBox="1"/>
          <p:nvPr/>
        </p:nvSpPr>
        <p:spPr>
          <a:xfrm>
            <a:off x="5076537" y="38479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2"/>
                </a:solidFill>
              </a:rPr>
              <a:t>허원재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핵심 기능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핵심 기능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31952" y="1241790"/>
            <a:ext cx="6659495" cy="5263775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879006" y="2401279"/>
            <a:ext cx="150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Voice API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6435" y="5821573"/>
            <a:ext cx="2828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Open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Weather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</a:rPr>
              <a:t>MapAPI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9A9A8F-E056-4534-AEF8-4486DCEAE17F}"/>
              </a:ext>
            </a:extLst>
          </p:cNvPr>
          <p:cNvGrpSpPr/>
          <p:nvPr/>
        </p:nvGrpSpPr>
        <p:grpSpPr>
          <a:xfrm>
            <a:off x="395721" y="2647239"/>
            <a:ext cx="1934819" cy="400110"/>
            <a:chOff x="395721" y="2647239"/>
            <a:chExt cx="1934819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395721" y="2647239"/>
              <a:ext cx="707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Web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105532" y="2862944"/>
              <a:ext cx="122500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3916095" y="6021628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603826" y="261962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A2B4C0F-2498-441F-9CEE-135A402E1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69" y="4795418"/>
            <a:ext cx="1138628" cy="11386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B3F5D97-5B93-47AC-9F8B-6CFE0303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02" y="1497991"/>
            <a:ext cx="1573904" cy="827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2B51A4D-D7F1-411F-B2BF-24EED3FD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2" y="2951937"/>
            <a:ext cx="1300919" cy="71037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4007634-ED48-40BA-8509-547645F8D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57" y="2350605"/>
            <a:ext cx="920399" cy="920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C8D9518-A778-4932-8B42-0DB2DED81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60" y="1467264"/>
            <a:ext cx="1047099" cy="10470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8D81949-46EB-40A8-A0A5-1910EDD2C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18" y="3912947"/>
            <a:ext cx="1875351" cy="6219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B45553D-F720-4FD5-AB47-E6AF40136A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2" y="2286680"/>
            <a:ext cx="920399" cy="9203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FFAADBC-3D61-471B-8F44-8B30AC2F69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0" y="2641726"/>
            <a:ext cx="1446560" cy="887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60D8AA5-48E9-4ACD-AD14-B5D1AF4425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58" y="3428628"/>
            <a:ext cx="1134280" cy="11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1628579111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9790309" y="1594884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05818" y="2080943"/>
            <a:ext cx="414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디지털 갤러리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395207" cy="660429"/>
            <a:chOff x="1188881" y="351819"/>
            <a:chExt cx="2395207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449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프로젝트 소개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3952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메인 기능 및 화면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C40980-8069-41F0-A5A4-902D94534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7" y="1565090"/>
            <a:ext cx="8403894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2234" y="5989611"/>
            <a:ext cx="341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2"/>
                </a:solidFill>
              </a:rPr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Web</a:t>
            </a:r>
            <a:r>
              <a:rPr lang="ko-KR" altLang="en-US" sz="900" dirty="0">
                <a:solidFill>
                  <a:schemeClr val="tx2"/>
                </a:solidFill>
              </a:rPr>
              <a:t>을 구성하는 소스 코드의 일부분으로 </a:t>
            </a:r>
            <a:r>
              <a:rPr lang="en-US" altLang="ko-KR" sz="900" dirty="0">
                <a:solidFill>
                  <a:schemeClr val="tx2"/>
                </a:solidFill>
              </a:rPr>
              <a:t>Ajax</a:t>
            </a:r>
            <a:r>
              <a:rPr lang="ko-KR" altLang="en-US" sz="900" dirty="0">
                <a:solidFill>
                  <a:schemeClr val="tx2"/>
                </a:solidFill>
              </a:rPr>
              <a:t>를 이용하여 </a:t>
            </a:r>
            <a:r>
              <a:rPr lang="en-US" altLang="ko-KR" sz="900" dirty="0">
                <a:solidFill>
                  <a:schemeClr val="tx2"/>
                </a:solidFill>
              </a:rPr>
              <a:t>Open Weather </a:t>
            </a:r>
            <a:r>
              <a:rPr lang="en-US" altLang="ko-KR" sz="900" dirty="0" err="1">
                <a:solidFill>
                  <a:schemeClr val="tx2"/>
                </a:solidFill>
              </a:rPr>
              <a:t>MapAPI</a:t>
            </a:r>
            <a:r>
              <a:rPr lang="ko-KR" altLang="en-US" sz="900" dirty="0">
                <a:solidFill>
                  <a:schemeClr val="tx2"/>
                </a:solidFill>
              </a:rPr>
              <a:t>의 날씨 정보를 </a:t>
            </a:r>
            <a:r>
              <a:rPr lang="en-US" altLang="ko-KR" sz="900" dirty="0">
                <a:solidFill>
                  <a:schemeClr val="tx2"/>
                </a:solidFill>
              </a:rPr>
              <a:t>Parsing</a:t>
            </a:r>
            <a:r>
              <a:rPr lang="ko-KR" altLang="en-US" sz="900" dirty="0">
                <a:solidFill>
                  <a:schemeClr val="tx2"/>
                </a:solidFill>
              </a:rPr>
              <a:t>하여 실시간의 날씨 정보를 불러와 정보를 가공한 후 제공하여 주는 소스 코드이다</a:t>
            </a:r>
            <a:r>
              <a:rPr lang="en-US" altLang="ko-KR" sz="900" dirty="0">
                <a:solidFill>
                  <a:schemeClr val="tx2"/>
                </a:solidFill>
              </a:rPr>
              <a:t>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4512" y="542419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75000"/>
                  </a:schemeClr>
                </a:solidFill>
              </a:rPr>
              <a:t>AJax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6064" y="5984398"/>
            <a:ext cx="341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 Voice API</a:t>
            </a:r>
            <a:r>
              <a:rPr lang="ko-KR" altLang="en-US" sz="900" dirty="0">
                <a:solidFill>
                  <a:schemeClr val="tx2"/>
                </a:solidFill>
              </a:rPr>
              <a:t>를 구성하는 소스 코드로 </a:t>
            </a:r>
            <a:r>
              <a:rPr lang="en-US" altLang="ko-KR" sz="900" dirty="0">
                <a:solidFill>
                  <a:schemeClr val="tx2"/>
                </a:solidFill>
              </a:rPr>
              <a:t>Raspberry</a:t>
            </a:r>
            <a:r>
              <a:rPr lang="ko-KR" altLang="en-US" sz="900" dirty="0">
                <a:solidFill>
                  <a:schemeClr val="tx2"/>
                </a:solidFill>
              </a:rPr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Pi</a:t>
            </a:r>
            <a:r>
              <a:rPr lang="ko-KR" altLang="en-US" sz="900" dirty="0">
                <a:solidFill>
                  <a:schemeClr val="tx2"/>
                </a:solidFill>
              </a:rPr>
              <a:t>에 오픈 소스인 </a:t>
            </a:r>
            <a:r>
              <a:rPr lang="en-US" altLang="ko-KR" sz="900" dirty="0" err="1">
                <a:solidFill>
                  <a:schemeClr val="tx2"/>
                </a:solidFill>
              </a:rPr>
              <a:t>LibGoogleassistant</a:t>
            </a:r>
            <a:r>
              <a:rPr lang="en-US" altLang="ko-KR" sz="900" dirty="0">
                <a:solidFill>
                  <a:schemeClr val="tx2"/>
                </a:solidFill>
              </a:rPr>
              <a:t> Voice </a:t>
            </a:r>
            <a:r>
              <a:rPr lang="ko-KR" altLang="en-US" sz="900" dirty="0">
                <a:solidFill>
                  <a:schemeClr val="tx2"/>
                </a:solidFill>
              </a:rPr>
              <a:t>정보를 등록한 후 </a:t>
            </a:r>
            <a:r>
              <a:rPr lang="en-US" altLang="ko-KR" sz="900" dirty="0">
                <a:solidFill>
                  <a:schemeClr val="tx2"/>
                </a:solidFill>
              </a:rPr>
              <a:t>Web</a:t>
            </a:r>
            <a:r>
              <a:rPr lang="ko-KR" altLang="en-US" sz="900" dirty="0">
                <a:solidFill>
                  <a:schemeClr val="tx2"/>
                </a:solidFill>
              </a:rPr>
              <a:t>에서 함수와 오픈 소스인 </a:t>
            </a:r>
            <a:r>
              <a:rPr lang="en-US" altLang="ko-KR" sz="900" dirty="0">
                <a:solidFill>
                  <a:schemeClr val="tx2"/>
                </a:solidFill>
              </a:rPr>
              <a:t>com.webos.service.ai</a:t>
            </a:r>
            <a:r>
              <a:rPr lang="ko-KR" altLang="en-US" sz="900" dirty="0">
                <a:solidFill>
                  <a:schemeClr val="tx2"/>
                </a:solidFill>
              </a:rPr>
              <a:t>를 이용하여 </a:t>
            </a:r>
            <a:r>
              <a:rPr lang="en-US" altLang="ko-KR" sz="900" dirty="0">
                <a:solidFill>
                  <a:schemeClr val="tx2"/>
                </a:solidFill>
              </a:rPr>
              <a:t>Voice Ai API</a:t>
            </a:r>
            <a:r>
              <a:rPr lang="ko-KR" altLang="en-US" sz="900" dirty="0">
                <a:solidFill>
                  <a:schemeClr val="tx2"/>
                </a:solidFill>
              </a:rPr>
              <a:t>를 동작하는 소스 코드이다</a:t>
            </a:r>
            <a:r>
              <a:rPr lang="en-US" altLang="ko-KR" sz="900" dirty="0">
                <a:solidFill>
                  <a:schemeClr val="tx2"/>
                </a:solidFill>
              </a:rPr>
              <a:t>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71909" y="5424192"/>
            <a:ext cx="150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Voice API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/>
                <a:t>핵심 기능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 코드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8DB628-1254-4954-9FDB-3D270F314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6" y="1320484"/>
            <a:ext cx="4991715" cy="3821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8800E4-369C-40F4-953B-CEB1E5BF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23" y="1032872"/>
            <a:ext cx="3761583" cy="41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61207" y="314954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미구현</a:t>
            </a:r>
            <a:r>
              <a:rPr lang="ko-KR" altLang="en-US" dirty="0">
                <a:solidFill>
                  <a:schemeClr val="bg1"/>
                </a:solidFill>
              </a:rPr>
              <a:t> 기능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4995" y="31495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Search Internet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2204" y="3149540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Voice </a:t>
            </a:r>
            <a:r>
              <a:rPr lang="ko-KR" altLang="en-US" dirty="0">
                <a:solidFill>
                  <a:schemeClr val="bg1"/>
                </a:solidFill>
              </a:rPr>
              <a:t>세분화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메인 화면에서의 </a:t>
            </a:r>
            <a:r>
              <a:rPr lang="ko-KR" altLang="en-US" sz="1050" dirty="0" err="1">
                <a:solidFill>
                  <a:schemeClr val="tx2"/>
                </a:solidFill>
              </a:rPr>
              <a:t>미구현</a:t>
            </a:r>
            <a:r>
              <a:rPr lang="ko-KR" altLang="en-US" sz="1050" dirty="0">
                <a:solidFill>
                  <a:schemeClr val="tx2"/>
                </a:solidFill>
              </a:rPr>
              <a:t> 아이콘으로 연결된 기능인 캘린더를 </a:t>
            </a:r>
            <a:r>
              <a:rPr lang="ko-KR" altLang="en-US" sz="1050" dirty="0" err="1">
                <a:solidFill>
                  <a:schemeClr val="tx2"/>
                </a:solidFill>
              </a:rPr>
              <a:t>바탕으로한</a:t>
            </a:r>
            <a:r>
              <a:rPr lang="ko-KR" altLang="en-US" sz="1050" dirty="0">
                <a:solidFill>
                  <a:schemeClr val="tx2"/>
                </a:solidFill>
              </a:rPr>
              <a:t> 일정 관리 및 알람 기능을 </a:t>
            </a:r>
            <a:r>
              <a:rPr lang="ko-KR" altLang="en-US" sz="1050" dirty="0" err="1">
                <a:solidFill>
                  <a:schemeClr val="tx2"/>
                </a:solidFill>
              </a:rPr>
              <a:t>추가하여주고</a:t>
            </a:r>
            <a:r>
              <a:rPr lang="ko-KR" altLang="en-US" sz="1050" dirty="0">
                <a:solidFill>
                  <a:schemeClr val="tx2"/>
                </a:solidFill>
              </a:rPr>
              <a:t> 환경 설정 기능의 틀에 기능을 추가하여 주고 사진 등록 및 사진 변경의 기능을 추가할 것이다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현재의 검색 기능의 팝업이 최대 화면으로 닫지를 못하는 오류가 있다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r>
              <a:rPr lang="ko-KR" altLang="en-US" sz="1050" dirty="0">
                <a:solidFill>
                  <a:schemeClr val="tx2"/>
                </a:solidFill>
              </a:rPr>
              <a:t>이를 팝업 창으로 검색을 설정하여 오류를 잡고 편리성을 추가할 예정이다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 err="1">
                <a:solidFill>
                  <a:schemeClr val="tx2"/>
                </a:solidFill>
              </a:rPr>
              <a:t>Googleassistant</a:t>
            </a:r>
            <a:r>
              <a:rPr lang="ko-KR" altLang="en-US" sz="1050" dirty="0">
                <a:solidFill>
                  <a:schemeClr val="tx2"/>
                </a:solidFill>
              </a:rPr>
              <a:t>를 이용하여 </a:t>
            </a:r>
            <a:r>
              <a:rPr lang="en-US" altLang="ko-KR" sz="1050" dirty="0">
                <a:solidFill>
                  <a:schemeClr val="tx2"/>
                </a:solidFill>
              </a:rPr>
              <a:t>Voice </a:t>
            </a:r>
            <a:r>
              <a:rPr lang="ko-KR" altLang="en-US" sz="1050" dirty="0">
                <a:solidFill>
                  <a:schemeClr val="tx2"/>
                </a:solidFill>
              </a:rPr>
              <a:t>기능을 구성하여 </a:t>
            </a:r>
            <a:r>
              <a:rPr lang="en-US" altLang="ko-KR" sz="1050" dirty="0" err="1">
                <a:solidFill>
                  <a:schemeClr val="tx2"/>
                </a:solidFill>
              </a:rPr>
              <a:t>Googleassistant</a:t>
            </a:r>
            <a:r>
              <a:rPr lang="ko-KR" altLang="en-US" sz="1050" dirty="0">
                <a:solidFill>
                  <a:schemeClr val="tx2"/>
                </a:solidFill>
              </a:rPr>
              <a:t>에서 국한된 자료만이 검색이 가능하며 </a:t>
            </a:r>
            <a:r>
              <a:rPr lang="en-US" altLang="ko-KR" sz="1050" dirty="0">
                <a:solidFill>
                  <a:schemeClr val="tx2"/>
                </a:solidFill>
              </a:rPr>
              <a:t>Voice</a:t>
            </a:r>
            <a:r>
              <a:rPr lang="ko-KR" altLang="en-US" sz="1050" dirty="0">
                <a:solidFill>
                  <a:schemeClr val="tx2"/>
                </a:solidFill>
              </a:rPr>
              <a:t>의 인식 정도도 정확하지 못하는 것을 개선하고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기능의 </a:t>
            </a:r>
            <a:r>
              <a:rPr lang="ko-KR" altLang="en-US" sz="1050" dirty="0" err="1">
                <a:solidFill>
                  <a:schemeClr val="tx2"/>
                </a:solidFill>
              </a:rPr>
              <a:t>미구현</a:t>
            </a:r>
            <a:r>
              <a:rPr lang="ko-KR" altLang="en-US" sz="1050" dirty="0">
                <a:solidFill>
                  <a:schemeClr val="tx2"/>
                </a:solidFill>
              </a:rPr>
              <a:t> 상태를 바로 잡을 것이다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향후 계획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향후 개선점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4285147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Q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 &amp; 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C5D3A-1EA5-4CAC-A134-1B6A3E3E43AE}"/>
              </a:ext>
            </a:extLst>
          </p:cNvPr>
          <p:cNvSpPr txBox="1"/>
          <p:nvPr/>
        </p:nvSpPr>
        <p:spPr>
          <a:xfrm>
            <a:off x="7585646" y="262254"/>
            <a:ext cx="1847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1300" spc="-150" dirty="0">
              <a:solidFill>
                <a:schemeClr val="accent2">
                  <a:alpha val="60000"/>
                </a:schemeClr>
              </a:solidFill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13A97-CA35-49B6-B9E5-EF6FE0B0C8F7}"/>
              </a:ext>
            </a:extLst>
          </p:cNvPr>
          <p:cNvSpPr txBox="1"/>
          <p:nvPr/>
        </p:nvSpPr>
        <p:spPr>
          <a:xfrm>
            <a:off x="8707733" y="2844224"/>
            <a:ext cx="1012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spc="-150" dirty="0">
                <a:solidFill>
                  <a:schemeClr val="accent2">
                    <a:alpha val="60000"/>
                  </a:schemeClr>
                </a:solidFill>
                <a:ea typeface="+mj-ea"/>
              </a:rPr>
              <a:t>&amp;</a:t>
            </a:r>
            <a:endParaRPr lang="ko-KR" altLang="en-US" sz="7000" spc="-150" dirty="0">
              <a:solidFill>
                <a:schemeClr val="accent2">
                  <a:alpha val="60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290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주돈</cp:lastModifiedBy>
  <cp:revision>302</cp:revision>
  <dcterms:created xsi:type="dcterms:W3CDTF">2015-01-21T11:35:38Z</dcterms:created>
  <dcterms:modified xsi:type="dcterms:W3CDTF">2018-11-28T05:50:01Z</dcterms:modified>
</cp:coreProperties>
</file>