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5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/>
    <p:restoredTop sz="83885"/>
  </p:normalViewPr>
  <p:slideViewPr>
    <p:cSldViewPr snapToGrid="0" snapToObjects="1">
      <p:cViewPr varScale="1">
        <p:scale>
          <a:sx n="133" d="100"/>
          <a:sy n="133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8FFE0-CDD4-4BD4-92BA-876A93255AC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EE1CF4-8926-4C53-BB7B-E8120A3F4A1C}">
      <dgm:prSet/>
      <dgm:spPr/>
      <dgm:t>
        <a:bodyPr/>
        <a:lstStyle/>
        <a:p>
          <a:r>
            <a:rPr lang="de-DE"/>
            <a:t>Es geht um Daten, Fakten und Sachverhalte</a:t>
          </a:r>
          <a:endParaRPr lang="en-US"/>
        </a:p>
      </dgm:t>
    </dgm:pt>
    <dgm:pt modelId="{99EA169F-E4C8-4292-863F-AFF8035BA6AC}" type="parTrans" cxnId="{3357859B-9759-4C65-81F9-D93839880299}">
      <dgm:prSet/>
      <dgm:spPr/>
      <dgm:t>
        <a:bodyPr/>
        <a:lstStyle/>
        <a:p>
          <a:endParaRPr lang="en-US"/>
        </a:p>
      </dgm:t>
    </dgm:pt>
    <dgm:pt modelId="{99A788F8-6613-4054-B950-0F29933B7825}" type="sibTrans" cxnId="{3357859B-9759-4C65-81F9-D93839880299}">
      <dgm:prSet/>
      <dgm:spPr/>
      <dgm:t>
        <a:bodyPr/>
        <a:lstStyle/>
        <a:p>
          <a:endParaRPr lang="en-US"/>
        </a:p>
      </dgm:t>
    </dgm:pt>
    <dgm:pt modelId="{68B27F46-4996-4CC3-A305-4D8B6B622C9F}">
      <dgm:prSet/>
      <dgm:spPr/>
      <dgm:t>
        <a:bodyPr/>
        <a:lstStyle/>
        <a:p>
          <a:r>
            <a:rPr lang="de-DE"/>
            <a:t>Dabei gelten folgende Kriterien:</a:t>
          </a:r>
          <a:endParaRPr lang="en-US"/>
        </a:p>
      </dgm:t>
    </dgm:pt>
    <dgm:pt modelId="{F04F35DD-95F4-4353-90BC-C2D3CEEA211A}" type="parTrans" cxnId="{484D76CF-47B5-494E-8805-CC839460F8E3}">
      <dgm:prSet/>
      <dgm:spPr/>
      <dgm:t>
        <a:bodyPr/>
        <a:lstStyle/>
        <a:p>
          <a:endParaRPr lang="en-US"/>
        </a:p>
      </dgm:t>
    </dgm:pt>
    <dgm:pt modelId="{CB659F17-4DC9-4572-AE4D-C21924A45C31}" type="sibTrans" cxnId="{484D76CF-47B5-494E-8805-CC839460F8E3}">
      <dgm:prSet/>
      <dgm:spPr/>
      <dgm:t>
        <a:bodyPr/>
        <a:lstStyle/>
        <a:p>
          <a:endParaRPr lang="en-US"/>
        </a:p>
      </dgm:t>
    </dgm:pt>
    <dgm:pt modelId="{57A8BDCD-FA14-468C-AED8-BC1DC704C01E}">
      <dgm:prSet/>
      <dgm:spPr/>
      <dgm:t>
        <a:bodyPr/>
        <a:lstStyle/>
        <a:p>
          <a:r>
            <a:rPr lang="de-DE"/>
            <a:t>Wahr vs. Unwahr</a:t>
          </a:r>
          <a:endParaRPr lang="en-US"/>
        </a:p>
      </dgm:t>
    </dgm:pt>
    <dgm:pt modelId="{3B45859A-1A25-494C-9973-EE26FEF7ECF8}" type="parTrans" cxnId="{31F900B6-2089-4305-9D3E-9FA36EEC8A18}">
      <dgm:prSet/>
      <dgm:spPr/>
      <dgm:t>
        <a:bodyPr/>
        <a:lstStyle/>
        <a:p>
          <a:endParaRPr lang="en-US"/>
        </a:p>
      </dgm:t>
    </dgm:pt>
    <dgm:pt modelId="{2DC44EE1-1F37-4EBA-8910-0CBE8BC39B38}" type="sibTrans" cxnId="{31F900B6-2089-4305-9D3E-9FA36EEC8A18}">
      <dgm:prSet/>
      <dgm:spPr/>
      <dgm:t>
        <a:bodyPr/>
        <a:lstStyle/>
        <a:p>
          <a:endParaRPr lang="en-US"/>
        </a:p>
      </dgm:t>
    </dgm:pt>
    <dgm:pt modelId="{7630EB9B-1DB8-4247-8DA3-1E34E7447A27}">
      <dgm:prSet/>
      <dgm:spPr/>
      <dgm:t>
        <a:bodyPr/>
        <a:lstStyle/>
        <a:p>
          <a:r>
            <a:rPr lang="de-DE"/>
            <a:t>Relevant vs. Irrelevant</a:t>
          </a:r>
          <a:endParaRPr lang="en-US"/>
        </a:p>
      </dgm:t>
    </dgm:pt>
    <dgm:pt modelId="{F1BE7C6B-9026-41C1-99F3-9E260D72CEC5}" type="parTrans" cxnId="{B15A5BE9-CF24-4071-BE5C-69BBEAFDA99A}">
      <dgm:prSet/>
      <dgm:spPr/>
      <dgm:t>
        <a:bodyPr/>
        <a:lstStyle/>
        <a:p>
          <a:endParaRPr lang="en-US"/>
        </a:p>
      </dgm:t>
    </dgm:pt>
    <dgm:pt modelId="{7A6DFE00-35B5-48FC-8905-656CA0AC5E0B}" type="sibTrans" cxnId="{B15A5BE9-CF24-4071-BE5C-69BBEAFDA99A}">
      <dgm:prSet/>
      <dgm:spPr/>
      <dgm:t>
        <a:bodyPr/>
        <a:lstStyle/>
        <a:p>
          <a:endParaRPr lang="en-US"/>
        </a:p>
      </dgm:t>
    </dgm:pt>
    <dgm:pt modelId="{9B78B165-5ABB-44BF-B7AF-E5CF78403A03}">
      <dgm:prSet/>
      <dgm:spPr/>
      <dgm:t>
        <a:bodyPr/>
        <a:lstStyle/>
        <a:p>
          <a:r>
            <a:rPr lang="de-DE"/>
            <a:t>Ausreichend informiert vs. Nicht ausreichend informiert</a:t>
          </a:r>
          <a:endParaRPr lang="en-US"/>
        </a:p>
      </dgm:t>
    </dgm:pt>
    <dgm:pt modelId="{D76D11B6-6815-4EF4-A918-AFCCEA64BC31}" type="parTrans" cxnId="{7267D033-FCB6-42D9-93C8-2318A8AE236A}">
      <dgm:prSet/>
      <dgm:spPr/>
      <dgm:t>
        <a:bodyPr/>
        <a:lstStyle/>
        <a:p>
          <a:endParaRPr lang="en-US"/>
        </a:p>
      </dgm:t>
    </dgm:pt>
    <dgm:pt modelId="{711737E0-C4F4-4D10-A452-E784625740A6}" type="sibTrans" cxnId="{7267D033-FCB6-42D9-93C8-2318A8AE236A}">
      <dgm:prSet/>
      <dgm:spPr/>
      <dgm:t>
        <a:bodyPr/>
        <a:lstStyle/>
        <a:p>
          <a:endParaRPr lang="en-US"/>
        </a:p>
      </dgm:t>
    </dgm:pt>
    <dgm:pt modelId="{C02774DC-AAD8-034A-82E4-9E8F1CB11398}" type="pres">
      <dgm:prSet presAssocID="{8A68FFE0-CDD4-4BD4-92BA-876A93255A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8672BD6-CB85-3349-B9BE-186183353261}" type="pres">
      <dgm:prSet presAssocID="{B2EE1CF4-8926-4C53-BB7B-E8120A3F4A1C}" presName="parentLin" presStyleCnt="0"/>
      <dgm:spPr/>
    </dgm:pt>
    <dgm:pt modelId="{F2A73A3A-3CA2-434C-A26D-AD6B8BAD36EF}" type="pres">
      <dgm:prSet presAssocID="{B2EE1CF4-8926-4C53-BB7B-E8120A3F4A1C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705373FB-8219-FF46-B453-62B167411DD5}" type="pres">
      <dgm:prSet presAssocID="{B2EE1CF4-8926-4C53-BB7B-E8120A3F4A1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9A0F89-047E-9D47-BDDA-ACA40AF2F593}" type="pres">
      <dgm:prSet presAssocID="{B2EE1CF4-8926-4C53-BB7B-E8120A3F4A1C}" presName="negativeSpace" presStyleCnt="0"/>
      <dgm:spPr/>
    </dgm:pt>
    <dgm:pt modelId="{872F9409-F730-CB4B-86E9-6B354BD15A92}" type="pres">
      <dgm:prSet presAssocID="{B2EE1CF4-8926-4C53-BB7B-E8120A3F4A1C}" presName="childText" presStyleLbl="conFgAcc1" presStyleIdx="0" presStyleCnt="2">
        <dgm:presLayoutVars>
          <dgm:bulletEnabled val="1"/>
        </dgm:presLayoutVars>
      </dgm:prSet>
      <dgm:spPr/>
    </dgm:pt>
    <dgm:pt modelId="{598DE564-AA6F-B64D-9899-556B1DCFDFB0}" type="pres">
      <dgm:prSet presAssocID="{99A788F8-6613-4054-B950-0F29933B7825}" presName="spaceBetweenRectangles" presStyleCnt="0"/>
      <dgm:spPr/>
    </dgm:pt>
    <dgm:pt modelId="{793EE7C5-C474-9F4B-A93E-F6B2983B70B8}" type="pres">
      <dgm:prSet presAssocID="{68B27F46-4996-4CC3-A305-4D8B6B622C9F}" presName="parentLin" presStyleCnt="0"/>
      <dgm:spPr/>
    </dgm:pt>
    <dgm:pt modelId="{49D8E6B2-DA8E-6E46-8000-14FCF7CFCA03}" type="pres">
      <dgm:prSet presAssocID="{68B27F46-4996-4CC3-A305-4D8B6B622C9F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47E747C6-BC6D-5B49-AEE7-A0A84BA8934F}" type="pres">
      <dgm:prSet presAssocID="{68B27F46-4996-4CC3-A305-4D8B6B622C9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1D3AD6-A9BC-4B49-9A3F-6CE3245FF396}" type="pres">
      <dgm:prSet presAssocID="{68B27F46-4996-4CC3-A305-4D8B6B622C9F}" presName="negativeSpace" presStyleCnt="0"/>
      <dgm:spPr/>
    </dgm:pt>
    <dgm:pt modelId="{88991CCA-3710-FA47-9A52-9F8A95FBD466}" type="pres">
      <dgm:prSet presAssocID="{68B27F46-4996-4CC3-A305-4D8B6B622C9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1F900B6-2089-4305-9D3E-9FA36EEC8A18}" srcId="{68B27F46-4996-4CC3-A305-4D8B6B622C9F}" destId="{57A8BDCD-FA14-468C-AED8-BC1DC704C01E}" srcOrd="0" destOrd="0" parTransId="{3B45859A-1A25-494C-9973-EE26FEF7ECF8}" sibTransId="{2DC44EE1-1F37-4EBA-8910-0CBE8BC39B38}"/>
    <dgm:cxn modelId="{7267D033-FCB6-42D9-93C8-2318A8AE236A}" srcId="{68B27F46-4996-4CC3-A305-4D8B6B622C9F}" destId="{9B78B165-5ABB-44BF-B7AF-E5CF78403A03}" srcOrd="2" destOrd="0" parTransId="{D76D11B6-6815-4EF4-A918-AFCCEA64BC31}" sibTransId="{711737E0-C4F4-4D10-A452-E784625740A6}"/>
    <dgm:cxn modelId="{00F242B5-6F69-0C48-B8EA-6502DB0F734A}" type="presOf" srcId="{68B27F46-4996-4CC3-A305-4D8B6B622C9F}" destId="{49D8E6B2-DA8E-6E46-8000-14FCF7CFCA03}" srcOrd="0" destOrd="0" presId="urn:microsoft.com/office/officeart/2005/8/layout/list1"/>
    <dgm:cxn modelId="{484D76CF-47B5-494E-8805-CC839460F8E3}" srcId="{8A68FFE0-CDD4-4BD4-92BA-876A93255AC0}" destId="{68B27F46-4996-4CC3-A305-4D8B6B622C9F}" srcOrd="1" destOrd="0" parTransId="{F04F35DD-95F4-4353-90BC-C2D3CEEA211A}" sibTransId="{CB659F17-4DC9-4572-AE4D-C21924A45C31}"/>
    <dgm:cxn modelId="{81E8169B-6B38-874A-9172-FA8218C414CC}" type="presOf" srcId="{7630EB9B-1DB8-4247-8DA3-1E34E7447A27}" destId="{88991CCA-3710-FA47-9A52-9F8A95FBD466}" srcOrd="0" destOrd="1" presId="urn:microsoft.com/office/officeart/2005/8/layout/list1"/>
    <dgm:cxn modelId="{20C8B9B1-FAAB-7647-BF52-31821A9C477E}" type="presOf" srcId="{68B27F46-4996-4CC3-A305-4D8B6B622C9F}" destId="{47E747C6-BC6D-5B49-AEE7-A0A84BA8934F}" srcOrd="1" destOrd="0" presId="urn:microsoft.com/office/officeart/2005/8/layout/list1"/>
    <dgm:cxn modelId="{936FE485-1F94-434C-B755-48D68DDFC3D2}" type="presOf" srcId="{B2EE1CF4-8926-4C53-BB7B-E8120A3F4A1C}" destId="{705373FB-8219-FF46-B453-62B167411DD5}" srcOrd="1" destOrd="0" presId="urn:microsoft.com/office/officeart/2005/8/layout/list1"/>
    <dgm:cxn modelId="{C1135F0E-919F-AE4E-9CFC-DEDF86499272}" type="presOf" srcId="{8A68FFE0-CDD4-4BD4-92BA-876A93255AC0}" destId="{C02774DC-AAD8-034A-82E4-9E8F1CB11398}" srcOrd="0" destOrd="0" presId="urn:microsoft.com/office/officeart/2005/8/layout/list1"/>
    <dgm:cxn modelId="{3B4B499A-B242-714E-BC53-66127CA1C8D0}" type="presOf" srcId="{B2EE1CF4-8926-4C53-BB7B-E8120A3F4A1C}" destId="{F2A73A3A-3CA2-434C-A26D-AD6B8BAD36EF}" srcOrd="0" destOrd="0" presId="urn:microsoft.com/office/officeart/2005/8/layout/list1"/>
    <dgm:cxn modelId="{A8D0500A-E824-CC46-82FD-676DBD0DE0DC}" type="presOf" srcId="{9B78B165-5ABB-44BF-B7AF-E5CF78403A03}" destId="{88991CCA-3710-FA47-9A52-9F8A95FBD466}" srcOrd="0" destOrd="2" presId="urn:microsoft.com/office/officeart/2005/8/layout/list1"/>
    <dgm:cxn modelId="{A98F3B5F-1852-1541-8D6B-A15BA9D7699C}" type="presOf" srcId="{57A8BDCD-FA14-468C-AED8-BC1DC704C01E}" destId="{88991CCA-3710-FA47-9A52-9F8A95FBD466}" srcOrd="0" destOrd="0" presId="urn:microsoft.com/office/officeart/2005/8/layout/list1"/>
    <dgm:cxn modelId="{3357859B-9759-4C65-81F9-D93839880299}" srcId="{8A68FFE0-CDD4-4BD4-92BA-876A93255AC0}" destId="{B2EE1CF4-8926-4C53-BB7B-E8120A3F4A1C}" srcOrd="0" destOrd="0" parTransId="{99EA169F-E4C8-4292-863F-AFF8035BA6AC}" sibTransId="{99A788F8-6613-4054-B950-0F29933B7825}"/>
    <dgm:cxn modelId="{B15A5BE9-CF24-4071-BE5C-69BBEAFDA99A}" srcId="{68B27F46-4996-4CC3-A305-4D8B6B622C9F}" destId="{7630EB9B-1DB8-4247-8DA3-1E34E7447A27}" srcOrd="1" destOrd="0" parTransId="{F1BE7C6B-9026-41C1-99F3-9E260D72CEC5}" sibTransId="{7A6DFE00-35B5-48FC-8905-656CA0AC5E0B}"/>
    <dgm:cxn modelId="{ADBB1A83-4702-464C-AE78-D887094EA956}" type="presParOf" srcId="{C02774DC-AAD8-034A-82E4-9E8F1CB11398}" destId="{D8672BD6-CB85-3349-B9BE-186183353261}" srcOrd="0" destOrd="0" presId="urn:microsoft.com/office/officeart/2005/8/layout/list1"/>
    <dgm:cxn modelId="{D80C1ADB-70B0-0748-A3BB-1D44587EB408}" type="presParOf" srcId="{D8672BD6-CB85-3349-B9BE-186183353261}" destId="{F2A73A3A-3CA2-434C-A26D-AD6B8BAD36EF}" srcOrd="0" destOrd="0" presId="urn:microsoft.com/office/officeart/2005/8/layout/list1"/>
    <dgm:cxn modelId="{4F613FC4-A343-3143-B34E-8D59889BBC21}" type="presParOf" srcId="{D8672BD6-CB85-3349-B9BE-186183353261}" destId="{705373FB-8219-FF46-B453-62B167411DD5}" srcOrd="1" destOrd="0" presId="urn:microsoft.com/office/officeart/2005/8/layout/list1"/>
    <dgm:cxn modelId="{F5C9561A-4CA7-3045-8E35-7AA78ACE5160}" type="presParOf" srcId="{C02774DC-AAD8-034A-82E4-9E8F1CB11398}" destId="{1D9A0F89-047E-9D47-BDDA-ACA40AF2F593}" srcOrd="1" destOrd="0" presId="urn:microsoft.com/office/officeart/2005/8/layout/list1"/>
    <dgm:cxn modelId="{721E8FB5-7C54-ED47-A840-318B1FA6C2CB}" type="presParOf" srcId="{C02774DC-AAD8-034A-82E4-9E8F1CB11398}" destId="{872F9409-F730-CB4B-86E9-6B354BD15A92}" srcOrd="2" destOrd="0" presId="urn:microsoft.com/office/officeart/2005/8/layout/list1"/>
    <dgm:cxn modelId="{98F27B0E-E81E-2C43-BDC3-F37013C3883B}" type="presParOf" srcId="{C02774DC-AAD8-034A-82E4-9E8F1CB11398}" destId="{598DE564-AA6F-B64D-9899-556B1DCFDFB0}" srcOrd="3" destOrd="0" presId="urn:microsoft.com/office/officeart/2005/8/layout/list1"/>
    <dgm:cxn modelId="{0F80CBC0-6306-7144-9546-96B5DC9D7F37}" type="presParOf" srcId="{C02774DC-AAD8-034A-82E4-9E8F1CB11398}" destId="{793EE7C5-C474-9F4B-A93E-F6B2983B70B8}" srcOrd="4" destOrd="0" presId="urn:microsoft.com/office/officeart/2005/8/layout/list1"/>
    <dgm:cxn modelId="{E9AA6A8F-8CBE-3E4B-B7CE-AD86D8D23F0B}" type="presParOf" srcId="{793EE7C5-C474-9F4B-A93E-F6B2983B70B8}" destId="{49D8E6B2-DA8E-6E46-8000-14FCF7CFCA03}" srcOrd="0" destOrd="0" presId="urn:microsoft.com/office/officeart/2005/8/layout/list1"/>
    <dgm:cxn modelId="{D9C44FA3-3905-B94B-A27A-9E9D0609B52B}" type="presParOf" srcId="{793EE7C5-C474-9F4B-A93E-F6B2983B70B8}" destId="{47E747C6-BC6D-5B49-AEE7-A0A84BA8934F}" srcOrd="1" destOrd="0" presId="urn:microsoft.com/office/officeart/2005/8/layout/list1"/>
    <dgm:cxn modelId="{A214B447-0D6F-0F46-8AC4-90892B23EB55}" type="presParOf" srcId="{C02774DC-AAD8-034A-82E4-9E8F1CB11398}" destId="{171D3AD6-A9BC-4B49-9A3F-6CE3245FF396}" srcOrd="5" destOrd="0" presId="urn:microsoft.com/office/officeart/2005/8/layout/list1"/>
    <dgm:cxn modelId="{5F4F3261-73E5-6347-8651-3AEECB0C1BDA}" type="presParOf" srcId="{C02774DC-AAD8-034A-82E4-9E8F1CB11398}" destId="{88991CCA-3710-FA47-9A52-9F8A95FBD46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8F0A0-2868-4F11-B47E-C8FD87EB81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41C0D9-746D-4C48-B3C6-D3CCCCEB73D1}">
      <dgm:prSet/>
      <dgm:spPr/>
      <dgm:t>
        <a:bodyPr/>
        <a:lstStyle/>
        <a:p>
          <a:r>
            <a:rPr lang="de-DE"/>
            <a:t>Sagt etwas über die Beziehung zwischen Sender und Empfänger aus</a:t>
          </a:r>
          <a:endParaRPr lang="en-US"/>
        </a:p>
      </dgm:t>
    </dgm:pt>
    <dgm:pt modelId="{1759CE04-AC19-41BB-9EF8-734CC2E04C9E}" type="parTrans" cxnId="{51B11BBA-B11C-465B-B7BE-7F5B1106F8A1}">
      <dgm:prSet/>
      <dgm:spPr/>
      <dgm:t>
        <a:bodyPr/>
        <a:lstStyle/>
        <a:p>
          <a:endParaRPr lang="en-US"/>
        </a:p>
      </dgm:t>
    </dgm:pt>
    <dgm:pt modelId="{B12AE08B-BD84-441A-AC2C-4FD2475128CA}" type="sibTrans" cxnId="{51B11BBA-B11C-465B-B7BE-7F5B1106F8A1}">
      <dgm:prSet/>
      <dgm:spPr/>
      <dgm:t>
        <a:bodyPr/>
        <a:lstStyle/>
        <a:p>
          <a:endParaRPr lang="en-US"/>
        </a:p>
      </dgm:t>
    </dgm:pt>
    <dgm:pt modelId="{E4175F4C-41AA-4CB2-AF16-7EFF2FA33CCE}">
      <dgm:prSet/>
      <dgm:spPr/>
      <dgm:t>
        <a:bodyPr/>
        <a:lstStyle/>
        <a:p>
          <a:r>
            <a:rPr lang="de-DE"/>
            <a:t>Sender kann damit Wertschätzung oder Kritik äußern</a:t>
          </a:r>
          <a:endParaRPr lang="en-US"/>
        </a:p>
      </dgm:t>
    </dgm:pt>
    <dgm:pt modelId="{74631B10-5975-4D11-B3C7-C8FFF6B171AF}" type="parTrans" cxnId="{3C085E7C-F53A-4B1B-BD26-CDB84369416B}">
      <dgm:prSet/>
      <dgm:spPr/>
      <dgm:t>
        <a:bodyPr/>
        <a:lstStyle/>
        <a:p>
          <a:endParaRPr lang="en-US"/>
        </a:p>
      </dgm:t>
    </dgm:pt>
    <dgm:pt modelId="{4F8F8EDF-17D8-49D6-A9BF-3C67A13299B3}" type="sibTrans" cxnId="{3C085E7C-F53A-4B1B-BD26-CDB84369416B}">
      <dgm:prSet/>
      <dgm:spPr/>
      <dgm:t>
        <a:bodyPr/>
        <a:lstStyle/>
        <a:p>
          <a:endParaRPr lang="en-US"/>
        </a:p>
      </dgm:t>
    </dgm:pt>
    <dgm:pt modelId="{7CC906DD-7CF6-4433-A265-67E86210D64D}">
      <dgm:prSet/>
      <dgm:spPr/>
      <dgm:t>
        <a:bodyPr/>
        <a:lstStyle/>
        <a:p>
          <a:r>
            <a:rPr lang="de-DE"/>
            <a:t>Wird häufig durch nonverbale Signale verstärkt</a:t>
          </a:r>
          <a:endParaRPr lang="en-US"/>
        </a:p>
      </dgm:t>
    </dgm:pt>
    <dgm:pt modelId="{2B4785DD-FABF-447A-B56D-EB090EF91D1A}" type="parTrans" cxnId="{81D29100-2E1D-4788-8015-F449E9213A24}">
      <dgm:prSet/>
      <dgm:spPr/>
      <dgm:t>
        <a:bodyPr/>
        <a:lstStyle/>
        <a:p>
          <a:endParaRPr lang="en-US"/>
        </a:p>
      </dgm:t>
    </dgm:pt>
    <dgm:pt modelId="{53F4D84A-54C2-46AE-827E-E85AEBE60EDE}" type="sibTrans" cxnId="{81D29100-2E1D-4788-8015-F449E9213A24}">
      <dgm:prSet/>
      <dgm:spPr/>
      <dgm:t>
        <a:bodyPr/>
        <a:lstStyle/>
        <a:p>
          <a:endParaRPr lang="en-US"/>
        </a:p>
      </dgm:t>
    </dgm:pt>
    <dgm:pt modelId="{50C01C01-C3C3-4501-BD31-7F75CF7F1420}">
      <dgm:prSet/>
      <dgm:spPr/>
      <dgm:t>
        <a:bodyPr/>
        <a:lstStyle/>
        <a:p>
          <a:r>
            <a:rPr lang="de-DE"/>
            <a:t>Durch Formulierung, Tonfall, Mimik und Gestik werden Beziehungshinweise vermittelt </a:t>
          </a:r>
          <a:endParaRPr lang="en-US"/>
        </a:p>
      </dgm:t>
    </dgm:pt>
    <dgm:pt modelId="{1E0A2AA0-786E-4F68-A094-2212AB7BFABD}" type="parTrans" cxnId="{F6F3662A-CCF7-4134-BE88-43FCD1DBE1EA}">
      <dgm:prSet/>
      <dgm:spPr/>
      <dgm:t>
        <a:bodyPr/>
        <a:lstStyle/>
        <a:p>
          <a:endParaRPr lang="en-US"/>
        </a:p>
      </dgm:t>
    </dgm:pt>
    <dgm:pt modelId="{EEC08C38-60B6-426A-BDF0-F863DACBD460}" type="sibTrans" cxnId="{F6F3662A-CCF7-4134-BE88-43FCD1DBE1EA}">
      <dgm:prSet/>
      <dgm:spPr/>
      <dgm:t>
        <a:bodyPr/>
        <a:lstStyle/>
        <a:p>
          <a:endParaRPr lang="en-US"/>
        </a:p>
      </dgm:t>
    </dgm:pt>
    <dgm:pt modelId="{0D22432B-85F0-764B-92DA-0FA7C2EEA5A7}" type="pres">
      <dgm:prSet presAssocID="{EB48F0A0-2868-4F11-B47E-C8FD87EB81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E3781DC-FDAF-B340-93AD-CD161644CE40}" type="pres">
      <dgm:prSet presAssocID="{A241C0D9-746D-4C48-B3C6-D3CCCCEB73D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D37508-7A17-564D-8614-FBC72219BD0E}" type="pres">
      <dgm:prSet presAssocID="{B12AE08B-BD84-441A-AC2C-4FD2475128CA}" presName="sibTrans" presStyleCnt="0"/>
      <dgm:spPr/>
    </dgm:pt>
    <dgm:pt modelId="{96366173-E533-764A-A90F-EEC13318F898}" type="pres">
      <dgm:prSet presAssocID="{E4175F4C-41AA-4CB2-AF16-7EFF2FA33C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14A1C0-DCF3-7640-85DB-ED098B23F5EE}" type="pres">
      <dgm:prSet presAssocID="{4F8F8EDF-17D8-49D6-A9BF-3C67A13299B3}" presName="sibTrans" presStyleCnt="0"/>
      <dgm:spPr/>
    </dgm:pt>
    <dgm:pt modelId="{5DB15179-4174-804D-B48A-A3D088370A9E}" type="pres">
      <dgm:prSet presAssocID="{7CC906DD-7CF6-4433-A265-67E86210D6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60EF1C-1380-A143-9B0B-57C67EAC1528}" type="pres">
      <dgm:prSet presAssocID="{53F4D84A-54C2-46AE-827E-E85AEBE60EDE}" presName="sibTrans" presStyleCnt="0"/>
      <dgm:spPr/>
    </dgm:pt>
    <dgm:pt modelId="{EA66F5F3-965B-CA46-80DA-8C6C53848866}" type="pres">
      <dgm:prSet presAssocID="{50C01C01-C3C3-4501-BD31-7F75CF7F14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D29100-2E1D-4788-8015-F449E9213A24}" srcId="{EB48F0A0-2868-4F11-B47E-C8FD87EB814D}" destId="{7CC906DD-7CF6-4433-A265-67E86210D64D}" srcOrd="2" destOrd="0" parTransId="{2B4785DD-FABF-447A-B56D-EB090EF91D1A}" sibTransId="{53F4D84A-54C2-46AE-827E-E85AEBE60EDE}"/>
    <dgm:cxn modelId="{F6F3662A-CCF7-4134-BE88-43FCD1DBE1EA}" srcId="{EB48F0A0-2868-4F11-B47E-C8FD87EB814D}" destId="{50C01C01-C3C3-4501-BD31-7F75CF7F1420}" srcOrd="3" destOrd="0" parTransId="{1E0A2AA0-786E-4F68-A094-2212AB7BFABD}" sibTransId="{EEC08C38-60B6-426A-BDF0-F863DACBD460}"/>
    <dgm:cxn modelId="{51B11BBA-B11C-465B-B7BE-7F5B1106F8A1}" srcId="{EB48F0A0-2868-4F11-B47E-C8FD87EB814D}" destId="{A241C0D9-746D-4C48-B3C6-D3CCCCEB73D1}" srcOrd="0" destOrd="0" parTransId="{1759CE04-AC19-41BB-9EF8-734CC2E04C9E}" sibTransId="{B12AE08B-BD84-441A-AC2C-4FD2475128CA}"/>
    <dgm:cxn modelId="{3C085E7C-F53A-4B1B-BD26-CDB84369416B}" srcId="{EB48F0A0-2868-4F11-B47E-C8FD87EB814D}" destId="{E4175F4C-41AA-4CB2-AF16-7EFF2FA33CCE}" srcOrd="1" destOrd="0" parTransId="{74631B10-5975-4D11-B3C7-C8FFF6B171AF}" sibTransId="{4F8F8EDF-17D8-49D6-A9BF-3C67A13299B3}"/>
    <dgm:cxn modelId="{1A9C67C3-A6C2-8443-B03D-78494F5D688D}" type="presOf" srcId="{A241C0D9-746D-4C48-B3C6-D3CCCCEB73D1}" destId="{2E3781DC-FDAF-B340-93AD-CD161644CE40}" srcOrd="0" destOrd="0" presId="urn:microsoft.com/office/officeart/2005/8/layout/default"/>
    <dgm:cxn modelId="{2BB02920-C3A7-CB49-810C-9097D6240EAA}" type="presOf" srcId="{E4175F4C-41AA-4CB2-AF16-7EFF2FA33CCE}" destId="{96366173-E533-764A-A90F-EEC13318F898}" srcOrd="0" destOrd="0" presId="urn:microsoft.com/office/officeart/2005/8/layout/default"/>
    <dgm:cxn modelId="{C788D343-526A-BA4E-A49B-46219E3BDE80}" type="presOf" srcId="{EB48F0A0-2868-4F11-B47E-C8FD87EB814D}" destId="{0D22432B-85F0-764B-92DA-0FA7C2EEA5A7}" srcOrd="0" destOrd="0" presId="urn:microsoft.com/office/officeart/2005/8/layout/default"/>
    <dgm:cxn modelId="{DF9E69DB-2594-7F45-97FD-AD03B28B7032}" type="presOf" srcId="{7CC906DD-7CF6-4433-A265-67E86210D64D}" destId="{5DB15179-4174-804D-B48A-A3D088370A9E}" srcOrd="0" destOrd="0" presId="urn:microsoft.com/office/officeart/2005/8/layout/default"/>
    <dgm:cxn modelId="{7DDB5561-6E67-3946-A175-C7AAEA686D4D}" type="presOf" srcId="{50C01C01-C3C3-4501-BD31-7F75CF7F1420}" destId="{EA66F5F3-965B-CA46-80DA-8C6C53848866}" srcOrd="0" destOrd="0" presId="urn:microsoft.com/office/officeart/2005/8/layout/default"/>
    <dgm:cxn modelId="{8F7CBB5B-635A-8F4D-870F-C7B8253FDD14}" type="presParOf" srcId="{0D22432B-85F0-764B-92DA-0FA7C2EEA5A7}" destId="{2E3781DC-FDAF-B340-93AD-CD161644CE40}" srcOrd="0" destOrd="0" presId="urn:microsoft.com/office/officeart/2005/8/layout/default"/>
    <dgm:cxn modelId="{AD25E0B6-FD03-9948-A157-F04C15FBB29F}" type="presParOf" srcId="{0D22432B-85F0-764B-92DA-0FA7C2EEA5A7}" destId="{04D37508-7A17-564D-8614-FBC72219BD0E}" srcOrd="1" destOrd="0" presId="urn:microsoft.com/office/officeart/2005/8/layout/default"/>
    <dgm:cxn modelId="{9C99B143-EB95-D645-A3EE-B065F73A8897}" type="presParOf" srcId="{0D22432B-85F0-764B-92DA-0FA7C2EEA5A7}" destId="{96366173-E533-764A-A90F-EEC13318F898}" srcOrd="2" destOrd="0" presId="urn:microsoft.com/office/officeart/2005/8/layout/default"/>
    <dgm:cxn modelId="{FFFD3C5E-B7A6-2145-AFAB-E71F3DA69B24}" type="presParOf" srcId="{0D22432B-85F0-764B-92DA-0FA7C2EEA5A7}" destId="{9214A1C0-DCF3-7640-85DB-ED098B23F5EE}" srcOrd="3" destOrd="0" presId="urn:microsoft.com/office/officeart/2005/8/layout/default"/>
    <dgm:cxn modelId="{34D8E44F-AAC0-DC47-B589-0D5B6C46825D}" type="presParOf" srcId="{0D22432B-85F0-764B-92DA-0FA7C2EEA5A7}" destId="{5DB15179-4174-804D-B48A-A3D088370A9E}" srcOrd="4" destOrd="0" presId="urn:microsoft.com/office/officeart/2005/8/layout/default"/>
    <dgm:cxn modelId="{6C3FD538-DA25-1D40-B83A-E4A500E4B101}" type="presParOf" srcId="{0D22432B-85F0-764B-92DA-0FA7C2EEA5A7}" destId="{0560EF1C-1380-A143-9B0B-57C67EAC1528}" srcOrd="5" destOrd="0" presId="urn:microsoft.com/office/officeart/2005/8/layout/default"/>
    <dgm:cxn modelId="{472A493A-46D7-744C-B66F-514BE12F4E04}" type="presParOf" srcId="{0D22432B-85F0-764B-92DA-0FA7C2EEA5A7}" destId="{EA66F5F3-965B-CA46-80DA-8C6C538488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07820-7DAB-4028-BE96-89ED3D45B714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503343-CE37-4404-B489-FFE300D36142}">
      <dgm:prSet/>
      <dgm:spPr/>
      <dgm:t>
        <a:bodyPr/>
        <a:lstStyle/>
        <a:p>
          <a:r>
            <a:rPr lang="de-DE"/>
            <a:t>Appelle können offen oder verdeckt gesandt</a:t>
          </a:r>
          <a:endParaRPr lang="en-US"/>
        </a:p>
      </dgm:t>
    </dgm:pt>
    <dgm:pt modelId="{11C6822A-6F73-407D-9E86-EE59AC1DCEEC}" type="parTrans" cxnId="{E37E98A8-A652-4F97-BC1F-8E89B917885C}">
      <dgm:prSet/>
      <dgm:spPr/>
      <dgm:t>
        <a:bodyPr/>
        <a:lstStyle/>
        <a:p>
          <a:endParaRPr lang="en-US"/>
        </a:p>
      </dgm:t>
    </dgm:pt>
    <dgm:pt modelId="{445FFB8F-AB67-48C9-9298-070066A854CE}" type="sibTrans" cxnId="{E37E98A8-A652-4F97-BC1F-8E89B917885C}">
      <dgm:prSet/>
      <dgm:spPr/>
      <dgm:t>
        <a:bodyPr/>
        <a:lstStyle/>
        <a:p>
          <a:endParaRPr lang="en-US"/>
        </a:p>
      </dgm:t>
    </dgm:pt>
    <dgm:pt modelId="{C7550DBC-BCB8-49AB-9EFE-82DEBE81F9A9}">
      <dgm:prSet/>
      <dgm:spPr/>
      <dgm:t>
        <a:bodyPr/>
        <a:lstStyle/>
        <a:p>
          <a:r>
            <a:rPr lang="de-DE"/>
            <a:t>Sender will den Empfänger zu einer Handlung bewegen</a:t>
          </a:r>
          <a:endParaRPr lang="en-US"/>
        </a:p>
      </dgm:t>
    </dgm:pt>
    <dgm:pt modelId="{0B90042E-6337-4DA2-9B05-7B0450108410}" type="parTrans" cxnId="{1CF200A3-49B5-47B9-B477-5804C1F422D7}">
      <dgm:prSet/>
      <dgm:spPr/>
      <dgm:t>
        <a:bodyPr/>
        <a:lstStyle/>
        <a:p>
          <a:endParaRPr lang="en-US"/>
        </a:p>
      </dgm:t>
    </dgm:pt>
    <dgm:pt modelId="{513BAA6D-ABF3-492D-B83D-E4B4E1BF63F1}" type="sibTrans" cxnId="{1CF200A3-49B5-47B9-B477-5804C1F422D7}">
      <dgm:prSet/>
      <dgm:spPr/>
      <dgm:t>
        <a:bodyPr/>
        <a:lstStyle/>
        <a:p>
          <a:endParaRPr lang="en-US"/>
        </a:p>
      </dgm:t>
    </dgm:pt>
    <dgm:pt modelId="{BD437FB3-BA70-449C-9D69-D00521B01780}">
      <dgm:prSet/>
      <dgm:spPr/>
      <dgm:t>
        <a:bodyPr/>
        <a:lstStyle/>
        <a:p>
          <a:r>
            <a:rPr lang="de-DE" dirty="0"/>
            <a:t>Beinhalten: Bitten, Befehle, Wünsche, Anweisungen oder Ratschläge</a:t>
          </a:r>
          <a:endParaRPr lang="en-US" dirty="0"/>
        </a:p>
      </dgm:t>
    </dgm:pt>
    <dgm:pt modelId="{273AF8BA-14A2-408B-994E-E7432752C845}" type="parTrans" cxnId="{4F8D6910-5645-4CF2-B0F4-223FBE511CF0}">
      <dgm:prSet/>
      <dgm:spPr/>
      <dgm:t>
        <a:bodyPr/>
        <a:lstStyle/>
        <a:p>
          <a:endParaRPr lang="en-US"/>
        </a:p>
      </dgm:t>
    </dgm:pt>
    <dgm:pt modelId="{E0F9F7D7-A8C5-4866-835D-EBF7CB4781A4}" type="sibTrans" cxnId="{4F8D6910-5645-4CF2-B0F4-223FBE511CF0}">
      <dgm:prSet/>
      <dgm:spPr/>
      <dgm:t>
        <a:bodyPr/>
        <a:lstStyle/>
        <a:p>
          <a:endParaRPr lang="en-US"/>
        </a:p>
      </dgm:t>
    </dgm:pt>
    <dgm:pt modelId="{DF72FC3E-5BD5-4704-8E24-18EE13AA8D59}">
      <dgm:prSet/>
      <dgm:spPr/>
      <dgm:t>
        <a:bodyPr/>
        <a:lstStyle/>
        <a:p>
          <a:r>
            <a:rPr lang="de-DE"/>
            <a:t>Empfänger fragt sich, was er tun oder unterlassen soll</a:t>
          </a:r>
          <a:endParaRPr lang="en-US"/>
        </a:p>
      </dgm:t>
    </dgm:pt>
    <dgm:pt modelId="{A8B5FA49-F29A-4B40-89D8-2496C4D9A8EA}" type="parTrans" cxnId="{F05E2404-326D-4F2C-A5A5-215A5FF475B0}">
      <dgm:prSet/>
      <dgm:spPr/>
      <dgm:t>
        <a:bodyPr/>
        <a:lstStyle/>
        <a:p>
          <a:endParaRPr lang="en-US"/>
        </a:p>
      </dgm:t>
    </dgm:pt>
    <dgm:pt modelId="{2DBEBC8F-E681-4682-A72D-D7ABC161CEDF}" type="sibTrans" cxnId="{F05E2404-326D-4F2C-A5A5-215A5FF475B0}">
      <dgm:prSet/>
      <dgm:spPr/>
      <dgm:t>
        <a:bodyPr/>
        <a:lstStyle/>
        <a:p>
          <a:endParaRPr lang="en-US"/>
        </a:p>
      </dgm:t>
    </dgm:pt>
    <dgm:pt modelId="{33913846-5824-3F41-8F14-6B507B203B57}" type="pres">
      <dgm:prSet presAssocID="{D7E07820-7DAB-4028-BE96-89ED3D45B7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5C9C4B3-C5AC-AD4A-9A5A-0FEFC6D21A99}" type="pres">
      <dgm:prSet presAssocID="{A0503343-CE37-4404-B489-FFE300D36142}" presName="hierRoot1" presStyleCnt="0"/>
      <dgm:spPr/>
    </dgm:pt>
    <dgm:pt modelId="{56182227-084E-6E45-A387-AD4CC0B17AD7}" type="pres">
      <dgm:prSet presAssocID="{A0503343-CE37-4404-B489-FFE300D36142}" presName="composite" presStyleCnt="0"/>
      <dgm:spPr/>
    </dgm:pt>
    <dgm:pt modelId="{5D8779EE-EB36-254F-AD1C-F07229AD3AE7}" type="pres">
      <dgm:prSet presAssocID="{A0503343-CE37-4404-B489-FFE300D36142}" presName="background" presStyleLbl="node0" presStyleIdx="0" presStyleCnt="4"/>
      <dgm:spPr/>
    </dgm:pt>
    <dgm:pt modelId="{9F548B24-BCBF-8D4C-9FE8-24FC8CF72C95}" type="pres">
      <dgm:prSet presAssocID="{A0503343-CE37-4404-B489-FFE300D36142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769F2BA-DE30-624D-B78D-2E91682EF025}" type="pres">
      <dgm:prSet presAssocID="{A0503343-CE37-4404-B489-FFE300D36142}" presName="hierChild2" presStyleCnt="0"/>
      <dgm:spPr/>
    </dgm:pt>
    <dgm:pt modelId="{06A45163-5576-4141-997C-771C125495EE}" type="pres">
      <dgm:prSet presAssocID="{C7550DBC-BCB8-49AB-9EFE-82DEBE81F9A9}" presName="hierRoot1" presStyleCnt="0"/>
      <dgm:spPr/>
    </dgm:pt>
    <dgm:pt modelId="{03CF1888-19FC-344A-B245-27F16CFB3C54}" type="pres">
      <dgm:prSet presAssocID="{C7550DBC-BCB8-49AB-9EFE-82DEBE81F9A9}" presName="composite" presStyleCnt="0"/>
      <dgm:spPr/>
    </dgm:pt>
    <dgm:pt modelId="{322697A1-B44D-2448-8C9C-F9E24B38A072}" type="pres">
      <dgm:prSet presAssocID="{C7550DBC-BCB8-49AB-9EFE-82DEBE81F9A9}" presName="background" presStyleLbl="node0" presStyleIdx="1" presStyleCnt="4"/>
      <dgm:spPr/>
    </dgm:pt>
    <dgm:pt modelId="{4B048267-EEF7-9747-934E-D3AEFF30DBE7}" type="pres">
      <dgm:prSet presAssocID="{C7550DBC-BCB8-49AB-9EFE-82DEBE81F9A9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958FE9-EF84-2748-9F74-EE4E8104E49D}" type="pres">
      <dgm:prSet presAssocID="{C7550DBC-BCB8-49AB-9EFE-82DEBE81F9A9}" presName="hierChild2" presStyleCnt="0"/>
      <dgm:spPr/>
    </dgm:pt>
    <dgm:pt modelId="{F065AA87-9650-0D4C-AFD7-E39D00E98BE5}" type="pres">
      <dgm:prSet presAssocID="{BD437FB3-BA70-449C-9D69-D00521B01780}" presName="hierRoot1" presStyleCnt="0"/>
      <dgm:spPr/>
    </dgm:pt>
    <dgm:pt modelId="{71DD1387-BD63-4649-9CD6-9B729300F452}" type="pres">
      <dgm:prSet presAssocID="{BD437FB3-BA70-449C-9D69-D00521B01780}" presName="composite" presStyleCnt="0"/>
      <dgm:spPr/>
    </dgm:pt>
    <dgm:pt modelId="{8033A84E-FCDF-334F-A55F-238A6FE9BE1F}" type="pres">
      <dgm:prSet presAssocID="{BD437FB3-BA70-449C-9D69-D00521B01780}" presName="background" presStyleLbl="node0" presStyleIdx="2" presStyleCnt="4"/>
      <dgm:spPr/>
    </dgm:pt>
    <dgm:pt modelId="{E1128D1D-06E9-E34E-A1FE-60732B61EB55}" type="pres">
      <dgm:prSet presAssocID="{BD437FB3-BA70-449C-9D69-D00521B01780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AA9838-3ABC-3043-A7C3-2AEA85578239}" type="pres">
      <dgm:prSet presAssocID="{BD437FB3-BA70-449C-9D69-D00521B01780}" presName="hierChild2" presStyleCnt="0"/>
      <dgm:spPr/>
    </dgm:pt>
    <dgm:pt modelId="{64711101-E5A9-8547-A3D5-465C6500CDF3}" type="pres">
      <dgm:prSet presAssocID="{DF72FC3E-5BD5-4704-8E24-18EE13AA8D59}" presName="hierRoot1" presStyleCnt="0"/>
      <dgm:spPr/>
    </dgm:pt>
    <dgm:pt modelId="{16C4C1FC-DAE4-C245-A073-32A0BC05C9D6}" type="pres">
      <dgm:prSet presAssocID="{DF72FC3E-5BD5-4704-8E24-18EE13AA8D59}" presName="composite" presStyleCnt="0"/>
      <dgm:spPr/>
    </dgm:pt>
    <dgm:pt modelId="{744E5062-CAC9-084E-89EA-6354EFBD1C62}" type="pres">
      <dgm:prSet presAssocID="{DF72FC3E-5BD5-4704-8E24-18EE13AA8D59}" presName="background" presStyleLbl="node0" presStyleIdx="3" presStyleCnt="4"/>
      <dgm:spPr/>
    </dgm:pt>
    <dgm:pt modelId="{200E68FA-A251-D445-8211-8CE3D7FC701E}" type="pres">
      <dgm:prSet presAssocID="{DF72FC3E-5BD5-4704-8E24-18EE13AA8D59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4D1F0A-7EC1-D84C-AB18-65F4BA955B13}" type="pres">
      <dgm:prSet presAssocID="{DF72FC3E-5BD5-4704-8E24-18EE13AA8D59}" presName="hierChild2" presStyleCnt="0"/>
      <dgm:spPr/>
    </dgm:pt>
  </dgm:ptLst>
  <dgm:cxnLst>
    <dgm:cxn modelId="{F0DBB345-5D5A-5A43-9BCF-73FEF95E691D}" type="presOf" srcId="{A0503343-CE37-4404-B489-FFE300D36142}" destId="{9F548B24-BCBF-8D4C-9FE8-24FC8CF72C95}" srcOrd="0" destOrd="0" presId="urn:microsoft.com/office/officeart/2005/8/layout/hierarchy1"/>
    <dgm:cxn modelId="{29914816-CDEB-8B48-AB4A-F4053720A4C9}" type="presOf" srcId="{C7550DBC-BCB8-49AB-9EFE-82DEBE81F9A9}" destId="{4B048267-EEF7-9747-934E-D3AEFF30DBE7}" srcOrd="0" destOrd="0" presId="urn:microsoft.com/office/officeart/2005/8/layout/hierarchy1"/>
    <dgm:cxn modelId="{032E912F-9BCD-7C45-B2B7-A734C747F437}" type="presOf" srcId="{BD437FB3-BA70-449C-9D69-D00521B01780}" destId="{E1128D1D-06E9-E34E-A1FE-60732B61EB55}" srcOrd="0" destOrd="0" presId="urn:microsoft.com/office/officeart/2005/8/layout/hierarchy1"/>
    <dgm:cxn modelId="{1CF200A3-49B5-47B9-B477-5804C1F422D7}" srcId="{D7E07820-7DAB-4028-BE96-89ED3D45B714}" destId="{C7550DBC-BCB8-49AB-9EFE-82DEBE81F9A9}" srcOrd="1" destOrd="0" parTransId="{0B90042E-6337-4DA2-9B05-7B0450108410}" sibTransId="{513BAA6D-ABF3-492D-B83D-E4B4E1BF63F1}"/>
    <dgm:cxn modelId="{E37E98A8-A652-4F97-BC1F-8E89B917885C}" srcId="{D7E07820-7DAB-4028-BE96-89ED3D45B714}" destId="{A0503343-CE37-4404-B489-FFE300D36142}" srcOrd="0" destOrd="0" parTransId="{11C6822A-6F73-407D-9E86-EE59AC1DCEEC}" sibTransId="{445FFB8F-AB67-48C9-9298-070066A854CE}"/>
    <dgm:cxn modelId="{0E10E029-0A0B-554D-8FB6-2D8144E21356}" type="presOf" srcId="{DF72FC3E-5BD5-4704-8E24-18EE13AA8D59}" destId="{200E68FA-A251-D445-8211-8CE3D7FC701E}" srcOrd="0" destOrd="0" presId="urn:microsoft.com/office/officeart/2005/8/layout/hierarchy1"/>
    <dgm:cxn modelId="{F05E2404-326D-4F2C-A5A5-215A5FF475B0}" srcId="{D7E07820-7DAB-4028-BE96-89ED3D45B714}" destId="{DF72FC3E-5BD5-4704-8E24-18EE13AA8D59}" srcOrd="3" destOrd="0" parTransId="{A8B5FA49-F29A-4B40-89D8-2496C4D9A8EA}" sibTransId="{2DBEBC8F-E681-4682-A72D-D7ABC161CEDF}"/>
    <dgm:cxn modelId="{E6D44781-FA43-464A-B3FD-90196EFCEE43}" type="presOf" srcId="{D7E07820-7DAB-4028-BE96-89ED3D45B714}" destId="{33913846-5824-3F41-8F14-6B507B203B57}" srcOrd="0" destOrd="0" presId="urn:microsoft.com/office/officeart/2005/8/layout/hierarchy1"/>
    <dgm:cxn modelId="{4F8D6910-5645-4CF2-B0F4-223FBE511CF0}" srcId="{D7E07820-7DAB-4028-BE96-89ED3D45B714}" destId="{BD437FB3-BA70-449C-9D69-D00521B01780}" srcOrd="2" destOrd="0" parTransId="{273AF8BA-14A2-408B-994E-E7432752C845}" sibTransId="{E0F9F7D7-A8C5-4866-835D-EBF7CB4781A4}"/>
    <dgm:cxn modelId="{CC2C207D-B479-2D45-8131-5B6CC0DC3DEA}" type="presParOf" srcId="{33913846-5824-3F41-8F14-6B507B203B57}" destId="{15C9C4B3-C5AC-AD4A-9A5A-0FEFC6D21A99}" srcOrd="0" destOrd="0" presId="urn:microsoft.com/office/officeart/2005/8/layout/hierarchy1"/>
    <dgm:cxn modelId="{49F3C161-9969-C447-BDF7-165FFA184497}" type="presParOf" srcId="{15C9C4B3-C5AC-AD4A-9A5A-0FEFC6D21A99}" destId="{56182227-084E-6E45-A387-AD4CC0B17AD7}" srcOrd="0" destOrd="0" presId="urn:microsoft.com/office/officeart/2005/8/layout/hierarchy1"/>
    <dgm:cxn modelId="{53770567-3CA9-CE40-B281-33FFC423BF03}" type="presParOf" srcId="{56182227-084E-6E45-A387-AD4CC0B17AD7}" destId="{5D8779EE-EB36-254F-AD1C-F07229AD3AE7}" srcOrd="0" destOrd="0" presId="urn:microsoft.com/office/officeart/2005/8/layout/hierarchy1"/>
    <dgm:cxn modelId="{B1D87CEE-78E8-4842-BDD8-247B3C9FBB30}" type="presParOf" srcId="{56182227-084E-6E45-A387-AD4CC0B17AD7}" destId="{9F548B24-BCBF-8D4C-9FE8-24FC8CF72C95}" srcOrd="1" destOrd="0" presId="urn:microsoft.com/office/officeart/2005/8/layout/hierarchy1"/>
    <dgm:cxn modelId="{8FD31DFA-2F18-9143-A03A-E3C083D78EC7}" type="presParOf" srcId="{15C9C4B3-C5AC-AD4A-9A5A-0FEFC6D21A99}" destId="{6769F2BA-DE30-624D-B78D-2E91682EF025}" srcOrd="1" destOrd="0" presId="urn:microsoft.com/office/officeart/2005/8/layout/hierarchy1"/>
    <dgm:cxn modelId="{95E68EBD-29B4-2D4D-9FBF-DD87414BBC04}" type="presParOf" srcId="{33913846-5824-3F41-8F14-6B507B203B57}" destId="{06A45163-5576-4141-997C-771C125495EE}" srcOrd="1" destOrd="0" presId="urn:microsoft.com/office/officeart/2005/8/layout/hierarchy1"/>
    <dgm:cxn modelId="{D5EC8C3D-1764-6545-B14D-C65AE210B0F0}" type="presParOf" srcId="{06A45163-5576-4141-997C-771C125495EE}" destId="{03CF1888-19FC-344A-B245-27F16CFB3C54}" srcOrd="0" destOrd="0" presId="urn:microsoft.com/office/officeart/2005/8/layout/hierarchy1"/>
    <dgm:cxn modelId="{4A6EF715-3FBC-1B43-AB53-C60BBCDB5B14}" type="presParOf" srcId="{03CF1888-19FC-344A-B245-27F16CFB3C54}" destId="{322697A1-B44D-2448-8C9C-F9E24B38A072}" srcOrd="0" destOrd="0" presId="urn:microsoft.com/office/officeart/2005/8/layout/hierarchy1"/>
    <dgm:cxn modelId="{A7049BA6-D0A7-954A-928F-89BFA04BA83A}" type="presParOf" srcId="{03CF1888-19FC-344A-B245-27F16CFB3C54}" destId="{4B048267-EEF7-9747-934E-D3AEFF30DBE7}" srcOrd="1" destOrd="0" presId="urn:microsoft.com/office/officeart/2005/8/layout/hierarchy1"/>
    <dgm:cxn modelId="{AD006344-98E7-2746-92D1-1E26A210E667}" type="presParOf" srcId="{06A45163-5576-4141-997C-771C125495EE}" destId="{AE958FE9-EF84-2748-9F74-EE4E8104E49D}" srcOrd="1" destOrd="0" presId="urn:microsoft.com/office/officeart/2005/8/layout/hierarchy1"/>
    <dgm:cxn modelId="{E34B165E-0012-0E4B-9F96-307B59A79FB5}" type="presParOf" srcId="{33913846-5824-3F41-8F14-6B507B203B57}" destId="{F065AA87-9650-0D4C-AFD7-E39D00E98BE5}" srcOrd="2" destOrd="0" presId="urn:microsoft.com/office/officeart/2005/8/layout/hierarchy1"/>
    <dgm:cxn modelId="{9D74633F-C016-774B-BC38-A8B1310CCF81}" type="presParOf" srcId="{F065AA87-9650-0D4C-AFD7-E39D00E98BE5}" destId="{71DD1387-BD63-4649-9CD6-9B729300F452}" srcOrd="0" destOrd="0" presId="urn:microsoft.com/office/officeart/2005/8/layout/hierarchy1"/>
    <dgm:cxn modelId="{E8FBA6FB-C776-2C49-8CB3-5ACEBC57EAEB}" type="presParOf" srcId="{71DD1387-BD63-4649-9CD6-9B729300F452}" destId="{8033A84E-FCDF-334F-A55F-238A6FE9BE1F}" srcOrd="0" destOrd="0" presId="urn:microsoft.com/office/officeart/2005/8/layout/hierarchy1"/>
    <dgm:cxn modelId="{D3AA182F-31C7-1D46-8594-570CC7FF1208}" type="presParOf" srcId="{71DD1387-BD63-4649-9CD6-9B729300F452}" destId="{E1128D1D-06E9-E34E-A1FE-60732B61EB55}" srcOrd="1" destOrd="0" presId="urn:microsoft.com/office/officeart/2005/8/layout/hierarchy1"/>
    <dgm:cxn modelId="{D5857D25-2712-664F-B5B2-CC77A4624643}" type="presParOf" srcId="{F065AA87-9650-0D4C-AFD7-E39D00E98BE5}" destId="{84AA9838-3ABC-3043-A7C3-2AEA85578239}" srcOrd="1" destOrd="0" presId="urn:microsoft.com/office/officeart/2005/8/layout/hierarchy1"/>
    <dgm:cxn modelId="{024D733E-190F-7546-A38A-1F3318E46874}" type="presParOf" srcId="{33913846-5824-3F41-8F14-6B507B203B57}" destId="{64711101-E5A9-8547-A3D5-465C6500CDF3}" srcOrd="3" destOrd="0" presId="urn:microsoft.com/office/officeart/2005/8/layout/hierarchy1"/>
    <dgm:cxn modelId="{9E13A879-6E78-BB49-AFF1-4CA54EA6CCF0}" type="presParOf" srcId="{64711101-E5A9-8547-A3D5-465C6500CDF3}" destId="{16C4C1FC-DAE4-C245-A073-32A0BC05C9D6}" srcOrd="0" destOrd="0" presId="urn:microsoft.com/office/officeart/2005/8/layout/hierarchy1"/>
    <dgm:cxn modelId="{59D10B87-447E-C94D-9A35-5BB2573041C9}" type="presParOf" srcId="{16C4C1FC-DAE4-C245-A073-32A0BC05C9D6}" destId="{744E5062-CAC9-084E-89EA-6354EFBD1C62}" srcOrd="0" destOrd="0" presId="urn:microsoft.com/office/officeart/2005/8/layout/hierarchy1"/>
    <dgm:cxn modelId="{C1B791BF-F752-AF4F-856C-4702F34FB68A}" type="presParOf" srcId="{16C4C1FC-DAE4-C245-A073-32A0BC05C9D6}" destId="{200E68FA-A251-D445-8211-8CE3D7FC701E}" srcOrd="1" destOrd="0" presId="urn:microsoft.com/office/officeart/2005/8/layout/hierarchy1"/>
    <dgm:cxn modelId="{00A9DA54-97F9-AC49-AAEB-66731AA55659}" type="presParOf" srcId="{64711101-E5A9-8547-A3D5-465C6500CDF3}" destId="{8E4D1F0A-7EC1-D84C-AB18-65F4BA955B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9409-F730-CB4B-86E9-6B354BD15A92}">
      <dsp:nvSpPr>
        <dsp:cNvPr id="0" name=""/>
        <dsp:cNvSpPr/>
      </dsp:nvSpPr>
      <dsp:spPr>
        <a:xfrm>
          <a:off x="0" y="464203"/>
          <a:ext cx="96181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373FB-8219-FF46-B453-62B167411DD5}">
      <dsp:nvSpPr>
        <dsp:cNvPr id="0" name=""/>
        <dsp:cNvSpPr/>
      </dsp:nvSpPr>
      <dsp:spPr>
        <a:xfrm>
          <a:off x="480906" y="65683"/>
          <a:ext cx="6732693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/>
            <a:t>Es geht um Daten, Fakten und Sachverhalte</a:t>
          </a:r>
          <a:endParaRPr lang="en-US" sz="2700" kern="1200"/>
        </a:p>
      </dsp:txBody>
      <dsp:txXfrm>
        <a:off x="519814" y="104591"/>
        <a:ext cx="6654877" cy="719224"/>
      </dsp:txXfrm>
    </dsp:sp>
    <dsp:sp modelId="{88991CCA-3710-FA47-9A52-9F8A95FBD466}">
      <dsp:nvSpPr>
        <dsp:cNvPr id="0" name=""/>
        <dsp:cNvSpPr/>
      </dsp:nvSpPr>
      <dsp:spPr>
        <a:xfrm>
          <a:off x="0" y="1688923"/>
          <a:ext cx="9618133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562356" rIns="74647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Wahr vs. Unwahr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Relevant vs. Irrelevant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Ausreichend informiert vs. Nicht ausreichend informiert</a:t>
          </a:r>
          <a:endParaRPr lang="en-US" sz="2700" kern="1200"/>
        </a:p>
      </dsp:txBody>
      <dsp:txXfrm>
        <a:off x="0" y="1688923"/>
        <a:ext cx="9618133" cy="2338875"/>
      </dsp:txXfrm>
    </dsp:sp>
    <dsp:sp modelId="{47E747C6-BC6D-5B49-AEE7-A0A84BA8934F}">
      <dsp:nvSpPr>
        <dsp:cNvPr id="0" name=""/>
        <dsp:cNvSpPr/>
      </dsp:nvSpPr>
      <dsp:spPr>
        <a:xfrm>
          <a:off x="480906" y="1290403"/>
          <a:ext cx="6732693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/>
            <a:t>Dabei gelten folgende Kriterien:</a:t>
          </a:r>
          <a:endParaRPr lang="en-US" sz="2700" kern="1200"/>
        </a:p>
      </dsp:txBody>
      <dsp:txXfrm>
        <a:off x="519814" y="1329311"/>
        <a:ext cx="665487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81DC-FDAF-B340-93AD-CD161644CE40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/>
            <a:t>Sagt etwas über die Beziehung zwischen Sender und Empfänger aus</a:t>
          </a:r>
          <a:endParaRPr lang="en-US" sz="2500" kern="1200"/>
        </a:p>
      </dsp:txBody>
      <dsp:txXfrm>
        <a:off x="1505181" y="1478"/>
        <a:ext cx="3146557" cy="1887934"/>
      </dsp:txXfrm>
    </dsp:sp>
    <dsp:sp modelId="{96366173-E533-764A-A90F-EEC13318F898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/>
            <a:t>Sender kann damit Wertschätzung oder Kritik äußern</a:t>
          </a:r>
          <a:endParaRPr lang="en-US" sz="2500" kern="1200"/>
        </a:p>
      </dsp:txBody>
      <dsp:txXfrm>
        <a:off x="4966394" y="1478"/>
        <a:ext cx="3146557" cy="1887934"/>
      </dsp:txXfrm>
    </dsp:sp>
    <dsp:sp modelId="{5DB15179-4174-804D-B48A-A3D088370A9E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/>
            <a:t>Wird häufig durch nonverbale Signale verstärkt</a:t>
          </a:r>
          <a:endParaRPr lang="en-US" sz="2500" kern="1200"/>
        </a:p>
      </dsp:txBody>
      <dsp:txXfrm>
        <a:off x="1505181" y="2204068"/>
        <a:ext cx="3146557" cy="1887934"/>
      </dsp:txXfrm>
    </dsp:sp>
    <dsp:sp modelId="{EA66F5F3-965B-CA46-80DA-8C6C53848866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/>
            <a:t>Durch Formulierung, Tonfall, Mimik und Gestik werden Beziehungshinweise vermittelt </a:t>
          </a:r>
          <a:endParaRPr lang="en-US" sz="2500" kern="1200"/>
        </a:p>
      </dsp:txBody>
      <dsp:txXfrm>
        <a:off x="4966394" y="2204068"/>
        <a:ext cx="3146557" cy="1887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779EE-EB36-254F-AD1C-F07229AD3AE7}">
      <dsp:nvSpPr>
        <dsp:cNvPr id="0" name=""/>
        <dsp:cNvSpPr/>
      </dsp:nvSpPr>
      <dsp:spPr>
        <a:xfrm>
          <a:off x="2518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48B24-BCBF-8D4C-9FE8-24FC8CF72C95}">
      <dsp:nvSpPr>
        <dsp:cNvPr id="0" name=""/>
        <dsp:cNvSpPr/>
      </dsp:nvSpPr>
      <dsp:spPr>
        <a:xfrm>
          <a:off x="202315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Appelle können offen oder verdeckt gesandt</a:t>
          </a:r>
          <a:endParaRPr lang="en-US" sz="1400" kern="1200"/>
        </a:p>
      </dsp:txBody>
      <dsp:txXfrm>
        <a:off x="235758" y="1498144"/>
        <a:ext cx="1731287" cy="1074954"/>
      </dsp:txXfrm>
    </dsp:sp>
    <dsp:sp modelId="{322697A1-B44D-2448-8C9C-F9E24B38A072}">
      <dsp:nvSpPr>
        <dsp:cNvPr id="0" name=""/>
        <dsp:cNvSpPr/>
      </dsp:nvSpPr>
      <dsp:spPr>
        <a:xfrm>
          <a:off x="2200286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48267-EEF7-9747-934E-D3AEFF30DBE7}">
      <dsp:nvSpPr>
        <dsp:cNvPr id="0" name=""/>
        <dsp:cNvSpPr/>
      </dsp:nvSpPr>
      <dsp:spPr>
        <a:xfrm>
          <a:off x="2400083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Sender will den Empfänger zu einer Handlung bewegen</a:t>
          </a:r>
          <a:endParaRPr lang="en-US" sz="1400" kern="1200"/>
        </a:p>
      </dsp:txBody>
      <dsp:txXfrm>
        <a:off x="2433526" y="1498144"/>
        <a:ext cx="1731287" cy="1074954"/>
      </dsp:txXfrm>
    </dsp:sp>
    <dsp:sp modelId="{8033A84E-FCDF-334F-A55F-238A6FE9BE1F}">
      <dsp:nvSpPr>
        <dsp:cNvPr id="0" name=""/>
        <dsp:cNvSpPr/>
      </dsp:nvSpPr>
      <dsp:spPr>
        <a:xfrm>
          <a:off x="4398054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8D1D-06E9-E34E-A1FE-60732B61EB55}">
      <dsp:nvSpPr>
        <dsp:cNvPr id="0" name=""/>
        <dsp:cNvSpPr/>
      </dsp:nvSpPr>
      <dsp:spPr>
        <a:xfrm>
          <a:off x="4597851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Beinhalten: Bitten, Befehle, Wünsche, Anweisungen oder Ratschläge</a:t>
          </a:r>
          <a:endParaRPr lang="en-US" sz="1400" kern="1200" dirty="0"/>
        </a:p>
      </dsp:txBody>
      <dsp:txXfrm>
        <a:off x="4631294" y="1498144"/>
        <a:ext cx="1731287" cy="1074954"/>
      </dsp:txXfrm>
    </dsp:sp>
    <dsp:sp modelId="{744E5062-CAC9-084E-89EA-6354EFBD1C62}">
      <dsp:nvSpPr>
        <dsp:cNvPr id="0" name=""/>
        <dsp:cNvSpPr/>
      </dsp:nvSpPr>
      <dsp:spPr>
        <a:xfrm>
          <a:off x="6595822" y="1274894"/>
          <a:ext cx="1798173" cy="11418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E68FA-A251-D445-8211-8CE3D7FC701E}">
      <dsp:nvSpPr>
        <dsp:cNvPr id="0" name=""/>
        <dsp:cNvSpPr/>
      </dsp:nvSpPr>
      <dsp:spPr>
        <a:xfrm>
          <a:off x="6795619" y="1464701"/>
          <a:ext cx="1798173" cy="1141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Empfänger fragt sich, was er tun oder unterlassen soll</a:t>
          </a:r>
          <a:endParaRPr lang="en-US" sz="1400" kern="1200"/>
        </a:p>
      </dsp:txBody>
      <dsp:txXfrm>
        <a:off x="6829062" y="1498144"/>
        <a:ext cx="1731287" cy="107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AC64A-4B30-B34A-B15B-F048794DE506}" type="datetimeFigureOut">
              <a:rPr lang="de-DE" smtClean="0"/>
              <a:t>24.05.21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EC8E-6D47-0545-910A-71026F0F3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6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rrierebibel.de/koerpersprache/" TargetMode="External"/><Relationship Id="rId4" Type="http://schemas.openxmlformats.org/officeDocument/2006/relationships/hyperlink" Target="https://karrierebibel.de/lacheln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karrierebibel.de/vertrauen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Vier Ohren Modell wird auch Kommunikationsquadrat, Vier Seiten Modell</a:t>
            </a:r>
            <a:r>
              <a:rPr lang="de-DE" baseline="0" dirty="0"/>
              <a:t> oder Nachrichtenquadrat genannt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Kommunikationswissenschaftler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Äußerung kann auch auf 4 Ebenen verstanden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Dabei ist es nicht entscheidend, ob der Sender diese vier Botschaften senden möchte und ob er sich dessen bewusst ist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Das Modell veranschaulicht, warum sich Menschen missverstehen oder aneinander vorbeireden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 dir bewusst, dass diese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vier Seiten existieren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4 Seiten sind bei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Person unterschiedlich stark ausgeprägt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Sicher kennst du Personen, die sehr empfindlich sind und oft stark auf dem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„Beziehungsohr“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hören. Oder andere Menschen, die sehr stark in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Aufforderungen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sprechen.</a:t>
            </a:r>
          </a:p>
          <a:p>
            <a:pPr marL="171450" indent="-171450" fontAlgn="base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Reagiere mit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Rückfragen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wenn du dir nicht sicher bist, wie die Information gemeint war.</a:t>
            </a:r>
          </a:p>
          <a:p>
            <a:pPr marL="171450" indent="-171450" fontAlgn="base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Bist du dir deiner eigenen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Kommunikation besser bewusst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kannst du sie im Alltag auch 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 steuern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Tx/>
              <a:buChar char="-"/>
            </a:pP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Konflikte sowie Missverständnisse zu vermeiden, kann es hilfreich sein, Äußerungen sehr deutlich zu formulieren. </a:t>
            </a:r>
          </a:p>
          <a:p>
            <a:pPr marL="171450" indent="-171450" fontAlgn="base">
              <a:buFontTx/>
              <a:buChar char="-"/>
            </a:pP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Weiterhin kann das Vier-Ohren-Modell dabei helfen, die eigene Kommunikation zu hinterfragen. </a:t>
            </a:r>
          </a:p>
          <a:p>
            <a:pPr marL="171450" indent="-171450" fontAlgn="base">
              <a:buFontTx/>
              <a:buChar char="-"/>
            </a:pP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 beispielsweise aus einer Aussage ein Streit, lässt sich prüfen, an welcher Stelle die Kommunikation zwischen Sender und Empfänger gestört war.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Trotz klarer Kommunikation und eindeutigen Worten liegt es nicht 100-prozentig in der Macht des Senders, ob der Empfänger eine Nachricht so empfängt wie es beabsichtigt war.</a:t>
            </a:r>
          </a:p>
          <a:p>
            <a:pPr marL="171450" indent="-171450" fontAlgn="base">
              <a:buFontTx/>
              <a:buChar char="-"/>
            </a:pP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1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Sachebene: Worüber ich dich informiere</a:t>
            </a:r>
          </a:p>
          <a:p>
            <a:r>
              <a:rPr lang="de-DE" dirty="0" smtClean="0"/>
              <a:t>Selbstoffenbarung:</a:t>
            </a:r>
            <a:r>
              <a:rPr lang="de-DE" baseline="0" dirty="0" smtClean="0"/>
              <a:t> Was ich von mir offenbare</a:t>
            </a:r>
          </a:p>
          <a:p>
            <a:r>
              <a:rPr lang="de-DE" baseline="0" dirty="0" smtClean="0"/>
              <a:t>Beziehung: Wie ich zu dir stehe, was ich von dir halte</a:t>
            </a:r>
          </a:p>
          <a:p>
            <a:r>
              <a:rPr lang="de-DE" baseline="0" dirty="0" smtClean="0"/>
              <a:t>Appell: Was ich von dir will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64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Sachinformation steht im Vordergrund</a:t>
            </a:r>
          </a:p>
          <a:p>
            <a:r>
              <a:rPr lang="de-DE" dirty="0" smtClean="0"/>
              <a:t>Dein Ziel: Dich so klar und verständlich wie möglich auszudrücken</a:t>
            </a:r>
          </a:p>
          <a:p>
            <a:r>
              <a:rPr lang="de-DE" dirty="0" smtClean="0"/>
              <a:t>Der Gesprächspartner</a:t>
            </a:r>
            <a:r>
              <a:rPr lang="de-DE" baseline="0" dirty="0" smtClean="0"/>
              <a:t> bewertet den Inhalt deiner Informationen nach 3 Kriterien: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Zutreffend vs. Nicht zutreffend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Von Belangelen vs. Belanglos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Hinlänglich vs. Zusätzliches muss beachtet werden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Anhand der Bewertung reagiert der Empfänger deiner Botschaft dann darauf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11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nächste Seite beim 4-Ohren-Modell ist die Selbstoffenbarung oder Selbstkundgabe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4-Ohren-Modell von Schulz von Thun geht von der Annahme aus, dass der Sender einer Nachricht immer etwas offenbart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 Nachricht umfasst eine Offenbarung der eigenen Persönlichkeit – dies kann vom Sender gewollt oder unfreiwillig erfolgen.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Kundgabe bezieht sich auf Gefühle, Eigenschaften, Bedürfnisse, Wünsche, Einstellungen oder Werte des Senders.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nach Situation ist im 4-Ohren-Modell eine offensichtliche oder versteckte Selbstoffenbarung möglich.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Gegenüber kann infolge der Selbstoffenbarung den Sender interpretieren.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8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weitere Ebene im Vier-Ohren-Modell ist die Beziehungsebene.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 Seite umfasst sämtliche Informationen, die die Verbindung vom Sender zum Empfänger charakterisieren.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kann mit eindeutigen Formulierungen, versteckten Andeutungen oder einer nonverbalen Gestik sowie Mimik erfolgen.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 hier unterstützt die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Körpersprache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Gesagte. Ein Stirnrunzeln, ein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Lächeln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oder ein Zwinkern vermitteln, ob jemand irritiert ist oder beispielsweise mit uns flirtet.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Empfänger interpretiert eine Nachricht häufig unter Berücksichtigung der Beziehungsebene.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4-Ohren-Modell zeigt, dass sich der Empfänger beispielsweise wertgeschätzt, respektiert, unerwünscht, kritisiert oder nicht ausreichend beachtet fühlen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4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einem Appell verdeutlicht der Sender, was er oder sie vom Empfänger möchte.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können an den Empfänger direkt gerichtete Bitten, Befehle, Wünsche, Anweisungen oder Ratschläge sein.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Appell kann sich auch zwischen den Zeilen verbergen – etwa, indem die Nachricht Einfluss auf den Empfänger ausüben soll.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Hört der Empfänger die Nachricht überwiegend mit dem „Appell-Ohr“, fragt er sich, was er tun oder unterlassen soll und ob er der Aufforderung folgt oder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3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Gehen wir für das Beispiel davon aus,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dass Sender sowie Empfänger die vier Seiten der Nachricht mit den gleichen Inhalten bestückt haben.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Mann, also der Sprechende, offenbart in seiner Aussage demnach die Seiten </a:t>
            </a: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Sachinhalt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Beziehung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Selbstoffenbarung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 </a:t>
            </a: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Appell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Frau, die diese Äußerung vernimmt, hört diese mit ihren vier Ohren </a:t>
            </a:r>
            <a:r>
              <a:rPr lang="de-DE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(Sach-Ohr, Beziehungs-Ohr, Selbstoffenbarungs-Ohr, Appell-Ohr)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4-Ohren-Modell lässt sich auf alle Lebensbereiche übertragen: Familie, Schule, Beruf.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Überall dort, wo Menschen regelmäßig miteinander reden, kann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sich – bewusst oder unbewusst – falsch verstehen.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Schule oder Beruf hat das jedoch oft negativere Folgen, weil hier eine geringere emotionale Bindung besteht oder generell weniger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Vertrauen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herrscht.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das 4 Ohren Modell im Beruf genutzt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sollte man daher unbedingt folgende Punkte beachten: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1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 wenn bei einem Dialog das Verständnis auf der Sachebene bei Sender und Empfänger identisch ist, kann es zu Unstimmigkeiten und Trugschlüssen kommen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Grund: Wenn Sender und Empfänger die vier Seiten einer Botschaft unterschiedlich gewichten, können sie dennoch aneinander vorbeireden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 jemand zum Beispiel einen Appell an sein Gegenüber richten, während der oder die nur auf dem Beziehungsohr hört, entsteht leicht ein Konflikt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EC8E-6D47-0545-910A-71026F0F30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8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ienkreis.de/deutsch/vier-ohren-vier-seiten-modell/" TargetMode="External"/><Relationship Id="rId4" Type="http://schemas.openxmlformats.org/officeDocument/2006/relationships/hyperlink" Target="https://wortwuchs.net/vier-ohren-modell/" TargetMode="External"/><Relationship Id="rId5" Type="http://schemas.openxmlformats.org/officeDocument/2006/relationships/hyperlink" Target="https://karrierebibel.de/4-ohren-modell/" TargetMode="External"/><Relationship Id="rId6" Type="http://schemas.openxmlformats.org/officeDocument/2006/relationships/hyperlink" Target="https://projekte-leicht-gemacht.de/blog/pm-methoden-erklaert/4-seiten-modell/" TargetMode="External"/><Relationship Id="rId7" Type="http://schemas.openxmlformats.org/officeDocument/2006/relationships/hyperlink" Target="https://www.bachelorprint.de/methoden-konzepte/4-ohren-model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hulz-von-thun.de/die-modelle/das-kommunikationsquadra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de-DE" sz="2000" dirty="0" smtClean="0">
                <a:solidFill>
                  <a:srgbClr val="FFFFFF"/>
                </a:solidFill>
              </a:rPr>
              <a:t>Von Schulz </a:t>
            </a:r>
            <a:r>
              <a:rPr lang="de-DE" sz="2000" dirty="0">
                <a:solidFill>
                  <a:srgbClr val="FFFFFF"/>
                </a:solidFill>
              </a:rPr>
              <a:t>von Thun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de-DE" sz="6000"/>
              <a:t>4 Seiten/Ohren Modell  </a:t>
            </a:r>
          </a:p>
        </p:txBody>
      </p:sp>
    </p:spTree>
    <p:extLst>
      <p:ext uri="{BB962C8B-B14F-4D97-AF65-F5344CB8AC3E}">
        <p14:creationId xmlns:p14="http://schemas.microsoft.com/office/powerpoint/2010/main" val="21936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Beruf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441174"/>
            <a:ext cx="9072954" cy="54168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4 – Ohren Modell lässt sich auf alle Lebensbereiche übertragen (Familie, Schule, Beruf)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 Schule und Beruf sind Sach- und Appel Ebene meist stärker ausgeprägt: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Aufgrund geringerer emotionaler Bindung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Folgende Punkte gilt es deshalb zu beachten: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Auf präzise &amp; eindeutige Sprache achten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Keine Anwendung von Ironie &amp; Sarkasmus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Bitten &amp; Wünsche klar formulieren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Versteckte Hinweise &amp;</a:t>
            </a:r>
            <a:r>
              <a:rPr lang="de-DE" dirty="0"/>
              <a:t> </a:t>
            </a:r>
            <a:r>
              <a:rPr lang="de-DE" dirty="0" smtClean="0"/>
              <a:t>unterschwellige Vorwürfe sind tabu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 Unsicherheit aktiv nachfragen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560" y="281608"/>
            <a:ext cx="8596668" cy="1320800"/>
          </a:xfrm>
        </p:spPr>
        <p:txBody>
          <a:bodyPr/>
          <a:lstStyle/>
          <a:p>
            <a:r>
              <a:rPr lang="de-DE" dirty="0" smtClean="0"/>
              <a:t>Missverständnisse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0130" y="1893517"/>
            <a:ext cx="5424557" cy="3617842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de-DE" u="sng" dirty="0" smtClean="0">
                <a:solidFill>
                  <a:schemeClr val="tx1"/>
                </a:solidFill>
              </a:rPr>
              <a:t>Damit </a:t>
            </a:r>
            <a:r>
              <a:rPr lang="de-DE" u="sng" dirty="0">
                <a:solidFill>
                  <a:schemeClr val="tx1"/>
                </a:solidFill>
              </a:rPr>
              <a:t>könnte sie meinen: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de-DE" b="1" dirty="0">
                <a:solidFill>
                  <a:schemeClr val="tx1"/>
                </a:solidFill>
              </a:rPr>
              <a:t>Sachinhalt:</a:t>
            </a:r>
            <a:r>
              <a:rPr lang="de-DE" dirty="0">
                <a:solidFill>
                  <a:schemeClr val="tx1"/>
                </a:solidFill>
              </a:rPr>
              <a:t> Es ist kalt.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de-DE" b="1" dirty="0">
                <a:solidFill>
                  <a:schemeClr val="tx1"/>
                </a:solidFill>
              </a:rPr>
              <a:t>Selbstoffenbarung:</a:t>
            </a:r>
            <a:r>
              <a:rPr lang="de-DE" dirty="0">
                <a:solidFill>
                  <a:schemeClr val="tx1"/>
                </a:solidFill>
              </a:rPr>
              <a:t> Ich habe keine Lust, heute rauszugehen.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de-DE" b="1" dirty="0">
                <a:solidFill>
                  <a:schemeClr val="tx1"/>
                </a:solidFill>
              </a:rPr>
              <a:t>Beziehung:</a:t>
            </a:r>
            <a:r>
              <a:rPr lang="de-DE" dirty="0">
                <a:solidFill>
                  <a:schemeClr val="tx1"/>
                </a:solidFill>
              </a:rPr>
              <a:t> Ich mache mir Sorgen, dass du dich erkältest, wenn du rausgehst.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de-DE" b="1" dirty="0">
                <a:solidFill>
                  <a:schemeClr val="tx1"/>
                </a:solidFill>
              </a:rPr>
              <a:t>Appell:</a:t>
            </a:r>
            <a:r>
              <a:rPr lang="de-DE" dirty="0">
                <a:solidFill>
                  <a:schemeClr val="tx1"/>
                </a:solidFill>
              </a:rPr>
              <a:t> Wenn du rausgehst, zieh dich warm an</a:t>
            </a:r>
            <a:r>
              <a:rPr lang="de-DE" dirty="0" smtClean="0">
                <a:solidFill>
                  <a:schemeClr val="tx1"/>
                </a:solidFill>
              </a:rPr>
              <a:t>!</a:t>
            </a:r>
          </a:p>
          <a:p>
            <a:pPr marL="0" indent="0" fontAlgn="base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10686" y="1780829"/>
            <a:ext cx="5672053" cy="398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  <a:spcAft>
                <a:spcPts val="175"/>
              </a:spcAft>
            </a:pPr>
            <a:r>
              <a:rPr lang="de-DE" u="sng" dirty="0" smtClean="0"/>
              <a:t>Das könnte der Mann verstehen:</a:t>
            </a:r>
            <a:endParaRPr lang="de-DE" u="sng" dirty="0"/>
          </a:p>
          <a:p>
            <a:pPr fontAlgn="base">
              <a:lnSpc>
                <a:spcPct val="200000"/>
              </a:lnSpc>
              <a:spcAft>
                <a:spcPts val="175"/>
              </a:spcAft>
            </a:pPr>
            <a:r>
              <a:rPr lang="de-DE" b="1" dirty="0"/>
              <a:t>Sachinhalt:</a:t>
            </a:r>
            <a:r>
              <a:rPr lang="de-DE" dirty="0"/>
              <a:t> Es ist kalt.</a:t>
            </a:r>
          </a:p>
          <a:p>
            <a:pPr fontAlgn="base">
              <a:lnSpc>
                <a:spcPct val="200000"/>
              </a:lnSpc>
              <a:spcAft>
                <a:spcPts val="175"/>
              </a:spcAft>
            </a:pPr>
            <a:r>
              <a:rPr lang="de-DE" b="1" dirty="0"/>
              <a:t>Selbstoffenbarung:</a:t>
            </a:r>
            <a:r>
              <a:rPr lang="de-DE" dirty="0"/>
              <a:t> Ich friere.</a:t>
            </a:r>
          </a:p>
          <a:p>
            <a:pPr fontAlgn="base">
              <a:lnSpc>
                <a:spcPct val="200000"/>
              </a:lnSpc>
              <a:spcAft>
                <a:spcPts val="175"/>
              </a:spcAft>
            </a:pPr>
            <a:r>
              <a:rPr lang="de-DE" b="1" dirty="0"/>
              <a:t>Beziehung:</a:t>
            </a:r>
            <a:r>
              <a:rPr lang="de-DE" dirty="0"/>
              <a:t> Immer lässt du das Fenster so lange offen – es interessiert dich gar nicht, wie es mir damit geht.</a:t>
            </a:r>
          </a:p>
          <a:p>
            <a:pPr fontAlgn="base">
              <a:lnSpc>
                <a:spcPct val="200000"/>
              </a:lnSpc>
              <a:spcAft>
                <a:spcPts val="175"/>
              </a:spcAft>
            </a:pPr>
            <a:r>
              <a:rPr lang="de-DE" b="1" dirty="0"/>
              <a:t>Appell:</a:t>
            </a:r>
            <a:r>
              <a:rPr lang="de-DE" dirty="0"/>
              <a:t> Mach das Fenster zu.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60130" y="1118727"/>
            <a:ext cx="592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dirty="0"/>
              <a:t>Eine Frau sitzt auf dem Sofa und sagt zu ihrem Mann: </a:t>
            </a:r>
            <a:r>
              <a:rPr lang="de-DE" i="1" dirty="0"/>
              <a:t>„Es ist kalt.“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Schlussfolgerung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Bewusst machen, dass diese vier Seiten existieren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Seiten sind unterschiedlich bei jedem ausgeprägt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Reagiere bei Unsicherheit mit Rückfragen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Eigene Kommunikation besser steuerbar im Alltag, durch Hinterfragung 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Möglichst klares Ausdrücken hilft Konflikte zu vermeiden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Macht liegt nicht ausschließlich beim Sender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www.schulz-von-thun.de/die-modelle/das-kommunikationsquadrat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https://www.studienkreis.de/deutsch/vier-ohren-vier-seiten-modell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https://wortwuchs.net/vier-ohren-modell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https://karrierebibel.de/4-ohren-modell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https://projekte-leicht-gemacht.de/blog/pm-methoden-erklaert/4-seiten-modell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https://www.bachelorprint.de/methoden-konzepte/4-ohren-modell</a:t>
            </a:r>
            <a:r>
              <a:rPr lang="de-DE" dirty="0" smtClean="0">
                <a:hlinkClick r:id="rId7"/>
              </a:rPr>
              <a:t>/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4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0ADFFC45-3DC9-4433-926F-043E879D9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5F26A87-0610-435F-AA13-BD658385C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6321436-5AAD-4FB6-BB0D-316D4540E8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4B0BD33-3D46-4F43-947A-825DFEF610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xmlns="" id="{92E26C27-E1F5-47DC-9F83-469D196C55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5F944E7-2B4E-4AE2-B4DB-846FF8AE0B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FF14952D-390F-46CC-B302-73DDD9C41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67CDE55-B22A-40D0-882A-9452919EE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xmlns="" id="{8C409231-C942-4808-B529-DAC32A7DB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dirty="0"/>
              <a:t>Vielen Dank für Eure Aufmerksamkeit!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9370F01-B8C9-4CE4-824C-92B2792E6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21120" y="2510119"/>
            <a:ext cx="3602567" cy="18292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i="1">
                <a:solidFill>
                  <a:srgbClr val="FFFFFF"/>
                </a:solidFill>
              </a:rPr>
              <a:t>Eine Präsentation von Eileen Rümke</a:t>
            </a:r>
          </a:p>
        </p:txBody>
      </p:sp>
    </p:spTree>
    <p:extLst>
      <p:ext uri="{BB962C8B-B14F-4D97-AF65-F5344CB8AC3E}">
        <p14:creationId xmlns:p14="http://schemas.microsoft.com/office/powerpoint/2010/main" val="26568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de-DE" sz="3100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de-DE" dirty="0"/>
              <a:t>Allgemein</a:t>
            </a:r>
          </a:p>
          <a:p>
            <a:r>
              <a:rPr lang="de-DE" dirty="0"/>
              <a:t>Ebenen im Vier Ohren Modell</a:t>
            </a:r>
          </a:p>
          <a:p>
            <a:pPr lvl="1"/>
            <a:r>
              <a:rPr lang="de-DE" dirty="0"/>
              <a:t>Sachebene</a:t>
            </a:r>
          </a:p>
          <a:p>
            <a:pPr lvl="1"/>
            <a:r>
              <a:rPr lang="de-DE" dirty="0"/>
              <a:t>Selbstoffenbarung</a:t>
            </a:r>
          </a:p>
          <a:p>
            <a:pPr lvl="1"/>
            <a:r>
              <a:rPr lang="de-DE" dirty="0"/>
              <a:t>Beziehung</a:t>
            </a:r>
          </a:p>
          <a:p>
            <a:pPr lvl="1"/>
            <a:r>
              <a:rPr lang="de-DE" dirty="0"/>
              <a:t>Appell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Im Beruf</a:t>
            </a:r>
          </a:p>
          <a:p>
            <a:r>
              <a:rPr lang="de-DE" dirty="0"/>
              <a:t>Missverständnisse</a:t>
            </a:r>
          </a:p>
          <a:p>
            <a:r>
              <a:rPr lang="de-DE" dirty="0"/>
              <a:t>Schlussfolgerung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4098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Allgemeines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Entwickelt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von Friedmann Schulz von Thun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Jede Äußerung enthält vier Botschaften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Botschaften sind Bestand jeder Nachricht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Veranschaulicht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mögliche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Missverständnisse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 der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8764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0134" y="399535"/>
            <a:ext cx="8596668" cy="1320800"/>
          </a:xfrm>
        </p:spPr>
        <p:txBody>
          <a:bodyPr/>
          <a:lstStyle/>
          <a:p>
            <a:r>
              <a:rPr lang="de-DE" dirty="0" smtClean="0"/>
              <a:t>Die vier Ebenen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23" y="2685375"/>
            <a:ext cx="7288776" cy="2776312"/>
          </a:xfrm>
        </p:spPr>
      </p:pic>
      <p:sp>
        <p:nvSpPr>
          <p:cNvPr id="5" name="Textfeld 4"/>
          <p:cNvSpPr txBox="1"/>
          <p:nvPr/>
        </p:nvSpPr>
        <p:spPr>
          <a:xfrm>
            <a:off x="220134" y="1512856"/>
            <a:ext cx="7698259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de-DE" dirty="0" smtClean="0"/>
              <a:t>Sachebene /Sachinhalt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de-DE" dirty="0" smtClean="0"/>
              <a:t>Selbstoffenbarung / Selbstkundgabe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de-DE" dirty="0" smtClean="0"/>
              <a:t>Beziehung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de-DE" dirty="0" smtClean="0"/>
              <a:t>Appell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9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Sachebene – </a:t>
            </a:r>
            <a:r>
              <a:rPr lang="de-DE" i="1" dirty="0"/>
              <a:t>Was ich dir sagen will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xmlns="" id="{0807A136-D1E5-4900-8A3F-B155830DB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44526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9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Selbstkundgabe – </a:t>
            </a:r>
            <a:r>
              <a:rPr lang="de-DE" i="1" dirty="0" smtClean="0"/>
              <a:t>was ich von mir erzählen will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Geschieht häufig unbewusst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Durch Wortwahl, Betonung, Gestik und Mimik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Jede Nachricht umfasst eine Offenbarung der eigenen Persönlichkeit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Offensichtliche oder versteckte Selbstoffenbarung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0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Beziehungsebene – </a:t>
            </a:r>
            <a:r>
              <a:rPr lang="de-DE" i="1" dirty="0"/>
              <a:t>Wie ich dich einschätze und zu dir stehe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xmlns="" id="{C6004EF5-43E2-41B8-8E68-C44531349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9347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34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Appell – </a:t>
            </a:r>
            <a:r>
              <a:rPr lang="de-DE" i="1" dirty="0"/>
              <a:t>Was ich von dir möchte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xmlns="" id="{C1BE60CA-10BF-4D52-AA01-57C2BBA16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492700"/>
              </p:ext>
            </p:extLst>
          </p:nvPr>
        </p:nvGraphicFramePr>
        <p:xfrm>
          <a:off x="764490" y="163119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41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93450"/>
            <a:ext cx="8596668" cy="2262324"/>
          </a:xfrm>
        </p:spPr>
        <p:txBody>
          <a:bodyPr>
            <a:normAutofit/>
          </a:bodyPr>
          <a:lstStyle/>
          <a:p>
            <a:r>
              <a:rPr lang="de-DE" dirty="0" smtClean="0"/>
              <a:t>Mann &amp; Frau sitzen in einem Auto</a:t>
            </a:r>
          </a:p>
          <a:p>
            <a:r>
              <a:rPr lang="de-DE" dirty="0" smtClean="0"/>
              <a:t>Die </a:t>
            </a:r>
            <a:r>
              <a:rPr lang="de-DE" dirty="0"/>
              <a:t>Frau fährt das </a:t>
            </a:r>
            <a:r>
              <a:rPr lang="de-DE" dirty="0" smtClean="0"/>
              <a:t>Auto</a:t>
            </a:r>
          </a:p>
          <a:p>
            <a:r>
              <a:rPr lang="de-DE" dirty="0" smtClean="0"/>
              <a:t>Dieses </a:t>
            </a:r>
            <a:r>
              <a:rPr lang="de-DE" dirty="0"/>
              <a:t>kommt vor einer Ampel zum </a:t>
            </a:r>
            <a:r>
              <a:rPr lang="de-DE" dirty="0" smtClean="0"/>
              <a:t>Stehen</a:t>
            </a:r>
          </a:p>
          <a:p>
            <a:r>
              <a:rPr lang="de-DE" dirty="0" smtClean="0"/>
              <a:t>Nach </a:t>
            </a:r>
            <a:r>
              <a:rPr lang="de-DE" dirty="0"/>
              <a:t>einer unbestimmten Wartezeit schaltet die Ampel auf </a:t>
            </a:r>
            <a:r>
              <a:rPr lang="de-DE" i="1" dirty="0" smtClean="0"/>
              <a:t>grün</a:t>
            </a:r>
            <a:endParaRPr lang="de-DE" dirty="0"/>
          </a:p>
          <a:p>
            <a:r>
              <a:rPr lang="de-DE" dirty="0" smtClean="0"/>
              <a:t>Nun </a:t>
            </a:r>
            <a:r>
              <a:rPr lang="de-DE" dirty="0"/>
              <a:t>sagt der Mann zur Frau</a:t>
            </a:r>
            <a:r>
              <a:rPr lang="de-DE" dirty="0" smtClean="0"/>
              <a:t>: </a:t>
            </a:r>
            <a:r>
              <a:rPr lang="de-DE" i="1" dirty="0" smtClean="0"/>
              <a:t>„</a:t>
            </a:r>
            <a:r>
              <a:rPr lang="de-DE" i="1" dirty="0"/>
              <a:t>Es ist grün!“</a:t>
            </a:r>
            <a:r>
              <a:rPr lang="de-DE" dirty="0"/>
              <a:t>, woraufhin ihm die Frau antwortet</a:t>
            </a:r>
            <a:r>
              <a:rPr lang="de-DE" dirty="0" smtClean="0"/>
              <a:t>: </a:t>
            </a:r>
            <a:r>
              <a:rPr lang="de-DE" i="1" dirty="0" smtClean="0"/>
              <a:t>„</a:t>
            </a:r>
            <a:r>
              <a:rPr lang="de-DE" i="1" dirty="0"/>
              <a:t>Fahre ich oder fährst du</a:t>
            </a:r>
            <a:r>
              <a:rPr lang="de-DE" i="1" dirty="0" smtClean="0"/>
              <a:t>?“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77334" y="4315174"/>
            <a:ext cx="7026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Sachebene: </a:t>
            </a:r>
            <a:r>
              <a:rPr lang="de-DE" dirty="0"/>
              <a:t>Die Ampel ist grün.</a:t>
            </a:r>
          </a:p>
          <a:p>
            <a:pPr>
              <a:lnSpc>
                <a:spcPct val="150000"/>
              </a:lnSpc>
            </a:pPr>
            <a:r>
              <a:rPr lang="de-DE" b="1" dirty="0"/>
              <a:t>Selbstoffenbarung:</a:t>
            </a:r>
            <a:r>
              <a:rPr lang="de-DE" dirty="0"/>
              <a:t> Ich habe es sehr eilig.</a:t>
            </a:r>
          </a:p>
          <a:p>
            <a:pPr>
              <a:lnSpc>
                <a:spcPct val="150000"/>
              </a:lnSpc>
            </a:pPr>
            <a:r>
              <a:rPr lang="de-DE" b="1" dirty="0"/>
              <a:t>Beziehung:</a:t>
            </a:r>
            <a:r>
              <a:rPr lang="de-DE" dirty="0"/>
              <a:t> Ich bin dir überlegen.</a:t>
            </a:r>
          </a:p>
          <a:p>
            <a:pPr>
              <a:lnSpc>
                <a:spcPct val="150000"/>
              </a:lnSpc>
            </a:pPr>
            <a:r>
              <a:rPr lang="de-DE" b="1" dirty="0"/>
              <a:t>Appell:</a:t>
            </a:r>
            <a:r>
              <a:rPr lang="de-DE" dirty="0"/>
              <a:t> Fahr jetzt los!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3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0</TotalTime>
  <Words>935</Words>
  <Application>Microsoft Macintosh PowerPoint</Application>
  <PresentationFormat>Breitbild</PresentationFormat>
  <Paragraphs>154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Calibri</vt:lpstr>
      <vt:lpstr>Trebuchet MS</vt:lpstr>
      <vt:lpstr>Wingdings</vt:lpstr>
      <vt:lpstr>Wingdings 3</vt:lpstr>
      <vt:lpstr>Arial</vt:lpstr>
      <vt:lpstr>Facette</vt:lpstr>
      <vt:lpstr>4 Seiten/Ohren Modell  </vt:lpstr>
      <vt:lpstr>Inhaltsverzeichnis</vt:lpstr>
      <vt:lpstr>Allgemeines</vt:lpstr>
      <vt:lpstr>Die vier Ebenen</vt:lpstr>
      <vt:lpstr>Sachebene – Was ich dir sagen will</vt:lpstr>
      <vt:lpstr>Selbstkundgabe – was ich von mir erzählen will </vt:lpstr>
      <vt:lpstr>Beziehungsebene – Wie ich dich einschätze und zu dir stehe</vt:lpstr>
      <vt:lpstr>Appell – Was ich von dir möchte</vt:lpstr>
      <vt:lpstr>Beispiele</vt:lpstr>
      <vt:lpstr>Im Beruf</vt:lpstr>
      <vt:lpstr>Missverständnisse</vt:lpstr>
      <vt:lpstr>Schlussfolgerung</vt:lpstr>
      <vt:lpstr>Quellen</vt:lpstr>
      <vt:lpstr>Vielen Dank für Eure Aufmerksamkeit!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Eileen Ruemke (TBWA DUSSELDORF)</dc:creator>
  <cp:lastModifiedBy>Eileen Ruemke (TBWA DUSSELDORF)</cp:lastModifiedBy>
  <cp:revision>17</cp:revision>
  <dcterms:created xsi:type="dcterms:W3CDTF">2021-05-24T14:43:17Z</dcterms:created>
  <dcterms:modified xsi:type="dcterms:W3CDTF">2021-05-26T21:30:39Z</dcterms:modified>
</cp:coreProperties>
</file>