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71" r:id="rId9"/>
    <p:sldId id="263" r:id="rId10"/>
    <p:sldId id="264" r:id="rId11"/>
    <p:sldId id="265" r:id="rId12"/>
    <p:sldId id="270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547B8-FE7E-4BAF-8465-D9BE3BF96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12F6164-DBB1-4059-9303-0853295E5D88}">
      <dgm:prSet custT="1"/>
      <dgm:spPr/>
      <dgm:t>
        <a:bodyPr/>
        <a:lstStyle/>
        <a:p>
          <a:r>
            <a:rPr lang="de-DE" sz="3600" dirty="0" err="1"/>
            <a:t>written</a:t>
          </a:r>
          <a:r>
            <a:rPr lang="de-DE" sz="3600" dirty="0"/>
            <a:t> </a:t>
          </a:r>
          <a:r>
            <a:rPr lang="de-DE" sz="3600" dirty="0" err="1"/>
            <a:t>portrait</a:t>
          </a:r>
          <a:r>
            <a:rPr lang="de-DE" sz="3600" dirty="0"/>
            <a:t> </a:t>
          </a:r>
          <a:r>
            <a:rPr lang="de-DE" sz="3600" dirty="0" err="1"/>
            <a:t>of</a:t>
          </a:r>
          <a:r>
            <a:rPr lang="de-DE" sz="3600" dirty="0"/>
            <a:t> a </a:t>
          </a:r>
          <a:r>
            <a:rPr lang="de-DE" sz="3600" dirty="0" err="1"/>
            <a:t>person</a:t>
          </a:r>
          <a:r>
            <a:rPr lang="de-DE" sz="3600" dirty="0"/>
            <a:t> </a:t>
          </a:r>
          <a:endParaRPr lang="en-US" sz="3600" dirty="0"/>
        </a:p>
      </dgm:t>
    </dgm:pt>
    <dgm:pt modelId="{48C67F73-0296-4593-A239-833489A863F7}" type="parTrans" cxnId="{68F10F18-1C02-460F-BFA7-605EED573024}">
      <dgm:prSet/>
      <dgm:spPr/>
      <dgm:t>
        <a:bodyPr/>
        <a:lstStyle/>
        <a:p>
          <a:endParaRPr lang="en-US"/>
        </a:p>
      </dgm:t>
    </dgm:pt>
    <dgm:pt modelId="{3637DFCA-92CE-4D03-8369-67130BF25EC7}" type="sibTrans" cxnId="{68F10F18-1C02-460F-BFA7-605EED573024}">
      <dgm:prSet/>
      <dgm:spPr/>
      <dgm:t>
        <a:bodyPr/>
        <a:lstStyle/>
        <a:p>
          <a:endParaRPr lang="en-US"/>
        </a:p>
      </dgm:t>
    </dgm:pt>
    <dgm:pt modelId="{43D67D2E-EB34-4A89-A082-2DEC8FF750EF}">
      <dgm:prSet custT="1"/>
      <dgm:spPr/>
      <dgm:t>
        <a:bodyPr/>
        <a:lstStyle/>
        <a:p>
          <a:r>
            <a:rPr lang="de-DE" sz="2400" b="0" dirty="0" err="1"/>
            <a:t>used</a:t>
          </a:r>
          <a:r>
            <a:rPr lang="de-DE" sz="2400" b="0" dirty="0"/>
            <a:t> </a:t>
          </a:r>
          <a:r>
            <a:rPr lang="de-DE" sz="2400" b="0" dirty="0" err="1"/>
            <a:t>when</a:t>
          </a:r>
          <a:r>
            <a:rPr lang="de-DE" sz="2400" b="0" dirty="0"/>
            <a:t> </a:t>
          </a:r>
          <a:r>
            <a:rPr lang="de-DE" sz="2400" b="0" dirty="0" err="1"/>
            <a:t>seeking</a:t>
          </a:r>
          <a:r>
            <a:rPr lang="de-DE" sz="2400" b="0" dirty="0"/>
            <a:t> </a:t>
          </a:r>
          <a:r>
            <a:rPr lang="de-DE" sz="2400" b="0" dirty="0" err="1"/>
            <a:t>employment</a:t>
          </a:r>
          <a:r>
            <a:rPr lang="de-DE" sz="2400" b="0" dirty="0"/>
            <a:t> </a:t>
          </a:r>
          <a:r>
            <a:rPr lang="de-DE" sz="2400" b="0" dirty="0" err="1"/>
            <a:t>to</a:t>
          </a:r>
          <a:r>
            <a:rPr lang="de-DE" sz="2400" b="0" dirty="0"/>
            <a:t> </a:t>
          </a:r>
          <a:r>
            <a:rPr lang="de-DE" sz="2400" b="0" dirty="0" err="1"/>
            <a:t>provide</a:t>
          </a:r>
          <a:r>
            <a:rPr lang="de-DE" sz="2400" b="0" dirty="0"/>
            <a:t> </a:t>
          </a:r>
          <a:r>
            <a:rPr lang="de-DE" sz="2400" b="0" dirty="0" err="1"/>
            <a:t>hiring</a:t>
          </a:r>
          <a:r>
            <a:rPr lang="de-DE" sz="2400" b="0" dirty="0"/>
            <a:t> </a:t>
          </a:r>
          <a:r>
            <a:rPr lang="de-DE" sz="2400" b="0" dirty="0" err="1"/>
            <a:t>managers</a:t>
          </a:r>
          <a:r>
            <a:rPr lang="de-DE" sz="2400" b="0" dirty="0"/>
            <a:t> </a:t>
          </a:r>
          <a:r>
            <a:rPr lang="de-DE" sz="2400" b="0" dirty="0" err="1"/>
            <a:t>with</a:t>
          </a:r>
          <a:r>
            <a:rPr lang="de-DE" sz="2400" b="0" dirty="0"/>
            <a:t> </a:t>
          </a:r>
          <a:r>
            <a:rPr lang="de-DE" sz="2400" dirty="0"/>
            <a:t>an </a:t>
          </a:r>
          <a:r>
            <a:rPr lang="de-DE" sz="2400" dirty="0" err="1"/>
            <a:t>overview</a:t>
          </a:r>
          <a:r>
            <a:rPr lang="de-DE" sz="2400" b="0" dirty="0"/>
            <a:t> </a:t>
          </a:r>
          <a:r>
            <a:rPr lang="de-DE" sz="2400" b="0" dirty="0" err="1"/>
            <a:t>of</a:t>
          </a:r>
          <a:r>
            <a:rPr lang="de-DE" sz="2400" b="0" dirty="0"/>
            <a:t> </a:t>
          </a:r>
          <a:r>
            <a:rPr lang="de-DE" sz="2400" b="0" dirty="0" err="1"/>
            <a:t>why</a:t>
          </a:r>
          <a:r>
            <a:rPr lang="de-DE" sz="2400" b="0" dirty="0"/>
            <a:t> </a:t>
          </a:r>
          <a:r>
            <a:rPr lang="de-DE" sz="2400" b="0" dirty="0" err="1"/>
            <a:t>you</a:t>
          </a:r>
          <a:r>
            <a:rPr lang="de-DE" sz="2400" b="0" dirty="0"/>
            <a:t> </a:t>
          </a:r>
          <a:r>
            <a:rPr lang="de-DE" sz="2400" b="0" dirty="0" err="1"/>
            <a:t>are</a:t>
          </a:r>
          <a:r>
            <a:rPr lang="de-DE" sz="2400" b="0" dirty="0"/>
            <a:t> </a:t>
          </a:r>
          <a:r>
            <a:rPr lang="de-DE" sz="2400" b="0" dirty="0" err="1"/>
            <a:t>the</a:t>
          </a:r>
          <a:r>
            <a:rPr lang="de-DE" sz="2400" b="0" dirty="0"/>
            <a:t> ideal </a:t>
          </a:r>
          <a:r>
            <a:rPr lang="de-DE" sz="2400" b="0" dirty="0" err="1"/>
            <a:t>candidate</a:t>
          </a:r>
          <a:r>
            <a:rPr lang="de-DE" sz="2400" b="0" dirty="0"/>
            <a:t> </a:t>
          </a:r>
          <a:endParaRPr lang="en-US" sz="2400" dirty="0"/>
        </a:p>
      </dgm:t>
    </dgm:pt>
    <dgm:pt modelId="{86398265-FB3E-403E-A19A-4EF865EB9802}" type="parTrans" cxnId="{F116F694-E35E-480D-AE19-0B5C480B7F4E}">
      <dgm:prSet/>
      <dgm:spPr/>
      <dgm:t>
        <a:bodyPr/>
        <a:lstStyle/>
        <a:p>
          <a:endParaRPr lang="en-US"/>
        </a:p>
      </dgm:t>
    </dgm:pt>
    <dgm:pt modelId="{96C69E02-1087-4FF5-9CC9-EA9F931C5218}" type="sibTrans" cxnId="{F116F694-E35E-480D-AE19-0B5C480B7F4E}">
      <dgm:prSet/>
      <dgm:spPr/>
      <dgm:t>
        <a:bodyPr/>
        <a:lstStyle/>
        <a:p>
          <a:endParaRPr lang="en-US"/>
        </a:p>
      </dgm:t>
    </dgm:pt>
    <dgm:pt modelId="{48EF0261-0784-4073-BF11-D048FBF5C3DD}">
      <dgm:prSet/>
      <dgm:spPr/>
      <dgm:t>
        <a:bodyPr/>
        <a:lstStyle/>
        <a:p>
          <a:r>
            <a:rPr lang="de-DE" dirty="0" err="1"/>
            <a:t>networking</a:t>
          </a:r>
          <a:r>
            <a:rPr lang="de-DE" dirty="0"/>
            <a:t> </a:t>
          </a:r>
          <a:r>
            <a:rPr lang="de-DE" dirty="0" err="1"/>
            <a:t>platforms</a:t>
          </a:r>
          <a:r>
            <a:rPr lang="de-DE" dirty="0"/>
            <a:t> and professional </a:t>
          </a:r>
          <a:r>
            <a:rPr lang="de-DE" dirty="0" err="1"/>
            <a:t>websites</a:t>
          </a:r>
          <a:endParaRPr lang="en-US" dirty="0"/>
        </a:p>
      </dgm:t>
    </dgm:pt>
    <dgm:pt modelId="{94E7D2D0-863F-486B-A8E9-2D05D170771F}" type="parTrans" cxnId="{C08DF493-B34C-4E99-BD89-51A6F611AFA7}">
      <dgm:prSet/>
      <dgm:spPr/>
      <dgm:t>
        <a:bodyPr/>
        <a:lstStyle/>
        <a:p>
          <a:endParaRPr lang="en-US"/>
        </a:p>
      </dgm:t>
    </dgm:pt>
    <dgm:pt modelId="{667F6555-D957-48E6-9F73-4D5E69D2AE71}" type="sibTrans" cxnId="{C08DF493-B34C-4E99-BD89-51A6F611AFA7}">
      <dgm:prSet/>
      <dgm:spPr/>
      <dgm:t>
        <a:bodyPr/>
        <a:lstStyle/>
        <a:p>
          <a:endParaRPr lang="en-US"/>
        </a:p>
      </dgm:t>
    </dgm:pt>
    <dgm:pt modelId="{A5F703AD-219C-4F8C-9D27-9EE2633C746E}">
      <dgm:prSet custT="1"/>
      <dgm:spPr/>
      <dgm:t>
        <a:bodyPr/>
        <a:lstStyle/>
        <a:p>
          <a:endParaRPr lang="de-DE" sz="2400" dirty="0"/>
        </a:p>
        <a:p>
          <a:r>
            <a:rPr lang="de-DE" sz="2400" dirty="0" err="1"/>
            <a:t>concise</a:t>
          </a:r>
          <a:r>
            <a:rPr lang="de-DE" sz="2400" dirty="0"/>
            <a:t> </a:t>
          </a:r>
          <a:r>
            <a:rPr lang="de-DE" sz="2400" dirty="0" err="1"/>
            <a:t>introduction</a:t>
          </a:r>
          <a:r>
            <a:rPr lang="de-DE" sz="2400" dirty="0"/>
            <a:t> </a:t>
          </a:r>
          <a:r>
            <a:rPr lang="de-DE" sz="2400" dirty="0" err="1"/>
            <a:t>that</a:t>
          </a:r>
          <a:r>
            <a:rPr lang="de-DE" sz="2400" dirty="0"/>
            <a:t>  </a:t>
          </a:r>
        </a:p>
        <a:p>
          <a:r>
            <a:rPr lang="de-DE" sz="2400" dirty="0" err="1"/>
            <a:t>provides</a:t>
          </a:r>
          <a:r>
            <a:rPr lang="de-DE" sz="2400" dirty="0"/>
            <a:t> a </a:t>
          </a:r>
          <a:r>
            <a:rPr lang="de-DE" sz="2400" dirty="0" err="1"/>
            <a:t>summarized</a:t>
          </a:r>
          <a:r>
            <a:rPr lang="de-DE" sz="2400" dirty="0"/>
            <a:t> </a:t>
          </a:r>
          <a:r>
            <a:rPr lang="de-DE" sz="2400" dirty="0" err="1"/>
            <a:t>version</a:t>
          </a:r>
          <a:r>
            <a:rPr lang="de-DE" sz="2400" dirty="0"/>
            <a:t> </a:t>
          </a:r>
          <a:r>
            <a:rPr lang="de-DE" sz="2400" dirty="0" err="1"/>
            <a:t>of</a:t>
          </a:r>
          <a:r>
            <a:rPr lang="de-DE" sz="2400" dirty="0"/>
            <a:t>: </a:t>
          </a:r>
        </a:p>
        <a:p>
          <a:r>
            <a:rPr lang="de-DE" sz="2400" dirty="0"/>
            <a:t>professional </a:t>
          </a:r>
          <a:r>
            <a:rPr lang="de-DE" sz="2400" dirty="0" err="1"/>
            <a:t>accomplishments</a:t>
          </a:r>
          <a:r>
            <a:rPr lang="de-DE" sz="2400" dirty="0"/>
            <a:t>, </a:t>
          </a:r>
          <a:r>
            <a:rPr lang="de-DE" sz="2400" dirty="0" err="1"/>
            <a:t>credentials</a:t>
          </a:r>
          <a:r>
            <a:rPr lang="de-DE" sz="2400" dirty="0"/>
            <a:t> &amp; </a:t>
          </a:r>
          <a:r>
            <a:rPr lang="de-DE" sz="2400" dirty="0" err="1"/>
            <a:t>education</a:t>
          </a:r>
          <a:r>
            <a:rPr lang="de-DE" sz="2400" dirty="0"/>
            <a:t>, and </a:t>
          </a:r>
          <a:r>
            <a:rPr lang="de-DE" sz="2400" dirty="0" err="1"/>
            <a:t>other</a:t>
          </a:r>
          <a:r>
            <a:rPr lang="de-DE" sz="2400" dirty="0"/>
            <a:t> </a:t>
          </a:r>
          <a:r>
            <a:rPr lang="de-DE" sz="2400" dirty="0" err="1"/>
            <a:t>information</a:t>
          </a:r>
          <a:r>
            <a:rPr lang="de-DE" sz="2400" dirty="0"/>
            <a:t> </a:t>
          </a:r>
          <a:endParaRPr lang="en-US" sz="2400" dirty="0"/>
        </a:p>
      </dgm:t>
    </dgm:pt>
    <dgm:pt modelId="{30750D49-9D84-4721-8D59-441346634081}" type="sibTrans" cxnId="{A4BDC329-FF57-45B5-A0DF-D2767C51BF10}">
      <dgm:prSet/>
      <dgm:spPr/>
      <dgm:t>
        <a:bodyPr/>
        <a:lstStyle/>
        <a:p>
          <a:endParaRPr lang="en-US"/>
        </a:p>
      </dgm:t>
    </dgm:pt>
    <dgm:pt modelId="{F1B848D7-6E5A-4B04-B374-DCE159327494}" type="parTrans" cxnId="{A4BDC329-FF57-45B5-A0DF-D2767C51BF10}">
      <dgm:prSet/>
      <dgm:spPr/>
      <dgm:t>
        <a:bodyPr/>
        <a:lstStyle/>
        <a:p>
          <a:endParaRPr lang="en-US"/>
        </a:p>
      </dgm:t>
    </dgm:pt>
    <dgm:pt modelId="{D6AC613A-D7D9-477C-AD5F-021844B65B98}" type="pres">
      <dgm:prSet presAssocID="{171547B8-FE7E-4BAF-8465-D9BE3BF96ABB}" presName="root" presStyleCnt="0">
        <dgm:presLayoutVars>
          <dgm:dir/>
          <dgm:resizeHandles val="exact"/>
        </dgm:presLayoutVars>
      </dgm:prSet>
      <dgm:spPr/>
    </dgm:pt>
    <dgm:pt modelId="{0EB3E276-DD7C-4E6C-8F92-1195685C1FA0}" type="pres">
      <dgm:prSet presAssocID="{171547B8-FE7E-4BAF-8465-D9BE3BF96ABB}" presName="container" presStyleCnt="0">
        <dgm:presLayoutVars>
          <dgm:dir/>
          <dgm:resizeHandles val="exact"/>
        </dgm:presLayoutVars>
      </dgm:prSet>
      <dgm:spPr/>
    </dgm:pt>
    <dgm:pt modelId="{189A1478-A192-47AE-B661-7D3FB8E70744}" type="pres">
      <dgm:prSet presAssocID="{E12F6164-DBB1-4059-9303-0853295E5D88}" presName="compNode" presStyleCnt="0"/>
      <dgm:spPr/>
    </dgm:pt>
    <dgm:pt modelId="{76CEE3AE-E92F-4FA0-8515-3FF4BE31FC79}" type="pres">
      <dgm:prSet presAssocID="{E12F6164-DBB1-4059-9303-0853295E5D88}" presName="iconBgRect" presStyleLbl="bgShp" presStyleIdx="0" presStyleCnt="4"/>
      <dgm:spPr/>
    </dgm:pt>
    <dgm:pt modelId="{DCDAF021-77EC-480C-8E67-7AE96D9EDA2B}" type="pres">
      <dgm:prSet presAssocID="{E12F6164-DBB1-4059-9303-0853295E5D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9C97C-EF54-4E49-964F-F1EDC517F25F}" type="pres">
      <dgm:prSet presAssocID="{E12F6164-DBB1-4059-9303-0853295E5D88}" presName="spaceRect" presStyleCnt="0"/>
      <dgm:spPr/>
    </dgm:pt>
    <dgm:pt modelId="{9A895909-3A43-40DF-952C-68ED51133844}" type="pres">
      <dgm:prSet presAssocID="{E12F6164-DBB1-4059-9303-0853295E5D88}" presName="textRect" presStyleLbl="revTx" presStyleIdx="0" presStyleCnt="4">
        <dgm:presLayoutVars>
          <dgm:chMax val="1"/>
          <dgm:chPref val="1"/>
        </dgm:presLayoutVars>
      </dgm:prSet>
      <dgm:spPr/>
    </dgm:pt>
    <dgm:pt modelId="{B5F09BF3-9165-422E-BEA3-7C969E4193D0}" type="pres">
      <dgm:prSet presAssocID="{3637DFCA-92CE-4D03-8369-67130BF25EC7}" presName="sibTrans" presStyleLbl="sibTrans2D1" presStyleIdx="0" presStyleCnt="0"/>
      <dgm:spPr/>
    </dgm:pt>
    <dgm:pt modelId="{799FAB29-17F4-4054-8D49-9B15071E3A41}" type="pres">
      <dgm:prSet presAssocID="{A5F703AD-219C-4F8C-9D27-9EE2633C746E}" presName="compNode" presStyleCnt="0"/>
      <dgm:spPr/>
    </dgm:pt>
    <dgm:pt modelId="{9859E70D-1F79-43EC-A66B-8FFA5128A124}" type="pres">
      <dgm:prSet presAssocID="{A5F703AD-219C-4F8C-9D27-9EE2633C746E}" presName="iconBgRect" presStyleLbl="bgShp" presStyleIdx="1" presStyleCnt="4"/>
      <dgm:spPr/>
    </dgm:pt>
    <dgm:pt modelId="{67139E86-E954-4E69-878B-9435E19D6AF8}" type="pres">
      <dgm:prSet presAssocID="{A5F703AD-219C-4F8C-9D27-9EE2633C74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"/>
        </a:ext>
      </dgm:extLst>
    </dgm:pt>
    <dgm:pt modelId="{EAC0CFF8-84C5-489C-9040-FB8F59588A98}" type="pres">
      <dgm:prSet presAssocID="{A5F703AD-219C-4F8C-9D27-9EE2633C746E}" presName="spaceRect" presStyleCnt="0"/>
      <dgm:spPr/>
    </dgm:pt>
    <dgm:pt modelId="{C3197F91-CB14-4347-BB24-D5E252C1AC81}" type="pres">
      <dgm:prSet presAssocID="{A5F703AD-219C-4F8C-9D27-9EE2633C746E}" presName="textRect" presStyleLbl="revTx" presStyleIdx="1" presStyleCnt="4" custScaleY="138440">
        <dgm:presLayoutVars>
          <dgm:chMax val="1"/>
          <dgm:chPref val="1"/>
        </dgm:presLayoutVars>
      </dgm:prSet>
      <dgm:spPr/>
    </dgm:pt>
    <dgm:pt modelId="{D2176B23-367E-4273-B135-360DB0BC068A}" type="pres">
      <dgm:prSet presAssocID="{30750D49-9D84-4721-8D59-441346634081}" presName="sibTrans" presStyleLbl="sibTrans2D1" presStyleIdx="0" presStyleCnt="0"/>
      <dgm:spPr/>
    </dgm:pt>
    <dgm:pt modelId="{48ECF3EF-7016-4840-B5D1-2D32A0806B9D}" type="pres">
      <dgm:prSet presAssocID="{43D67D2E-EB34-4A89-A082-2DEC8FF750EF}" presName="compNode" presStyleCnt="0"/>
      <dgm:spPr/>
    </dgm:pt>
    <dgm:pt modelId="{F1C3ED2C-2D0E-4CA1-AEAD-250ED4042E01}" type="pres">
      <dgm:prSet presAssocID="{43D67D2E-EB34-4A89-A082-2DEC8FF750EF}" presName="iconBgRect" presStyleLbl="bgShp" presStyleIdx="2" presStyleCnt="4"/>
      <dgm:spPr/>
    </dgm:pt>
    <dgm:pt modelId="{901E5C6D-30F0-43EF-9F37-CC0F904D0408}" type="pres">
      <dgm:prSet presAssocID="{43D67D2E-EB34-4A89-A082-2DEC8FF750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58E37D8-DC44-4D4A-BC34-60F9C4C68165}" type="pres">
      <dgm:prSet presAssocID="{43D67D2E-EB34-4A89-A082-2DEC8FF750EF}" presName="spaceRect" presStyleCnt="0"/>
      <dgm:spPr/>
    </dgm:pt>
    <dgm:pt modelId="{FA4E723B-B745-4B08-BE01-C19AF1984861}" type="pres">
      <dgm:prSet presAssocID="{43D67D2E-EB34-4A89-A082-2DEC8FF750EF}" presName="textRect" presStyleLbl="revTx" presStyleIdx="2" presStyleCnt="4" custScaleY="197524">
        <dgm:presLayoutVars>
          <dgm:chMax val="1"/>
          <dgm:chPref val="1"/>
        </dgm:presLayoutVars>
      </dgm:prSet>
      <dgm:spPr/>
    </dgm:pt>
    <dgm:pt modelId="{9F72EB01-980B-4805-A202-9CEF229684EC}" type="pres">
      <dgm:prSet presAssocID="{96C69E02-1087-4FF5-9CC9-EA9F931C5218}" presName="sibTrans" presStyleLbl="sibTrans2D1" presStyleIdx="0" presStyleCnt="0"/>
      <dgm:spPr/>
    </dgm:pt>
    <dgm:pt modelId="{4D2F9E97-5BC8-46BC-97EE-3100BC071917}" type="pres">
      <dgm:prSet presAssocID="{48EF0261-0784-4073-BF11-D048FBF5C3DD}" presName="compNode" presStyleCnt="0"/>
      <dgm:spPr/>
    </dgm:pt>
    <dgm:pt modelId="{1411DD6D-85B0-4B95-881A-40F3ADB15FD0}" type="pres">
      <dgm:prSet presAssocID="{48EF0261-0784-4073-BF11-D048FBF5C3DD}" presName="iconBgRect" presStyleLbl="bgShp" presStyleIdx="3" presStyleCnt="4"/>
      <dgm:spPr/>
    </dgm:pt>
    <dgm:pt modelId="{59676D56-348E-4AAF-9868-527A7909B7D0}" type="pres">
      <dgm:prSet presAssocID="{48EF0261-0784-4073-BF11-D048FBF5C3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5EBF21B-B0B3-4D43-BA25-F4734AA3CABC}" type="pres">
      <dgm:prSet presAssocID="{48EF0261-0784-4073-BF11-D048FBF5C3DD}" presName="spaceRect" presStyleCnt="0"/>
      <dgm:spPr/>
    </dgm:pt>
    <dgm:pt modelId="{4A3BD16A-6142-49F3-8839-46F828CEF5DB}" type="pres">
      <dgm:prSet presAssocID="{48EF0261-0784-4073-BF11-D048FBF5C3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F10F18-1C02-460F-BFA7-605EED573024}" srcId="{171547B8-FE7E-4BAF-8465-D9BE3BF96ABB}" destId="{E12F6164-DBB1-4059-9303-0853295E5D88}" srcOrd="0" destOrd="0" parTransId="{48C67F73-0296-4593-A239-833489A863F7}" sibTransId="{3637DFCA-92CE-4D03-8369-67130BF25EC7}"/>
    <dgm:cxn modelId="{A4BDC329-FF57-45B5-A0DF-D2767C51BF10}" srcId="{171547B8-FE7E-4BAF-8465-D9BE3BF96ABB}" destId="{A5F703AD-219C-4F8C-9D27-9EE2633C746E}" srcOrd="1" destOrd="0" parTransId="{F1B848D7-6E5A-4B04-B374-DCE159327494}" sibTransId="{30750D49-9D84-4721-8D59-441346634081}"/>
    <dgm:cxn modelId="{8C682536-25FF-4B16-87A3-022D44EABB0C}" type="presOf" srcId="{3637DFCA-92CE-4D03-8369-67130BF25EC7}" destId="{B5F09BF3-9165-422E-BEA3-7C969E4193D0}" srcOrd="0" destOrd="0" presId="urn:microsoft.com/office/officeart/2018/2/layout/IconCircleList"/>
    <dgm:cxn modelId="{24805C72-320B-4EC4-BF5F-030296586DAC}" type="presOf" srcId="{30750D49-9D84-4721-8D59-441346634081}" destId="{D2176B23-367E-4273-B135-360DB0BC068A}" srcOrd="0" destOrd="0" presId="urn:microsoft.com/office/officeart/2018/2/layout/IconCircleList"/>
    <dgm:cxn modelId="{195C8872-A20E-465B-A1B5-0B57EB7B7F48}" type="presOf" srcId="{96C69E02-1087-4FF5-9CC9-EA9F931C5218}" destId="{9F72EB01-980B-4805-A202-9CEF229684EC}" srcOrd="0" destOrd="0" presId="urn:microsoft.com/office/officeart/2018/2/layout/IconCircleList"/>
    <dgm:cxn modelId="{1EC7F573-9B92-476D-B436-1208FE272B47}" type="presOf" srcId="{43D67D2E-EB34-4A89-A082-2DEC8FF750EF}" destId="{FA4E723B-B745-4B08-BE01-C19AF1984861}" srcOrd="0" destOrd="0" presId="urn:microsoft.com/office/officeart/2018/2/layout/IconCircleList"/>
    <dgm:cxn modelId="{C08DF493-B34C-4E99-BD89-51A6F611AFA7}" srcId="{171547B8-FE7E-4BAF-8465-D9BE3BF96ABB}" destId="{48EF0261-0784-4073-BF11-D048FBF5C3DD}" srcOrd="3" destOrd="0" parTransId="{94E7D2D0-863F-486B-A8E9-2D05D170771F}" sibTransId="{667F6555-D957-48E6-9F73-4D5E69D2AE71}"/>
    <dgm:cxn modelId="{F3C65394-27BC-4052-ADCF-132DB9927383}" type="presOf" srcId="{E12F6164-DBB1-4059-9303-0853295E5D88}" destId="{9A895909-3A43-40DF-952C-68ED51133844}" srcOrd="0" destOrd="0" presId="urn:microsoft.com/office/officeart/2018/2/layout/IconCircleList"/>
    <dgm:cxn modelId="{F116F694-E35E-480D-AE19-0B5C480B7F4E}" srcId="{171547B8-FE7E-4BAF-8465-D9BE3BF96ABB}" destId="{43D67D2E-EB34-4A89-A082-2DEC8FF750EF}" srcOrd="2" destOrd="0" parTransId="{86398265-FB3E-403E-A19A-4EF865EB9802}" sibTransId="{96C69E02-1087-4FF5-9CC9-EA9F931C5218}"/>
    <dgm:cxn modelId="{7321B2AE-8FA3-47F9-A238-4ACC9BAF1D47}" type="presOf" srcId="{A5F703AD-219C-4F8C-9D27-9EE2633C746E}" destId="{C3197F91-CB14-4347-BB24-D5E252C1AC81}" srcOrd="0" destOrd="0" presId="urn:microsoft.com/office/officeart/2018/2/layout/IconCircleList"/>
    <dgm:cxn modelId="{9C0DDEBA-2430-4055-9C82-E9A0CAD2B392}" type="presOf" srcId="{171547B8-FE7E-4BAF-8465-D9BE3BF96ABB}" destId="{D6AC613A-D7D9-477C-AD5F-021844B65B98}" srcOrd="0" destOrd="0" presId="urn:microsoft.com/office/officeart/2018/2/layout/IconCircleList"/>
    <dgm:cxn modelId="{61BC0BD4-D989-4A3D-B3AB-DBE13247DD64}" type="presOf" srcId="{48EF0261-0784-4073-BF11-D048FBF5C3DD}" destId="{4A3BD16A-6142-49F3-8839-46F828CEF5DB}" srcOrd="0" destOrd="0" presId="urn:microsoft.com/office/officeart/2018/2/layout/IconCircleList"/>
    <dgm:cxn modelId="{4DAF5FFB-4299-4711-96B0-56BEF160992F}" type="presParOf" srcId="{D6AC613A-D7D9-477C-AD5F-021844B65B98}" destId="{0EB3E276-DD7C-4E6C-8F92-1195685C1FA0}" srcOrd="0" destOrd="0" presId="urn:microsoft.com/office/officeart/2018/2/layout/IconCircleList"/>
    <dgm:cxn modelId="{D029D751-FBEE-46F1-977B-DE9EED8F00C6}" type="presParOf" srcId="{0EB3E276-DD7C-4E6C-8F92-1195685C1FA0}" destId="{189A1478-A192-47AE-B661-7D3FB8E70744}" srcOrd="0" destOrd="0" presId="urn:microsoft.com/office/officeart/2018/2/layout/IconCircleList"/>
    <dgm:cxn modelId="{F6360274-8D9B-4C2F-8437-CF949F1D2751}" type="presParOf" srcId="{189A1478-A192-47AE-B661-7D3FB8E70744}" destId="{76CEE3AE-E92F-4FA0-8515-3FF4BE31FC79}" srcOrd="0" destOrd="0" presId="urn:microsoft.com/office/officeart/2018/2/layout/IconCircleList"/>
    <dgm:cxn modelId="{CE074A9D-7086-4C6F-B0CF-293CB1E57C75}" type="presParOf" srcId="{189A1478-A192-47AE-B661-7D3FB8E70744}" destId="{DCDAF021-77EC-480C-8E67-7AE96D9EDA2B}" srcOrd="1" destOrd="0" presId="urn:microsoft.com/office/officeart/2018/2/layout/IconCircleList"/>
    <dgm:cxn modelId="{77294DD5-CBAC-4326-8E7A-9DFB68107934}" type="presParOf" srcId="{189A1478-A192-47AE-B661-7D3FB8E70744}" destId="{1789C97C-EF54-4E49-964F-F1EDC517F25F}" srcOrd="2" destOrd="0" presId="urn:microsoft.com/office/officeart/2018/2/layout/IconCircleList"/>
    <dgm:cxn modelId="{5E003C79-D88E-4377-9D0D-49A822DF5F42}" type="presParOf" srcId="{189A1478-A192-47AE-B661-7D3FB8E70744}" destId="{9A895909-3A43-40DF-952C-68ED51133844}" srcOrd="3" destOrd="0" presId="urn:microsoft.com/office/officeart/2018/2/layout/IconCircleList"/>
    <dgm:cxn modelId="{774E35CB-B544-4BBE-A39D-DD834447FDCE}" type="presParOf" srcId="{0EB3E276-DD7C-4E6C-8F92-1195685C1FA0}" destId="{B5F09BF3-9165-422E-BEA3-7C969E4193D0}" srcOrd="1" destOrd="0" presId="urn:microsoft.com/office/officeart/2018/2/layout/IconCircleList"/>
    <dgm:cxn modelId="{C50A803F-6E20-4CDB-8FBA-C3848470DA1D}" type="presParOf" srcId="{0EB3E276-DD7C-4E6C-8F92-1195685C1FA0}" destId="{799FAB29-17F4-4054-8D49-9B15071E3A41}" srcOrd="2" destOrd="0" presId="urn:microsoft.com/office/officeart/2018/2/layout/IconCircleList"/>
    <dgm:cxn modelId="{CE360CB8-8E78-4DAB-BA33-1216D8BDAE90}" type="presParOf" srcId="{799FAB29-17F4-4054-8D49-9B15071E3A41}" destId="{9859E70D-1F79-43EC-A66B-8FFA5128A124}" srcOrd="0" destOrd="0" presId="urn:microsoft.com/office/officeart/2018/2/layout/IconCircleList"/>
    <dgm:cxn modelId="{AD340ED3-62A1-4E4B-B209-5B76A8467C84}" type="presParOf" srcId="{799FAB29-17F4-4054-8D49-9B15071E3A41}" destId="{67139E86-E954-4E69-878B-9435E19D6AF8}" srcOrd="1" destOrd="0" presId="urn:microsoft.com/office/officeart/2018/2/layout/IconCircleList"/>
    <dgm:cxn modelId="{3285BB94-4724-4E25-8CD2-F38B50A2737E}" type="presParOf" srcId="{799FAB29-17F4-4054-8D49-9B15071E3A41}" destId="{EAC0CFF8-84C5-489C-9040-FB8F59588A98}" srcOrd="2" destOrd="0" presId="urn:microsoft.com/office/officeart/2018/2/layout/IconCircleList"/>
    <dgm:cxn modelId="{1CDAADE8-26C2-4B0E-8760-5D0EC8C2FB84}" type="presParOf" srcId="{799FAB29-17F4-4054-8D49-9B15071E3A41}" destId="{C3197F91-CB14-4347-BB24-D5E252C1AC81}" srcOrd="3" destOrd="0" presId="urn:microsoft.com/office/officeart/2018/2/layout/IconCircleList"/>
    <dgm:cxn modelId="{9CEEF73E-6DC6-4938-B5F1-4CFAF5C1C36C}" type="presParOf" srcId="{0EB3E276-DD7C-4E6C-8F92-1195685C1FA0}" destId="{D2176B23-367E-4273-B135-360DB0BC068A}" srcOrd="3" destOrd="0" presId="urn:microsoft.com/office/officeart/2018/2/layout/IconCircleList"/>
    <dgm:cxn modelId="{56DCB519-8C08-469A-8426-3756413C6D06}" type="presParOf" srcId="{0EB3E276-DD7C-4E6C-8F92-1195685C1FA0}" destId="{48ECF3EF-7016-4840-B5D1-2D32A0806B9D}" srcOrd="4" destOrd="0" presId="urn:microsoft.com/office/officeart/2018/2/layout/IconCircleList"/>
    <dgm:cxn modelId="{4BA34D5F-52A8-4A2B-8248-D95E9A7C0E70}" type="presParOf" srcId="{48ECF3EF-7016-4840-B5D1-2D32A0806B9D}" destId="{F1C3ED2C-2D0E-4CA1-AEAD-250ED4042E01}" srcOrd="0" destOrd="0" presId="urn:microsoft.com/office/officeart/2018/2/layout/IconCircleList"/>
    <dgm:cxn modelId="{3FB1300D-93AE-481A-A40E-C41D00AC9A15}" type="presParOf" srcId="{48ECF3EF-7016-4840-B5D1-2D32A0806B9D}" destId="{901E5C6D-30F0-43EF-9F37-CC0F904D0408}" srcOrd="1" destOrd="0" presId="urn:microsoft.com/office/officeart/2018/2/layout/IconCircleList"/>
    <dgm:cxn modelId="{A0E8BAD5-2D9C-42F0-92C8-AF428B19FDFB}" type="presParOf" srcId="{48ECF3EF-7016-4840-B5D1-2D32A0806B9D}" destId="{758E37D8-DC44-4D4A-BC34-60F9C4C68165}" srcOrd="2" destOrd="0" presId="urn:microsoft.com/office/officeart/2018/2/layout/IconCircleList"/>
    <dgm:cxn modelId="{BA9256A4-2399-40E3-8495-B81BA97C80CC}" type="presParOf" srcId="{48ECF3EF-7016-4840-B5D1-2D32A0806B9D}" destId="{FA4E723B-B745-4B08-BE01-C19AF1984861}" srcOrd="3" destOrd="0" presId="urn:microsoft.com/office/officeart/2018/2/layout/IconCircleList"/>
    <dgm:cxn modelId="{9C899A12-DC03-48BD-B3DF-59F99D76CD96}" type="presParOf" srcId="{0EB3E276-DD7C-4E6C-8F92-1195685C1FA0}" destId="{9F72EB01-980B-4805-A202-9CEF229684EC}" srcOrd="5" destOrd="0" presId="urn:microsoft.com/office/officeart/2018/2/layout/IconCircleList"/>
    <dgm:cxn modelId="{6C44D940-2976-47AE-BE2C-8CE28F5DB06D}" type="presParOf" srcId="{0EB3E276-DD7C-4E6C-8F92-1195685C1FA0}" destId="{4D2F9E97-5BC8-46BC-97EE-3100BC071917}" srcOrd="6" destOrd="0" presId="urn:microsoft.com/office/officeart/2018/2/layout/IconCircleList"/>
    <dgm:cxn modelId="{E11F6F7A-79C5-4F04-8A20-6BE945016A79}" type="presParOf" srcId="{4D2F9E97-5BC8-46BC-97EE-3100BC071917}" destId="{1411DD6D-85B0-4B95-881A-40F3ADB15FD0}" srcOrd="0" destOrd="0" presId="urn:microsoft.com/office/officeart/2018/2/layout/IconCircleList"/>
    <dgm:cxn modelId="{EF6F80DE-21DE-4891-823C-496E1E1C23D8}" type="presParOf" srcId="{4D2F9E97-5BC8-46BC-97EE-3100BC071917}" destId="{59676D56-348E-4AAF-9868-527A7909B7D0}" srcOrd="1" destOrd="0" presId="urn:microsoft.com/office/officeart/2018/2/layout/IconCircleList"/>
    <dgm:cxn modelId="{F07E3CAD-87C9-44D0-948F-2A889EB0CD48}" type="presParOf" srcId="{4D2F9E97-5BC8-46BC-97EE-3100BC071917}" destId="{05EBF21B-B0B3-4D43-BA25-F4734AA3CABC}" srcOrd="2" destOrd="0" presId="urn:microsoft.com/office/officeart/2018/2/layout/IconCircleList"/>
    <dgm:cxn modelId="{A2A5A21F-E4AA-4071-AF38-16FE75343DAA}" type="presParOf" srcId="{4D2F9E97-5BC8-46BC-97EE-3100BC071917}" destId="{4A3BD16A-6142-49F3-8839-46F828CEF5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EE3AE-E92F-4FA0-8515-3FF4BE31FC79}">
      <dsp:nvSpPr>
        <dsp:cNvPr id="0" name=""/>
        <dsp:cNvSpPr/>
      </dsp:nvSpPr>
      <dsp:spPr>
        <a:xfrm>
          <a:off x="248506" y="346077"/>
          <a:ext cx="1354584" cy="135458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AF021-77EC-480C-8E67-7AE96D9EDA2B}">
      <dsp:nvSpPr>
        <dsp:cNvPr id="0" name=""/>
        <dsp:cNvSpPr/>
      </dsp:nvSpPr>
      <dsp:spPr>
        <a:xfrm>
          <a:off x="532969" y="630540"/>
          <a:ext cx="785658" cy="785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95909-3A43-40DF-952C-68ED51133844}">
      <dsp:nvSpPr>
        <dsp:cNvPr id="0" name=""/>
        <dsp:cNvSpPr/>
      </dsp:nvSpPr>
      <dsp:spPr>
        <a:xfrm>
          <a:off x="1893358" y="346077"/>
          <a:ext cx="3192947" cy="135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 err="1"/>
            <a:t>written</a:t>
          </a:r>
          <a:r>
            <a:rPr lang="de-DE" sz="3600" kern="1200" dirty="0"/>
            <a:t> </a:t>
          </a:r>
          <a:r>
            <a:rPr lang="de-DE" sz="3600" kern="1200" dirty="0" err="1"/>
            <a:t>portrait</a:t>
          </a:r>
          <a:r>
            <a:rPr lang="de-DE" sz="3600" kern="1200" dirty="0"/>
            <a:t> </a:t>
          </a:r>
          <a:r>
            <a:rPr lang="de-DE" sz="3600" kern="1200" dirty="0" err="1"/>
            <a:t>of</a:t>
          </a:r>
          <a:r>
            <a:rPr lang="de-DE" sz="3600" kern="1200" dirty="0"/>
            <a:t> a </a:t>
          </a:r>
          <a:r>
            <a:rPr lang="de-DE" sz="3600" kern="1200" dirty="0" err="1"/>
            <a:t>person</a:t>
          </a:r>
          <a:r>
            <a:rPr lang="de-DE" sz="3600" kern="1200" dirty="0"/>
            <a:t> </a:t>
          </a:r>
          <a:endParaRPr lang="en-US" sz="3600" kern="1200" dirty="0"/>
        </a:p>
      </dsp:txBody>
      <dsp:txXfrm>
        <a:off x="1893358" y="346077"/>
        <a:ext cx="3192947" cy="1354584"/>
      </dsp:txXfrm>
    </dsp:sp>
    <dsp:sp modelId="{9859E70D-1F79-43EC-A66B-8FFA5128A124}">
      <dsp:nvSpPr>
        <dsp:cNvPr id="0" name=""/>
        <dsp:cNvSpPr/>
      </dsp:nvSpPr>
      <dsp:spPr>
        <a:xfrm>
          <a:off x="5642653" y="346077"/>
          <a:ext cx="1354584" cy="135458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9E86-E954-4E69-878B-9435E19D6AF8}">
      <dsp:nvSpPr>
        <dsp:cNvPr id="0" name=""/>
        <dsp:cNvSpPr/>
      </dsp:nvSpPr>
      <dsp:spPr>
        <a:xfrm>
          <a:off x="5927116" y="630540"/>
          <a:ext cx="785658" cy="785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97F91-CB14-4347-BB24-D5E252C1AC81}">
      <dsp:nvSpPr>
        <dsp:cNvPr id="0" name=""/>
        <dsp:cNvSpPr/>
      </dsp:nvSpPr>
      <dsp:spPr>
        <a:xfrm>
          <a:off x="7287505" y="85726"/>
          <a:ext cx="3192947" cy="1875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concise</a:t>
          </a:r>
          <a:r>
            <a:rPr lang="de-DE" sz="2400" kern="1200" dirty="0"/>
            <a:t> </a:t>
          </a:r>
          <a:r>
            <a:rPr lang="de-DE" sz="2400" kern="1200" dirty="0" err="1"/>
            <a:t>introduction</a:t>
          </a:r>
          <a:r>
            <a:rPr lang="de-DE" sz="2400" kern="1200" dirty="0"/>
            <a:t> </a:t>
          </a:r>
          <a:r>
            <a:rPr lang="de-DE" sz="2400" kern="1200" dirty="0" err="1"/>
            <a:t>that</a:t>
          </a:r>
          <a:r>
            <a:rPr lang="de-DE" sz="2400" kern="1200" dirty="0"/>
            <a:t> 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provides</a:t>
          </a:r>
          <a:r>
            <a:rPr lang="de-DE" sz="2400" kern="1200" dirty="0"/>
            <a:t> a </a:t>
          </a:r>
          <a:r>
            <a:rPr lang="de-DE" sz="2400" kern="1200" dirty="0" err="1"/>
            <a:t>summarized</a:t>
          </a:r>
          <a:r>
            <a:rPr lang="de-DE" sz="2400" kern="1200" dirty="0"/>
            <a:t> </a:t>
          </a:r>
          <a:r>
            <a:rPr lang="de-DE" sz="2400" kern="1200" dirty="0" err="1"/>
            <a:t>version</a:t>
          </a:r>
          <a:r>
            <a:rPr lang="de-DE" sz="2400" kern="1200" dirty="0"/>
            <a:t> </a:t>
          </a:r>
          <a:r>
            <a:rPr lang="de-DE" sz="2400" kern="1200" dirty="0" err="1"/>
            <a:t>of</a:t>
          </a:r>
          <a:r>
            <a:rPr lang="de-DE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professional </a:t>
          </a:r>
          <a:r>
            <a:rPr lang="de-DE" sz="2400" kern="1200" dirty="0" err="1"/>
            <a:t>accomplishments</a:t>
          </a:r>
          <a:r>
            <a:rPr lang="de-DE" sz="2400" kern="1200" dirty="0"/>
            <a:t>, </a:t>
          </a:r>
          <a:r>
            <a:rPr lang="de-DE" sz="2400" kern="1200" dirty="0" err="1"/>
            <a:t>credentials</a:t>
          </a:r>
          <a:r>
            <a:rPr lang="de-DE" sz="2400" kern="1200" dirty="0"/>
            <a:t> &amp; </a:t>
          </a:r>
          <a:r>
            <a:rPr lang="de-DE" sz="2400" kern="1200" dirty="0" err="1"/>
            <a:t>education</a:t>
          </a:r>
          <a:r>
            <a:rPr lang="de-DE" sz="2400" kern="1200" dirty="0"/>
            <a:t>, and </a:t>
          </a:r>
          <a:r>
            <a:rPr lang="de-DE" sz="2400" kern="1200" dirty="0" err="1"/>
            <a:t>other</a:t>
          </a:r>
          <a:r>
            <a:rPr lang="de-DE" sz="2400" kern="1200" dirty="0"/>
            <a:t> </a:t>
          </a:r>
          <a:r>
            <a:rPr lang="de-DE" sz="2400" kern="1200" dirty="0" err="1"/>
            <a:t>information</a:t>
          </a:r>
          <a:r>
            <a:rPr lang="de-DE" sz="2400" kern="1200" dirty="0"/>
            <a:t> </a:t>
          </a:r>
          <a:endParaRPr lang="en-US" sz="2400" kern="1200" dirty="0"/>
        </a:p>
      </dsp:txBody>
      <dsp:txXfrm>
        <a:off x="7287505" y="85726"/>
        <a:ext cx="3192947" cy="1875286"/>
      </dsp:txXfrm>
    </dsp:sp>
    <dsp:sp modelId="{F1C3ED2C-2D0E-4CA1-AEAD-250ED4042E01}">
      <dsp:nvSpPr>
        <dsp:cNvPr id="0" name=""/>
        <dsp:cNvSpPr/>
      </dsp:nvSpPr>
      <dsp:spPr>
        <a:xfrm>
          <a:off x="248506" y="3588767"/>
          <a:ext cx="1354584" cy="135458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E5C6D-30F0-43EF-9F37-CC0F904D0408}">
      <dsp:nvSpPr>
        <dsp:cNvPr id="0" name=""/>
        <dsp:cNvSpPr/>
      </dsp:nvSpPr>
      <dsp:spPr>
        <a:xfrm>
          <a:off x="532969" y="3873229"/>
          <a:ext cx="785658" cy="785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E723B-B745-4B08-BE01-C19AF1984861}">
      <dsp:nvSpPr>
        <dsp:cNvPr id="0" name=""/>
        <dsp:cNvSpPr/>
      </dsp:nvSpPr>
      <dsp:spPr>
        <a:xfrm>
          <a:off x="1893358" y="2928244"/>
          <a:ext cx="3192947" cy="2675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/>
            <a:t>used</a:t>
          </a:r>
          <a:r>
            <a:rPr lang="de-DE" sz="2400" b="0" kern="1200" dirty="0"/>
            <a:t> </a:t>
          </a:r>
          <a:r>
            <a:rPr lang="de-DE" sz="2400" b="0" kern="1200" dirty="0" err="1"/>
            <a:t>when</a:t>
          </a:r>
          <a:r>
            <a:rPr lang="de-DE" sz="2400" b="0" kern="1200" dirty="0"/>
            <a:t> </a:t>
          </a:r>
          <a:r>
            <a:rPr lang="de-DE" sz="2400" b="0" kern="1200" dirty="0" err="1"/>
            <a:t>seeking</a:t>
          </a:r>
          <a:r>
            <a:rPr lang="de-DE" sz="2400" b="0" kern="1200" dirty="0"/>
            <a:t> </a:t>
          </a:r>
          <a:r>
            <a:rPr lang="de-DE" sz="2400" b="0" kern="1200" dirty="0" err="1"/>
            <a:t>employment</a:t>
          </a:r>
          <a:r>
            <a:rPr lang="de-DE" sz="2400" b="0" kern="1200" dirty="0"/>
            <a:t> </a:t>
          </a:r>
          <a:r>
            <a:rPr lang="de-DE" sz="2400" b="0" kern="1200" dirty="0" err="1"/>
            <a:t>to</a:t>
          </a:r>
          <a:r>
            <a:rPr lang="de-DE" sz="2400" b="0" kern="1200" dirty="0"/>
            <a:t> </a:t>
          </a:r>
          <a:r>
            <a:rPr lang="de-DE" sz="2400" b="0" kern="1200" dirty="0" err="1"/>
            <a:t>provide</a:t>
          </a:r>
          <a:r>
            <a:rPr lang="de-DE" sz="2400" b="0" kern="1200" dirty="0"/>
            <a:t> </a:t>
          </a:r>
          <a:r>
            <a:rPr lang="de-DE" sz="2400" b="0" kern="1200" dirty="0" err="1"/>
            <a:t>hiring</a:t>
          </a:r>
          <a:r>
            <a:rPr lang="de-DE" sz="2400" b="0" kern="1200" dirty="0"/>
            <a:t> </a:t>
          </a:r>
          <a:r>
            <a:rPr lang="de-DE" sz="2400" b="0" kern="1200" dirty="0" err="1"/>
            <a:t>managers</a:t>
          </a:r>
          <a:r>
            <a:rPr lang="de-DE" sz="2400" b="0" kern="1200" dirty="0"/>
            <a:t> </a:t>
          </a:r>
          <a:r>
            <a:rPr lang="de-DE" sz="2400" b="0" kern="1200" dirty="0" err="1"/>
            <a:t>with</a:t>
          </a:r>
          <a:r>
            <a:rPr lang="de-DE" sz="2400" b="0" kern="1200" dirty="0"/>
            <a:t> </a:t>
          </a:r>
          <a:r>
            <a:rPr lang="de-DE" sz="2400" kern="1200" dirty="0"/>
            <a:t>an </a:t>
          </a:r>
          <a:r>
            <a:rPr lang="de-DE" sz="2400" kern="1200" dirty="0" err="1"/>
            <a:t>overview</a:t>
          </a:r>
          <a:r>
            <a:rPr lang="de-DE" sz="2400" b="0" kern="1200" dirty="0"/>
            <a:t> </a:t>
          </a:r>
          <a:r>
            <a:rPr lang="de-DE" sz="2400" b="0" kern="1200" dirty="0" err="1"/>
            <a:t>of</a:t>
          </a:r>
          <a:r>
            <a:rPr lang="de-DE" sz="2400" b="0" kern="1200" dirty="0"/>
            <a:t> </a:t>
          </a:r>
          <a:r>
            <a:rPr lang="de-DE" sz="2400" b="0" kern="1200" dirty="0" err="1"/>
            <a:t>why</a:t>
          </a:r>
          <a:r>
            <a:rPr lang="de-DE" sz="2400" b="0" kern="1200" dirty="0"/>
            <a:t> </a:t>
          </a:r>
          <a:r>
            <a:rPr lang="de-DE" sz="2400" b="0" kern="1200" dirty="0" err="1"/>
            <a:t>you</a:t>
          </a:r>
          <a:r>
            <a:rPr lang="de-DE" sz="2400" b="0" kern="1200" dirty="0"/>
            <a:t> </a:t>
          </a:r>
          <a:r>
            <a:rPr lang="de-DE" sz="2400" b="0" kern="1200" dirty="0" err="1"/>
            <a:t>are</a:t>
          </a:r>
          <a:r>
            <a:rPr lang="de-DE" sz="2400" b="0" kern="1200" dirty="0"/>
            <a:t> </a:t>
          </a:r>
          <a:r>
            <a:rPr lang="de-DE" sz="2400" b="0" kern="1200" dirty="0" err="1"/>
            <a:t>the</a:t>
          </a:r>
          <a:r>
            <a:rPr lang="de-DE" sz="2400" b="0" kern="1200" dirty="0"/>
            <a:t> ideal </a:t>
          </a:r>
          <a:r>
            <a:rPr lang="de-DE" sz="2400" b="0" kern="1200" dirty="0" err="1"/>
            <a:t>candidate</a:t>
          </a:r>
          <a:r>
            <a:rPr lang="de-DE" sz="2400" b="0" kern="1200" dirty="0"/>
            <a:t> </a:t>
          </a:r>
          <a:endParaRPr lang="en-US" sz="2400" kern="1200" dirty="0"/>
        </a:p>
      </dsp:txBody>
      <dsp:txXfrm>
        <a:off x="1893358" y="2928244"/>
        <a:ext cx="3192947" cy="2675628"/>
      </dsp:txXfrm>
    </dsp:sp>
    <dsp:sp modelId="{1411DD6D-85B0-4B95-881A-40F3ADB15FD0}">
      <dsp:nvSpPr>
        <dsp:cNvPr id="0" name=""/>
        <dsp:cNvSpPr/>
      </dsp:nvSpPr>
      <dsp:spPr>
        <a:xfrm>
          <a:off x="5642653" y="3588767"/>
          <a:ext cx="1354584" cy="135458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76D56-348E-4AAF-9868-527A7909B7D0}">
      <dsp:nvSpPr>
        <dsp:cNvPr id="0" name=""/>
        <dsp:cNvSpPr/>
      </dsp:nvSpPr>
      <dsp:spPr>
        <a:xfrm>
          <a:off x="5927116" y="3873229"/>
          <a:ext cx="785658" cy="7856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D16A-6142-49F3-8839-46F828CEF5DB}">
      <dsp:nvSpPr>
        <dsp:cNvPr id="0" name=""/>
        <dsp:cNvSpPr/>
      </dsp:nvSpPr>
      <dsp:spPr>
        <a:xfrm>
          <a:off x="7287505" y="3588767"/>
          <a:ext cx="3192947" cy="135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networking</a:t>
          </a:r>
          <a:r>
            <a:rPr lang="de-DE" sz="2400" kern="1200" dirty="0"/>
            <a:t> </a:t>
          </a:r>
          <a:r>
            <a:rPr lang="de-DE" sz="2400" kern="1200" dirty="0" err="1"/>
            <a:t>platforms</a:t>
          </a:r>
          <a:r>
            <a:rPr lang="de-DE" sz="2400" kern="1200" dirty="0"/>
            <a:t> and professional </a:t>
          </a:r>
          <a:r>
            <a:rPr lang="de-DE" sz="2400" kern="1200" dirty="0" err="1"/>
            <a:t>websites</a:t>
          </a:r>
          <a:endParaRPr lang="en-US" sz="2400" kern="1200" dirty="0"/>
        </a:p>
      </dsp:txBody>
      <dsp:txXfrm>
        <a:off x="7287505" y="3588767"/>
        <a:ext cx="3192947" cy="1354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54D3-83A6-463F-858D-F57A8F4E8866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F0503-8610-412D-97BC-30A8BAD86B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90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F0503-8610-412D-97BC-30A8BAD86B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083-C6BC-4166-BE23-E0BDAA151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0"/>
            <a:ext cx="10276872" cy="3886680"/>
          </a:xfrm>
        </p:spPr>
        <p:txBody>
          <a:bodyPr/>
          <a:lstStyle/>
          <a:p>
            <a:pPr algn="l"/>
            <a:r>
              <a:rPr lang="de-DE" sz="1600" dirty="0" err="1"/>
              <a:t>Ms</a:t>
            </a:r>
            <a:r>
              <a:rPr lang="de-DE" sz="1600" dirty="0"/>
              <a:t> </a:t>
            </a:r>
            <a:r>
              <a:rPr lang="de-DE" sz="1600" dirty="0" err="1"/>
              <a:t>memet</a:t>
            </a:r>
            <a:r>
              <a:rPr lang="de-DE" sz="1600" dirty="0"/>
              <a:t> </a:t>
            </a:r>
            <a:r>
              <a:rPr lang="de-DE" sz="1600" dirty="0" err="1"/>
              <a:t>oglu</a:t>
            </a:r>
            <a:r>
              <a:rPr lang="de-DE" sz="1600" dirty="0"/>
              <a:t>   </a:t>
            </a:r>
            <a:br>
              <a:rPr lang="de-DE" dirty="0"/>
            </a:br>
            <a:br>
              <a:rPr lang="de-DE" dirty="0"/>
            </a:br>
            <a:r>
              <a:rPr lang="de-DE" sz="1600" dirty="0"/>
              <a:t> </a:t>
            </a:r>
            <a:br>
              <a:rPr lang="de-DE" dirty="0"/>
            </a:br>
            <a:r>
              <a:rPr lang="de-DE" dirty="0"/>
              <a:t>  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personal </a:t>
            </a:r>
            <a:r>
              <a:rPr lang="de-DE" dirty="0" err="1"/>
              <a:t>profile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6033D43-68BA-440B-AE2D-6237192C7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56278"/>
            <a:ext cx="12192000" cy="2789961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sz="2800" dirty="0" err="1"/>
              <a:t>guidelines</a:t>
            </a:r>
            <a:r>
              <a:rPr lang="de-DE" sz="2800" dirty="0"/>
              <a:t> and </a:t>
            </a:r>
            <a:r>
              <a:rPr lang="de-DE" sz="2800" dirty="0" err="1"/>
              <a:t>tips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		</a:t>
            </a:r>
          </a:p>
          <a:p>
            <a:r>
              <a:rPr lang="de-DE" dirty="0"/>
              <a:t>								</a:t>
            </a:r>
            <a:r>
              <a:rPr lang="de-DE" sz="2000" dirty="0"/>
              <a:t>FS13</a:t>
            </a:r>
          </a:p>
        </p:txBody>
      </p:sp>
    </p:spTree>
    <p:extLst>
      <p:ext uri="{BB962C8B-B14F-4D97-AF65-F5344CB8AC3E}">
        <p14:creationId xmlns:p14="http://schemas.microsoft.com/office/powerpoint/2010/main" val="32131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9F5B3-7BA0-40AB-949D-7DCB13C0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9699"/>
            <a:ext cx="10658475" cy="5629275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Noto Sans" panose="020B0502040504020204" pitchFamily="34"/>
              </a:rPr>
              <a:t>4</a:t>
            </a:r>
            <a:r>
              <a:rPr lang="en-US" sz="28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Noto Sans" panose="020B0502040504020204" pitchFamily="34"/>
              </a:rPr>
              <a:t>.) Include your contact information</a:t>
            </a: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biography </a:t>
            </a:r>
            <a:r>
              <a:rPr lang="en-US" sz="2400" dirty="0">
                <a:solidFill>
                  <a:schemeClr val="tx1"/>
                </a:solidFill>
                <a:latin typeface="Helvetica Neue"/>
              </a:rPr>
              <a:t>=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first step in connecting you with others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	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contact information section can encourage readers to 		   	     communicate with you as it makes you appear open and 	 	  	     approachable 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Helvetica Neue"/>
              </a:rPr>
              <a:t>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our email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link to your contact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Helvetica Neue"/>
              </a:rPr>
              <a:t>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inks to your professional social media platforms</a:t>
            </a:r>
          </a:p>
          <a:p>
            <a:pPr marL="530352" lvl="1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Helvetica Neue"/>
              </a:rPr>
              <a:t>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our contact information should be at the end of your bio and easily visible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250488-E23D-4639-AC94-1F29B9A6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4" y="238125"/>
            <a:ext cx="965835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46331-879B-4CC8-9AED-CCC6FD04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6700"/>
            <a:ext cx="9601200" cy="828675"/>
          </a:xfrm>
        </p:spPr>
        <p:txBody>
          <a:bodyPr/>
          <a:lstStyle/>
          <a:p>
            <a:pPr algn="ctr"/>
            <a:r>
              <a:rPr lang="de-DE" dirty="0"/>
              <a:t>	</a:t>
            </a:r>
            <a:endParaRPr lang="de-DE" b="1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342C3-B52B-4912-B5D4-DD6EEFDB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5375"/>
            <a:ext cx="10820401" cy="576262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sz="3000" b="1" u="sng" dirty="0">
              <a:solidFill>
                <a:schemeClr val="accent6">
                  <a:lumMod val="50000"/>
                </a:schemeClr>
              </a:solidFill>
              <a:latin typeface="Noto Sans" panose="020B0502040504020204" pitchFamily="34"/>
            </a:endParaRPr>
          </a:p>
          <a:p>
            <a:pPr marL="0" indent="0" algn="l">
              <a:buNone/>
            </a:pPr>
            <a:r>
              <a:rPr lang="en-US" sz="3000" b="1" u="sng" dirty="0">
                <a:solidFill>
                  <a:schemeClr val="accent6">
                    <a:lumMod val="50000"/>
                  </a:schemeClr>
                </a:solidFill>
                <a:latin typeface="Noto Sans" panose="020B0502040504020204" pitchFamily="34"/>
              </a:rPr>
              <a:t>5</a:t>
            </a:r>
            <a:r>
              <a:rPr lang="en-US" sz="3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Noto Sans" panose="020B0502040504020204" pitchFamily="34"/>
              </a:rPr>
              <a:t>.) Edit thoroughly  </a:t>
            </a:r>
          </a:p>
          <a:p>
            <a:pPr marL="0" indent="0" algn="l">
              <a:buNone/>
            </a:pPr>
            <a:endParaRPr lang="en-US" sz="800" b="1" i="0" u="sng" dirty="0">
              <a:solidFill>
                <a:srgbClr val="2D2D2D"/>
              </a:solidFill>
              <a:effectLst/>
              <a:latin typeface="Noto Sans" panose="020B0502040504020204" pitchFamily="34"/>
            </a:endParaRPr>
          </a:p>
          <a:p>
            <a:pPr algn="l"/>
            <a:r>
              <a:rPr lang="en-US" sz="2600" b="0" i="0" dirty="0">
                <a:solidFill>
                  <a:schemeClr val="tx1"/>
                </a:solidFill>
                <a:effectLst/>
                <a:latin typeface="Helvetica Neue"/>
              </a:rPr>
              <a:t>proofread your bio for grammatical and spelling errors before publishing it</a:t>
            </a:r>
          </a:p>
          <a:p>
            <a:pPr marL="0" indent="0" algn="l">
              <a:buNone/>
            </a:pPr>
            <a:endParaRPr lang="en-US" sz="26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	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T</a:t>
            </a:r>
            <a:r>
              <a:rPr lang="en-US" sz="24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ips to edit and refine your profile: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chemeClr val="tx1"/>
                </a:solidFill>
                <a:latin typeface="Helvetica Neue"/>
              </a:rPr>
              <a:t>r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Helvetica Neue"/>
              </a:rPr>
              <a:t>ead your piece aloud to catch grammatical errors and find areas where the structure could be improved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chemeClr val="tx1"/>
                </a:solidFill>
                <a:latin typeface="Helvetica Neue"/>
              </a:rPr>
              <a:t>u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Helvetica Neue"/>
              </a:rPr>
              <a:t>se online editing software to grade your piece in terms of readability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Helvetica Neue"/>
              </a:rPr>
              <a:t>sk family, friends and coworkers to provide honest feedback and an outside perspective on what can be improved</a:t>
            </a:r>
          </a:p>
          <a:p>
            <a:pPr marL="530352" lvl="1" indent="0">
              <a:buNone/>
            </a:pPr>
            <a:endParaRPr lang="en-US" sz="26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Helvetica Neue"/>
              </a:rPr>
              <a:t>e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Helvetica Neue"/>
              </a:rPr>
              <a:t>diting is just one important step to making sure your personal bio is the most professional representation of your background, accomplishments and character</a:t>
            </a:r>
            <a:endParaRPr lang="en-US" sz="2600" b="0" i="0" dirty="0">
              <a:solidFill>
                <a:srgbClr val="595959"/>
              </a:solidFill>
              <a:effectLst/>
              <a:latin typeface="Helvetica Neue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D87536-202E-4BA1-B979-C79357D5DB25}"/>
              </a:ext>
            </a:extLst>
          </p:cNvPr>
          <p:cNvSpPr/>
          <p:nvPr/>
        </p:nvSpPr>
        <p:spPr>
          <a:xfrm>
            <a:off x="1495425" y="247650"/>
            <a:ext cx="96012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D0308-FBDC-4136-A040-66D637B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9080"/>
            <a:ext cx="9601200" cy="828040"/>
          </a:xfrm>
        </p:spPr>
        <p:txBody>
          <a:bodyPr/>
          <a:lstStyle/>
          <a:p>
            <a:pPr algn="ctr"/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How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make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profile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noticeable</a:t>
            </a:r>
            <a:endParaRPr lang="de-DE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44F829-20EE-41CB-ADBC-CF6C4D15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7120"/>
            <a:ext cx="10820400" cy="568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b="1" dirty="0"/>
          </a:p>
          <a:p>
            <a:pPr marL="0" indent="0" algn="ctr">
              <a:buNone/>
            </a:pPr>
            <a:r>
              <a:rPr lang="de-DE" sz="3600" b="1" dirty="0"/>
              <a:t>Use </a:t>
            </a:r>
            <a:r>
              <a:rPr lang="de-DE" sz="3600" b="1" dirty="0" err="1"/>
              <a:t>humor</a:t>
            </a:r>
            <a:r>
              <a:rPr lang="de-DE" sz="3600" b="1" dirty="0"/>
              <a:t> </a:t>
            </a:r>
            <a:r>
              <a:rPr lang="de-DE" sz="3600" b="1" dirty="0" err="1"/>
              <a:t>where</a:t>
            </a:r>
            <a:r>
              <a:rPr lang="de-DE" sz="3600" b="1" dirty="0"/>
              <a:t> </a:t>
            </a:r>
            <a:r>
              <a:rPr lang="de-DE" sz="3600" b="1" dirty="0" err="1"/>
              <a:t>appropriate</a:t>
            </a:r>
            <a:endParaRPr lang="de-DE" sz="3600" dirty="0"/>
          </a:p>
          <a:p>
            <a:r>
              <a:rPr lang="de-DE" sz="3600" dirty="0" err="1"/>
              <a:t>keep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tone professional but </a:t>
            </a:r>
            <a:r>
              <a:rPr lang="de-DE" sz="3600" dirty="0" err="1"/>
              <a:t>consider</a:t>
            </a:r>
            <a:r>
              <a:rPr lang="de-DE" sz="3600" dirty="0"/>
              <a:t> </a:t>
            </a:r>
            <a:r>
              <a:rPr lang="de-DE" sz="3600" dirty="0" err="1"/>
              <a:t>ending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an </a:t>
            </a:r>
            <a:r>
              <a:rPr lang="de-DE" sz="3600" dirty="0" err="1"/>
              <a:t>anecdotal</a:t>
            </a:r>
            <a:r>
              <a:rPr lang="de-DE" sz="3600" dirty="0"/>
              <a:t> </a:t>
            </a:r>
            <a:r>
              <a:rPr lang="de-DE" sz="3600" dirty="0" err="1"/>
              <a:t>story</a:t>
            </a:r>
            <a:r>
              <a:rPr lang="de-DE" sz="3600" dirty="0"/>
              <a:t>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some</a:t>
            </a:r>
            <a:r>
              <a:rPr lang="de-DE" sz="3600" dirty="0"/>
              <a:t> </a:t>
            </a:r>
            <a:r>
              <a:rPr lang="de-DE" sz="3600" dirty="0" err="1"/>
              <a:t>tasteful</a:t>
            </a:r>
            <a:r>
              <a:rPr lang="de-DE" sz="3600" dirty="0"/>
              <a:t> and </a:t>
            </a:r>
            <a:r>
              <a:rPr lang="de-DE" sz="3600" dirty="0" err="1"/>
              <a:t>fun</a:t>
            </a:r>
            <a:r>
              <a:rPr lang="de-DE" sz="3600" dirty="0"/>
              <a:t> </a:t>
            </a:r>
            <a:r>
              <a:rPr lang="de-DE" sz="3600" dirty="0" err="1"/>
              <a:t>humor</a:t>
            </a:r>
            <a:endParaRPr lang="de-DE" sz="3600" dirty="0"/>
          </a:p>
          <a:p>
            <a:pPr marL="0" indent="0">
              <a:buNone/>
            </a:pPr>
            <a:r>
              <a:rPr lang="de-DE" sz="3600" dirty="0">
                <a:sym typeface="Wingdings" panose="05000000000000000000" pitchFamily="2" charset="2"/>
              </a:rPr>
              <a:t>	 </a:t>
            </a:r>
            <a:r>
              <a:rPr lang="de-DE" sz="3600" dirty="0" err="1">
                <a:sym typeface="Wingdings" panose="05000000000000000000" pitchFamily="2" charset="2"/>
              </a:rPr>
              <a:t>can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personalize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your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bio</a:t>
            </a:r>
            <a:r>
              <a:rPr lang="de-DE" sz="3600" dirty="0">
                <a:sym typeface="Wingdings" panose="05000000000000000000" pitchFamily="2" charset="2"/>
              </a:rPr>
              <a:t> and </a:t>
            </a:r>
            <a:r>
              <a:rPr lang="de-DE" sz="3600" dirty="0" err="1">
                <a:sym typeface="Wingdings" panose="05000000000000000000" pitchFamily="2" charset="2"/>
              </a:rPr>
              <a:t>leave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your</a:t>
            </a:r>
            <a:r>
              <a:rPr lang="de-DE" sz="3600" dirty="0">
                <a:sym typeface="Wingdings" panose="05000000000000000000" pitchFamily="2" charset="2"/>
              </a:rPr>
              <a:t> 	   	     </a:t>
            </a:r>
            <a:r>
              <a:rPr lang="de-DE" sz="3600" dirty="0" err="1">
                <a:sym typeface="Wingdings" panose="05000000000000000000" pitchFamily="2" charset="2"/>
              </a:rPr>
              <a:t>audience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with</a:t>
            </a:r>
            <a:r>
              <a:rPr lang="de-DE" sz="3600" dirty="0">
                <a:sym typeface="Wingdings" panose="05000000000000000000" pitchFamily="2" charset="2"/>
              </a:rPr>
              <a:t> a </a:t>
            </a:r>
            <a:r>
              <a:rPr lang="de-DE" sz="3600" dirty="0" err="1">
                <a:sym typeface="Wingdings" panose="05000000000000000000" pitchFamily="2" charset="2"/>
              </a:rPr>
              <a:t>good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impression</a:t>
            </a:r>
            <a:endParaRPr lang="de-DE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600" dirty="0">
                <a:sym typeface="Wingdings" panose="05000000000000000000" pitchFamily="2" charset="2"/>
              </a:rPr>
              <a:t>	 </a:t>
            </a:r>
            <a:r>
              <a:rPr lang="de-DE" sz="3600" dirty="0" err="1">
                <a:sym typeface="Wingdings" panose="05000000000000000000" pitchFamily="2" charset="2"/>
              </a:rPr>
              <a:t>it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is</a:t>
            </a:r>
            <a:r>
              <a:rPr lang="de-DE" sz="3600" dirty="0">
                <a:sym typeface="Wingdings" panose="05000000000000000000" pitchFamily="2" charset="2"/>
              </a:rPr>
              <a:t> ok </a:t>
            </a:r>
            <a:r>
              <a:rPr lang="de-DE" sz="3600" dirty="0" err="1">
                <a:sym typeface="Wingdings" panose="05000000000000000000" pitchFamily="2" charset="2"/>
              </a:rPr>
              <a:t>to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be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quirky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as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long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as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it</a:t>
            </a:r>
            <a:r>
              <a:rPr lang="de-DE" sz="3600" dirty="0">
                <a:sym typeface="Wingdings" panose="05000000000000000000" pitchFamily="2" charset="2"/>
              </a:rPr>
              <a:t> </a:t>
            </a:r>
            <a:r>
              <a:rPr lang="de-DE" sz="3600" dirty="0" err="1">
                <a:sym typeface="Wingdings" panose="05000000000000000000" pitchFamily="2" charset="2"/>
              </a:rPr>
              <a:t>is</a:t>
            </a:r>
            <a:r>
              <a:rPr lang="de-DE" sz="3600" dirty="0">
                <a:sym typeface="Wingdings" panose="05000000000000000000" pitchFamily="2" charset="2"/>
              </a:rPr>
              <a:t> not 			     </a:t>
            </a:r>
            <a:r>
              <a:rPr lang="de-DE" sz="3600" dirty="0" err="1">
                <a:sym typeface="Wingdings" panose="05000000000000000000" pitchFamily="2" charset="2"/>
              </a:rPr>
              <a:t>unprofessional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540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05889-5FC7-4895-A0D5-1E3BEA77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10553700" cy="5762625"/>
          </a:xfrm>
        </p:spPr>
        <p:txBody>
          <a:bodyPr>
            <a:normAutofit/>
          </a:bodyPr>
          <a:lstStyle/>
          <a:p>
            <a:pPr algn="ctr"/>
            <a:r>
              <a:rPr lang="de-DE" sz="9600" b="1" dirty="0" err="1"/>
              <a:t>Have</a:t>
            </a:r>
            <a:r>
              <a:rPr lang="de-DE" sz="9600" b="1" dirty="0"/>
              <a:t> </a:t>
            </a:r>
            <a:r>
              <a:rPr lang="de-DE" sz="9600" b="1" dirty="0" err="1"/>
              <a:t>fun</a:t>
            </a:r>
            <a:r>
              <a:rPr lang="de-DE" sz="9600" b="1" dirty="0"/>
              <a:t> </a:t>
            </a:r>
            <a:r>
              <a:rPr lang="de-DE" sz="9600" b="1" dirty="0" err="1"/>
              <a:t>creating</a:t>
            </a:r>
            <a:r>
              <a:rPr lang="de-DE" sz="9600" b="1" dirty="0"/>
              <a:t> </a:t>
            </a:r>
            <a:r>
              <a:rPr lang="de-DE" sz="9600" b="1" dirty="0" err="1"/>
              <a:t>your</a:t>
            </a:r>
            <a:r>
              <a:rPr lang="de-DE" sz="9600" b="1" dirty="0"/>
              <a:t> personal </a:t>
            </a:r>
            <a:r>
              <a:rPr lang="de-DE" sz="9600" b="1" dirty="0" err="1"/>
              <a:t>profiles</a:t>
            </a:r>
            <a:r>
              <a:rPr lang="de-DE" sz="9600" b="1" dirty="0"/>
              <a:t> </a:t>
            </a:r>
            <a:r>
              <a:rPr lang="de-DE" sz="9600" b="1" dirty="0">
                <a:sym typeface="Wingdings" panose="05000000000000000000" pitchFamily="2" charset="2"/>
              </a:rPr>
              <a:t></a:t>
            </a:r>
            <a:endParaRPr lang="de-DE" sz="9600" b="1" dirty="0"/>
          </a:p>
        </p:txBody>
      </p:sp>
    </p:spTree>
    <p:extLst>
      <p:ext uri="{BB962C8B-B14F-4D97-AF65-F5344CB8AC3E}">
        <p14:creationId xmlns:p14="http://schemas.microsoft.com/office/powerpoint/2010/main" val="317683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A317C-C617-44B2-B71A-D8015FFE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4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137DD-2841-4F0E-B23D-C6CF8654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23975"/>
            <a:ext cx="10467975" cy="5133975"/>
          </a:xfrm>
        </p:spPr>
        <p:txBody>
          <a:bodyPr/>
          <a:lstStyle/>
          <a:p>
            <a:r>
              <a:rPr lang="de-DE" dirty="0"/>
              <a:t>https://www.indeed.com/career-advice/resumes-cover-letters/write-a-personal-bio-that-draws-attention</a:t>
            </a:r>
          </a:p>
        </p:txBody>
      </p:sp>
    </p:spTree>
    <p:extLst>
      <p:ext uri="{BB962C8B-B14F-4D97-AF65-F5344CB8AC3E}">
        <p14:creationId xmlns:p14="http://schemas.microsoft.com/office/powerpoint/2010/main" val="17468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02B20-D87B-4637-B035-105D9822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9550"/>
            <a:ext cx="9601200" cy="1095375"/>
          </a:xfrm>
        </p:spPr>
        <p:txBody>
          <a:bodyPr>
            <a:normAutofit/>
          </a:bodyPr>
          <a:lstStyle/>
          <a:p>
            <a:r>
              <a:rPr lang="de-DE" sz="7200" u="sng" dirty="0">
                <a:solidFill>
                  <a:schemeClr val="accent6">
                    <a:lumMod val="50000"/>
                  </a:schemeClr>
                </a:solidFill>
              </a:rPr>
              <a:t>Outline: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B2194-DC32-4194-A961-BF764F28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4925"/>
            <a:ext cx="10820400" cy="5553076"/>
          </a:xfrm>
        </p:spPr>
        <p:txBody>
          <a:bodyPr>
            <a:normAutofit lnSpcReduction="10000"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a </a:t>
            </a:r>
            <a:r>
              <a:rPr lang="de-DE" sz="3600" dirty="0" err="1"/>
              <a:t>profile</a:t>
            </a:r>
            <a:r>
              <a:rPr lang="de-DE" sz="3600" dirty="0"/>
              <a:t>?</a:t>
            </a:r>
          </a:p>
          <a:p>
            <a:pPr marL="0" indent="0">
              <a:buNone/>
            </a:pPr>
            <a:endParaRPr lang="de-DE" sz="3600" dirty="0"/>
          </a:p>
          <a:p>
            <a:r>
              <a:rPr lang="de-DE" sz="3600" dirty="0" err="1"/>
              <a:t>Tips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writing</a:t>
            </a:r>
            <a:r>
              <a:rPr lang="de-DE" sz="3600" dirty="0"/>
              <a:t> a </a:t>
            </a:r>
            <a:r>
              <a:rPr lang="de-DE" sz="3600" dirty="0" err="1"/>
              <a:t>profile</a:t>
            </a:r>
            <a:endParaRPr lang="de-DE" sz="3600" dirty="0"/>
          </a:p>
          <a:p>
            <a:pPr marL="0" indent="0">
              <a:buNone/>
            </a:pPr>
            <a:r>
              <a:rPr lang="de-DE" sz="3600" i="0" dirty="0">
                <a:sym typeface="Wingdings" panose="05000000000000000000" pitchFamily="2" charset="2"/>
              </a:rPr>
              <a:t> </a:t>
            </a:r>
            <a:r>
              <a:rPr lang="de-DE" sz="3000" dirty="0" err="1">
                <a:sym typeface="Wingdings" panose="05000000000000000000" pitchFamily="2" charset="2"/>
              </a:rPr>
              <a:t>g</a:t>
            </a:r>
            <a:r>
              <a:rPr lang="de-DE" sz="3000" i="0" dirty="0" err="1"/>
              <a:t>uidelines</a:t>
            </a:r>
            <a:r>
              <a:rPr lang="de-DE" sz="3000" i="0" dirty="0"/>
              <a:t> </a:t>
            </a:r>
            <a:r>
              <a:rPr lang="de-DE" sz="3000" i="0" dirty="0" err="1"/>
              <a:t>to</a:t>
            </a:r>
            <a:r>
              <a:rPr lang="de-DE" sz="3000" i="0" dirty="0"/>
              <a:t> catch </a:t>
            </a:r>
            <a:r>
              <a:rPr lang="de-DE" sz="3000" i="0" dirty="0" err="1"/>
              <a:t>the</a:t>
            </a:r>
            <a:r>
              <a:rPr lang="de-DE" sz="3000" i="0" dirty="0"/>
              <a:t> </a:t>
            </a:r>
            <a:r>
              <a:rPr lang="de-DE" sz="3000" i="0" dirty="0" err="1"/>
              <a:t>atttention</a:t>
            </a:r>
            <a:r>
              <a:rPr lang="de-DE" sz="3000" i="0" dirty="0"/>
              <a:t> </a:t>
            </a:r>
            <a:r>
              <a:rPr lang="de-DE" sz="3000" i="0" dirty="0" err="1"/>
              <a:t>of</a:t>
            </a:r>
            <a:r>
              <a:rPr lang="de-DE" sz="3000" i="0" dirty="0"/>
              <a:t> </a:t>
            </a:r>
            <a:r>
              <a:rPr lang="de-DE" sz="3000" i="0" dirty="0" err="1"/>
              <a:t>employers</a:t>
            </a:r>
            <a:r>
              <a:rPr lang="de-DE" sz="3000" i="0" dirty="0"/>
              <a:t>:</a:t>
            </a:r>
          </a:p>
          <a:p>
            <a:pPr lvl="4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Introduce yourself</a:t>
            </a:r>
          </a:p>
          <a:p>
            <a:pPr lvl="4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Keep it concise</a:t>
            </a:r>
          </a:p>
          <a:p>
            <a:pPr lvl="4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Write strategically</a:t>
            </a:r>
          </a:p>
          <a:p>
            <a:pPr lvl="4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Include your contact information</a:t>
            </a:r>
          </a:p>
          <a:p>
            <a:pPr lvl="4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Edit thoroughly</a:t>
            </a:r>
          </a:p>
          <a:p>
            <a:pPr lvl="4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Helvetica Neue"/>
              </a:rPr>
              <a:t>How to make your profile noticeable</a:t>
            </a:r>
          </a:p>
          <a:p>
            <a:r>
              <a:rPr lang="en-US" sz="3600" dirty="0">
                <a:solidFill>
                  <a:schemeClr val="tx1"/>
                </a:solidFill>
                <a:latin typeface="Helvetica Neue"/>
              </a:rPr>
              <a:t>Sources</a:t>
            </a:r>
            <a:endParaRPr lang="en-US" sz="36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530352" lvl="1" indent="0">
              <a:buNone/>
            </a:pPr>
            <a:endParaRPr lang="de-DE" sz="3600" dirty="0"/>
          </a:p>
          <a:p>
            <a:pPr marL="0" indent="0">
              <a:buNone/>
            </a:pPr>
            <a:endParaRPr lang="de-DE" sz="400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2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4B5E7-9DAE-4F2A-8358-4B4C9F5E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8920"/>
            <a:ext cx="9601200" cy="817880"/>
          </a:xfrm>
        </p:spPr>
        <p:txBody>
          <a:bodyPr>
            <a:normAutofit/>
          </a:bodyPr>
          <a:lstStyle/>
          <a:p>
            <a:pPr algn="ctr"/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What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is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de-DE" b="1" u="sng" dirty="0" err="1">
                <a:solidFill>
                  <a:schemeClr val="accent6">
                    <a:lumMod val="50000"/>
                  </a:schemeClr>
                </a:solidFill>
              </a:rPr>
              <a:t>profile</a:t>
            </a:r>
            <a:r>
              <a:rPr lang="de-DE" b="1" u="sng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607F6494-D5A9-46D1-B561-77290032C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454198"/>
              </p:ext>
            </p:extLst>
          </p:nvPr>
        </p:nvGraphicFramePr>
        <p:xfrm>
          <a:off x="1371600" y="1066800"/>
          <a:ext cx="1072896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0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64B1F-60CD-4D21-A0A3-8F569B39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362075"/>
            <a:ext cx="11315700" cy="5410200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 allow yourself the time to focus to include all the details 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     you want to convey in a concise and efficient manner</a:t>
            </a:r>
          </a:p>
          <a:p>
            <a:pPr marL="0" indent="0" algn="l">
              <a:buNone/>
            </a:pPr>
            <a:endParaRPr lang="en-US" sz="2800" dirty="0">
              <a:solidFill>
                <a:schemeClr val="tx1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G</a:t>
            </a:r>
            <a:r>
              <a:rPr lang="en-US" sz="28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uidelines to catch the attention of employers: 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Introduce yourself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Keep it concise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Write strategically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Include your contact information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Helvetica Neue"/>
              </a:rPr>
              <a:t>Edit thoroughly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07B507C-455D-4C00-8D39-61CB09D2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6" y="381000"/>
            <a:ext cx="9591674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A1195D-32D7-4B7E-80D1-19E07C5F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219200"/>
            <a:ext cx="11058526" cy="5638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1.) Introduce yourself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brief introduction that shows who you are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first sentence: your name followed by your education, certifications or achievements 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passions, values 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&amp;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general outlook on life by considering aspects of yourself in these four areas: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s</a:t>
            </a:r>
            <a:r>
              <a:rPr lang="en-US" b="1" i="0" u="sng" dirty="0">
                <a:solidFill>
                  <a:schemeClr val="tx1"/>
                </a:solidFill>
                <a:effectLst/>
                <a:latin typeface="Helvetica Neue"/>
              </a:rPr>
              <a:t>kills:</a:t>
            </a: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                            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What can you bring to a certain position or company?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                                                    What have you trained in or mastered?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b="1" i="0" u="sng" dirty="0">
                <a:solidFill>
                  <a:schemeClr val="tx1"/>
                </a:solidFill>
                <a:effectLst/>
                <a:latin typeface="Helvetica Neue"/>
              </a:rPr>
              <a:t>ttributes:</a:t>
            </a:r>
            <a:r>
              <a:rPr lang="en-US" b="1" i="0" dirty="0">
                <a:solidFill>
                  <a:schemeClr val="tx1"/>
                </a:solidFill>
                <a:effectLst/>
                <a:latin typeface="Helvetica Neue"/>
              </a:rPr>
              <a:t>                     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What factors make you good at what you do?</a:t>
            </a:r>
          </a:p>
          <a:p>
            <a:pPr marL="530352" lvl="1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p</a:t>
            </a:r>
            <a:r>
              <a:rPr lang="en-US" b="1" i="0" u="sng" dirty="0">
                <a:solidFill>
                  <a:schemeClr val="tx1"/>
                </a:solidFill>
                <a:effectLst/>
                <a:latin typeface="Helvetica Neue"/>
              </a:rPr>
              <a:t>ersonal values: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           What values helped shape who you are today?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		                         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What helped drive you to your current line of work?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tx1"/>
                </a:solidFill>
                <a:latin typeface="Helvetica Neue"/>
              </a:rPr>
              <a:t>p</a:t>
            </a:r>
            <a:r>
              <a:rPr lang="en-US" b="1" i="0" u="sng" dirty="0">
                <a:solidFill>
                  <a:schemeClr val="tx1"/>
                </a:solidFill>
                <a:effectLst/>
                <a:latin typeface="Helvetica Neue"/>
              </a:rPr>
              <a:t>rofessional values: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    What do you value most in a company you work for? 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		                          What goals do you have in your professional life?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C9EDA1-0AA0-4F35-9262-5FCEF45B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4" y="185738"/>
            <a:ext cx="962977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B24AF-D872-4D79-8930-E6E99686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42975"/>
            <a:ext cx="10467975" cy="558164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595959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8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2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.) Keep it concise</a:t>
            </a:r>
            <a:endParaRPr lang="en-US" sz="2800" b="1" i="0" u="sng" dirty="0">
              <a:solidFill>
                <a:schemeClr val="accent6">
                  <a:lumMod val="50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Helvetica Neue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tart with a word count in mind. It can vary depending on the purpose and focus of the biography, but having a word limit can help you streamline your content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single paragraph or a few short paragraphs that describe who you are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Helvetica Neue"/>
              </a:rPr>
              <a:t>b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etween 300 and 500 words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	 </a:t>
            </a:r>
            <a:r>
              <a:rPr lang="en-US" dirty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horter bios are meant to capture the reader’s attention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	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encourage them to read the rest of your resume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	= k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eep it simple and engaging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 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Helvetica Neue"/>
              </a:rPr>
              <a:t>profile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for professional website should be around 1,500 to 2,000 words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sym typeface="Wingdings" panose="05000000000000000000" pitchFamily="2" charset="2"/>
              </a:rPr>
              <a:t>	 k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eep details short and concise but include as many as possible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E38AFE-613C-4F94-9F4B-27341765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47650"/>
            <a:ext cx="965835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98BBA-B9AA-4569-B307-69B847D0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876300"/>
          </a:xfrm>
        </p:spPr>
        <p:txBody>
          <a:bodyPr/>
          <a:lstStyle/>
          <a:p>
            <a:pPr algn="ctr"/>
            <a:r>
              <a:rPr lang="de-DE" b="1" u="sng" dirty="0" err="1"/>
              <a:t>Tips</a:t>
            </a:r>
            <a:r>
              <a:rPr lang="de-DE" b="1" u="sng" dirty="0"/>
              <a:t> </a:t>
            </a:r>
            <a:r>
              <a:rPr lang="de-DE" b="1" u="sng" dirty="0" err="1"/>
              <a:t>for</a:t>
            </a:r>
            <a:r>
              <a:rPr lang="de-DE" b="1" u="sng" dirty="0"/>
              <a:t> </a:t>
            </a:r>
            <a:r>
              <a:rPr lang="de-DE" b="1" u="sng" dirty="0" err="1"/>
              <a:t>writing</a:t>
            </a:r>
            <a:r>
              <a:rPr lang="de-DE" b="1" u="sng" dirty="0"/>
              <a:t> a </a:t>
            </a:r>
            <a:r>
              <a:rPr lang="de-DE" b="1" u="sng" dirty="0" err="1"/>
              <a:t>profile</a:t>
            </a:r>
            <a:endParaRPr lang="de-DE" b="1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CC5F9-23E5-4CAA-93E4-251E34C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00125"/>
            <a:ext cx="10820400" cy="60579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i="0" dirty="0">
              <a:solidFill>
                <a:schemeClr val="accent6">
                  <a:lumMod val="50000"/>
                </a:schemeClr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The main items your profile should include:</a:t>
            </a:r>
          </a:p>
          <a:p>
            <a:pPr marL="0" indent="0" algn="l">
              <a:buNone/>
            </a:pPr>
            <a:endParaRPr lang="en-US" sz="2400" b="1" i="0" dirty="0">
              <a:solidFill>
                <a:schemeClr val="accent6">
                  <a:lumMod val="50000"/>
                </a:schemeClr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Helvetica Neue"/>
              </a:rPr>
              <a:t>p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Helvetica Neue"/>
              </a:rPr>
              <a:t>urpose: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Helvetica Neue"/>
              </a:rPr>
              <a:t> 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Why are you writing your bio?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Helvetica Neue"/>
              </a:rPr>
              <a:t>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To address clients and customers? Obtain a job?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do you hope to convey to those who are reading it? 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Helvetica Neue"/>
              </a:rPr>
              <a:t>a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Helvetica Neue"/>
              </a:rPr>
              <a:t>ccomplishments: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Helvetica Neue"/>
              </a:rPr>
              <a:t> 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professional goals have you reached?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Have you been honored with awards?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      Did you meet or exceed your job responsibilities?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DFAEB0-5714-4362-AAAF-D1517293CF9A}"/>
              </a:ext>
            </a:extLst>
          </p:cNvPr>
          <p:cNvSpPr/>
          <p:nvPr/>
        </p:nvSpPr>
        <p:spPr>
          <a:xfrm>
            <a:off x="1476375" y="247650"/>
            <a:ext cx="9705976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5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16FB4-A415-43CD-B1D9-BA70EC698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48080"/>
            <a:ext cx="10637520" cy="557784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</a:t>
            </a:r>
          </a:p>
          <a:p>
            <a:pPr marL="0" indent="0">
              <a:buNone/>
            </a:pPr>
            <a:r>
              <a:rPr lang="en-US" sz="3000" b="1" i="0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The main items your profile should include: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Helvetica Neue"/>
              </a:rPr>
              <a:t>h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Helvetica Neue"/>
              </a:rPr>
              <a:t>istory: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Helvetica Neue"/>
              </a:rPr>
              <a:t>	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aspects of your personal background brought you 				to this current stage in your life?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events of your life shaped your career path?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Helvetica Neue"/>
              </a:rPr>
              <a:t>e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Helvetica Neue"/>
              </a:rPr>
              <a:t>ducation and 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Helvetica Neue"/>
              </a:rPr>
              <a:t>      </a:t>
            </a:r>
            <a:r>
              <a:rPr lang="en-US" sz="2400" b="1" i="0" u="sng" dirty="0">
                <a:solidFill>
                  <a:schemeClr val="tx1"/>
                </a:solidFill>
                <a:effectLst/>
                <a:latin typeface="Helvetica Neue"/>
              </a:rPr>
              <a:t>credentials: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Helvetica Neue"/>
              </a:rPr>
              <a:t>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is your educational background?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Where did you go to school?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did you study?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Helvetica Neue"/>
              </a:rPr>
              <a:t>		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Were you recognized with any educational awards 					or certifications?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39DE678-38A6-4058-B18E-0DBCF891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4" y="300038"/>
            <a:ext cx="9610726" cy="84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257E89-D6BD-42C1-A014-6B65AFB2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6350"/>
            <a:ext cx="10687050" cy="558165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3.) Write strategically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Helvetica Neue"/>
              </a:rPr>
              <a:t>w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hile you want to mention your many achievements, avoid creating an extensive list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. 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Helvetica Neue"/>
              </a:rPr>
              <a:t>i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Helvetica Neue"/>
              </a:rPr>
              <a:t>f you find it hard to get started, consider asking yourself: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Who is your target audience?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do you what them to learn from your bio?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What life events can you include to illustrate these points?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Helvetica Neue"/>
              </a:rPr>
              <a:t>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ifferentiate yourself from others by writing a compelling story that others can read to get to know more about you. Include stories that inspired you to pursue your current career or shaped your professional goals. 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can provide readers a personal understanding of your interest, passion and core values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226754-1B9E-429D-A595-50FDA1A9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4" y="276225"/>
            <a:ext cx="9620251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bg1"/>
                </a:solidFill>
              </a:rPr>
              <a:t>How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to</a:t>
            </a:r>
            <a:r>
              <a:rPr lang="de-DE" sz="2800" b="1" dirty="0">
                <a:solidFill>
                  <a:schemeClr val="bg1"/>
                </a:solidFill>
              </a:rPr>
              <a:t> </a:t>
            </a:r>
            <a:r>
              <a:rPr lang="de-DE" sz="2800" b="1" dirty="0" err="1">
                <a:solidFill>
                  <a:schemeClr val="bg1"/>
                </a:solidFill>
              </a:rPr>
              <a:t>write</a:t>
            </a:r>
            <a:r>
              <a:rPr lang="de-DE" sz="2800" b="1" dirty="0">
                <a:solidFill>
                  <a:schemeClr val="bg1"/>
                </a:solidFill>
              </a:rPr>
              <a:t> a </a:t>
            </a:r>
            <a:r>
              <a:rPr lang="de-DE" sz="2800" b="1" dirty="0" err="1">
                <a:solidFill>
                  <a:schemeClr val="bg1"/>
                </a:solidFill>
              </a:rPr>
              <a:t>profile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7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Breitbild</PresentationFormat>
  <Paragraphs>139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Helvetica Neue</vt:lpstr>
      <vt:lpstr>Noto Sans</vt:lpstr>
      <vt:lpstr>Ausschnitt</vt:lpstr>
      <vt:lpstr>Ms memet oglu          How to write a personal profile</vt:lpstr>
      <vt:lpstr>Outline:</vt:lpstr>
      <vt:lpstr>What is a profile?</vt:lpstr>
      <vt:lpstr>How to write a profile</vt:lpstr>
      <vt:lpstr>How to write a profile</vt:lpstr>
      <vt:lpstr>How to write a profile</vt:lpstr>
      <vt:lpstr>Tips for writing a profile</vt:lpstr>
      <vt:lpstr>How to write a profile</vt:lpstr>
      <vt:lpstr>How to write a profile</vt:lpstr>
      <vt:lpstr>How to write a profile</vt:lpstr>
      <vt:lpstr> </vt:lpstr>
      <vt:lpstr>How to make your profile noticeable</vt:lpstr>
      <vt:lpstr>Have fun creating your personal profiles 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personal profile</dc:title>
  <dc:creator>Manolya Memet Oglu</dc:creator>
  <cp:lastModifiedBy>Manolya Memet Oglu</cp:lastModifiedBy>
  <cp:revision>17</cp:revision>
  <dcterms:created xsi:type="dcterms:W3CDTF">2020-09-15T18:27:09Z</dcterms:created>
  <dcterms:modified xsi:type="dcterms:W3CDTF">2020-09-15T20:26:04Z</dcterms:modified>
</cp:coreProperties>
</file>