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7"/>
  </p:notesMasterIdLst>
  <p:handoutMasterIdLst>
    <p:handoutMasterId r:id="rId8"/>
  </p:handoutMasterIdLst>
  <p:sldIdLst>
    <p:sldId id="260" r:id="rId5"/>
    <p:sldId id="259" r:id="rId6"/>
  </p:sldIdLst>
  <p:sldSz cx="10058400" cy="77724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222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BEFF70-BDA4-F54A-B68B-1EBC4852CADC}" v="208" dt="2020-11-25T10:41:50.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6" autoAdjust="0"/>
    <p:restoredTop sz="94987" autoAdjust="0"/>
  </p:normalViewPr>
  <p:slideViewPr>
    <p:cSldViewPr snapToGrid="0">
      <p:cViewPr varScale="1">
        <p:scale>
          <a:sx n="114" d="100"/>
          <a:sy n="114" d="100"/>
        </p:scale>
        <p:origin x="928" y="168"/>
      </p:cViewPr>
      <p:guideLst/>
    </p:cSldViewPr>
  </p:slideViewPr>
  <p:notesTextViewPr>
    <p:cViewPr>
      <p:scale>
        <a:sx n="3" d="2"/>
        <a:sy n="3" d="2"/>
      </p:scale>
      <p:origin x="0" y="0"/>
    </p:cViewPr>
  </p:notesTextViewPr>
  <p:notesViewPr>
    <p:cSldViewPr snapToGrid="0">
      <p:cViewPr varScale="1">
        <p:scale>
          <a:sx n="91" d="100"/>
          <a:sy n="91" d="100"/>
        </p:scale>
        <p:origin x="295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13AB8F60-FA51-4E9C-B7F2-218129B3B52F}" type="datetime1">
              <a:rPr lang="de-DE" smtClean="0"/>
              <a:t>25.11.20</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r>
              <a:rPr lang="de-DE" dirty="0"/>
              <a:t>‹Nr.›</a:t>
            </a:r>
          </a:p>
        </p:txBody>
      </p:sp>
    </p:spTree>
    <p:extLst>
      <p:ext uri="{BB962C8B-B14F-4D97-AF65-F5344CB8AC3E}">
        <p14:creationId xmlns:p14="http://schemas.microsoft.com/office/powerpoint/2010/main" val="2919203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de-DE"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l" rtl="0">
              <a:defRPr sz="1200"/>
            </a:lvl1pPr>
          </a:lstStyle>
          <a:p>
            <a:pPr algn="r"/>
            <a:fld id="{46CFB0F2-8AF3-448F-8C39-8366FABB57F8}" type="datetime1">
              <a:rPr lang="de-DE" smtClean="0"/>
              <a:pPr algn="r"/>
              <a:t>25.11.20</a:t>
            </a:fld>
            <a:endParaRPr lang="de-DE" dirty="0"/>
          </a:p>
        </p:txBody>
      </p:sp>
      <p:sp>
        <p:nvSpPr>
          <p:cNvPr id="4" name="Folienbildplatzhalt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de-DE" noProof="0"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a:r>
              <a:rPr lang="de-DE" noProof="0" dirty="0"/>
              <a:t>‹Nr.›</a:t>
            </a:r>
          </a:p>
        </p:txBody>
      </p:sp>
    </p:spTree>
    <p:extLst>
      <p:ext uri="{BB962C8B-B14F-4D97-AF65-F5344CB8AC3E}">
        <p14:creationId xmlns:p14="http://schemas.microsoft.com/office/powerpoint/2010/main" val="292584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izenplatzhalter 2"/>
          <p:cNvSpPr>
            <a:spLocks noGrp="1"/>
          </p:cNvSpPr>
          <p:nvPr>
            <p:ph type="body" idx="1"/>
          </p:nvPr>
        </p:nvSpPr>
        <p:spPr/>
        <p:txBody>
          <a:bodyPr rtlCol="0"/>
          <a:lstStyle/>
          <a:p>
            <a:pPr rtl="0"/>
            <a:r>
              <a:rPr lang="de-DE" noProof="0" dirty="0"/>
              <a:t>Wenn Sie diese Broschüre ändern möchten, ersetzen Sie den Beispielinhalt durch Ihre eigenen Inhalte. Wenn Sie lieber ohne Vorgaben starten möchten, klicken Sie auf der Registerkarte "Start" auf die Schaltfläche "Neue Folie", um eine neue Seite einzufügen. Geben Sie nun Ihren Text und Bilder in die leeren Platzhalter ein. Wenn Sie das Logo in Ihr eigenes Logo ändern möchten, wählen Sie das Bild "Durch LOGO ersetzen" aus, und wählen dann auf der Registerkarte "Format" unter "Bildtools" die Option "Bild ändern" aus.</a:t>
            </a:r>
          </a:p>
          <a:p>
            <a:pPr rtl="0"/>
            <a:endParaRPr lang="de-DE" noProof="0" dirty="0"/>
          </a:p>
          <a:p>
            <a:pPr rtl="0"/>
            <a:r>
              <a:rPr lang="de-DE" noProof="0" dirty="0"/>
              <a:t>Haben Sie bemerkt, dass bereits Markierungen für die Faltung vorhanden sind? Sie sind kaum sichtbar. Wenn sie jedoch nicht in Ihrer Broschüre vorhanden sein sollen, wählen Sie sie aus, und löschen Sie sie dann, bevor Sie drucken.</a:t>
            </a:r>
          </a:p>
        </p:txBody>
      </p:sp>
      <p:sp>
        <p:nvSpPr>
          <p:cNvPr id="4" name="Foliennummernplatzhalter 3"/>
          <p:cNvSpPr>
            <a:spLocks noGrp="1"/>
          </p:cNvSpPr>
          <p:nvPr>
            <p:ph type="sldNum" sz="quarter" idx="10"/>
          </p:nvPr>
        </p:nvSpPr>
        <p:spPr/>
        <p:txBody>
          <a:bodyPr rtlCol="0"/>
          <a:lstStyle/>
          <a:p>
            <a:pPr rtl="0"/>
            <a:r>
              <a:rPr lang="en-US"/>
              <a:t>1</a:t>
            </a:r>
          </a:p>
        </p:txBody>
      </p:sp>
      <p:sp>
        <p:nvSpPr>
          <p:cNvPr id="7" name="Folienbildplatzhalter 6"/>
          <p:cNvSpPr>
            <a:spLocks noGrp="1" noRot="1" noChangeAspect="1"/>
          </p:cNvSpPr>
          <p:nvPr>
            <p:ph type="sldImg"/>
          </p:nvPr>
        </p:nvSpPr>
        <p:spPr/>
      </p:sp>
    </p:spTree>
    <p:extLst>
      <p:ext uri="{BB962C8B-B14F-4D97-AF65-F5344CB8AC3E}">
        <p14:creationId xmlns:p14="http://schemas.microsoft.com/office/powerpoint/2010/main" val="820910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izenplatzhalter 2"/>
          <p:cNvSpPr>
            <a:spLocks noGrp="1"/>
          </p:cNvSpPr>
          <p:nvPr>
            <p:ph type="body" idx="1"/>
          </p:nvPr>
        </p:nvSpPr>
        <p:spPr/>
        <p:txBody>
          <a:bodyPr rtlCol="0"/>
          <a:lstStyle/>
          <a:p>
            <a:pPr rtl="0"/>
            <a:r>
              <a:rPr lang="de-DE" noProof="0" dirty="0"/>
              <a:t>Wenn Sie diese Broschüre ändern möchten, ersetzen Sie den Beispielinhalt durch Ihre eigenen Inhalte. Wenn Sie lieber ohne Vorgaben starten möchten, klicken Sie auf der Registerkarte "Start" auf die Schaltfläche "Neue Folie", um eine neue Seite einzufügen. Geben Sie nun Ihren Text und Bilder in die leeren Platzhalter ein. Wenn Sie das Logo in Ihr eigenes Logo ändern möchten, wählen Sie das Bild "Durch LOGO ersetzen" aus, und wählen dann auf der Registerkarte "Format" unter "Bildtools" die Option "Bild ändern" aus.</a:t>
            </a:r>
          </a:p>
          <a:p>
            <a:pPr rtl="0"/>
            <a:endParaRPr lang="de-DE" noProof="0" dirty="0"/>
          </a:p>
          <a:p>
            <a:pPr rtl="0"/>
            <a:r>
              <a:rPr lang="de-DE" noProof="0" dirty="0"/>
              <a:t>Haben Sie bemerkt, dass bereits Markierungen für die Faltung vorhanden sind? Sie sind kaum sichtbar. Wenn sie jedoch nicht in Ihrer Broschüre vorhanden sein sollen, wählen Sie sie aus, und löschen Sie sie dann, bevor Sie drucken.</a:t>
            </a:r>
          </a:p>
        </p:txBody>
      </p:sp>
      <p:sp>
        <p:nvSpPr>
          <p:cNvPr id="4" name="Foliennummernplatzhalter 3"/>
          <p:cNvSpPr>
            <a:spLocks noGrp="1"/>
          </p:cNvSpPr>
          <p:nvPr>
            <p:ph type="sldNum" sz="quarter" idx="10"/>
          </p:nvPr>
        </p:nvSpPr>
        <p:spPr/>
        <p:txBody>
          <a:bodyPr rtlCol="0"/>
          <a:lstStyle/>
          <a:p>
            <a:pPr rtl="0"/>
            <a:r>
              <a:rPr lang="en-US"/>
              <a:t>2</a:t>
            </a:r>
          </a:p>
        </p:txBody>
      </p:sp>
      <p:sp>
        <p:nvSpPr>
          <p:cNvPr id="7" name="Folienbildplatzhalter 6"/>
          <p:cNvSpPr>
            <a:spLocks noGrp="1" noRot="1" noChangeAspect="1"/>
          </p:cNvSpPr>
          <p:nvPr>
            <p:ph type="sldImg"/>
          </p:nvPr>
        </p:nvSpPr>
        <p:spPr/>
      </p:sp>
    </p:spTree>
    <p:extLst>
      <p:ext uri="{BB962C8B-B14F-4D97-AF65-F5344CB8AC3E}">
        <p14:creationId xmlns:p14="http://schemas.microsoft.com/office/powerpoint/2010/main" val="1750841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ußenseite">
    <p:spTree>
      <p:nvGrpSpPr>
        <p:cNvPr id="1" name=""/>
        <p:cNvGrpSpPr/>
        <p:nvPr/>
      </p:nvGrpSpPr>
      <p:grpSpPr>
        <a:xfrm>
          <a:off x="0" y="0"/>
          <a:ext cx="0" cy="0"/>
          <a:chOff x="0" y="0"/>
          <a:chExt cx="0" cy="0"/>
        </a:xfrm>
      </p:grpSpPr>
      <p:sp>
        <p:nvSpPr>
          <p:cNvPr id="11" name="Rechteck 10"/>
          <p:cNvSpPr/>
          <p:nvPr userDrawn="1"/>
        </p:nvSpPr>
        <p:spPr>
          <a:xfrm>
            <a:off x="442027" y="3040910"/>
            <a:ext cx="2424223" cy="9966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rtl="0">
              <a:lnSpc>
                <a:spcPct val="130000"/>
              </a:lnSpc>
            </a:pPr>
            <a:endParaRPr lang="de-DE" noProof="0" dirty="0"/>
          </a:p>
        </p:txBody>
      </p:sp>
      <p:sp>
        <p:nvSpPr>
          <p:cNvPr id="23" name="Textplatzhalter 21"/>
          <p:cNvSpPr>
            <a:spLocks noGrp="1"/>
          </p:cNvSpPr>
          <p:nvPr>
            <p:ph type="body" sz="quarter" idx="14" hasCustomPrompt="1"/>
          </p:nvPr>
        </p:nvSpPr>
        <p:spPr>
          <a:xfrm rot="16200000">
            <a:off x="2282453" y="5905510"/>
            <a:ext cx="2471737" cy="347642"/>
          </a:xfrm>
        </p:spPr>
        <p:txBody>
          <a:bodyPr lIns="0" tIns="0" rIns="0" bIns="0" rtlCol="0" anchor="b">
            <a:noAutofit/>
          </a:bodyPr>
          <a:lstStyle>
            <a:lvl1pPr marL="0" indent="0" algn="l" rtl="0">
              <a:lnSpc>
                <a:spcPct val="85000"/>
              </a:lnSpc>
              <a:spcBef>
                <a:spcPts val="0"/>
              </a:spcBef>
              <a:buNone/>
              <a:defRPr sz="900">
                <a:solidFill>
                  <a:schemeClr val="accent1"/>
                </a:solidFill>
                <a:latin typeface="+mj-lt"/>
              </a:defRPr>
            </a:lvl1pPr>
            <a:lvl2pPr marL="0" indent="0" algn="l" rtl="0">
              <a:spcBef>
                <a:spcPts val="0"/>
              </a:spcBef>
              <a:buNone/>
              <a:defRPr sz="3600"/>
            </a:lvl2pPr>
            <a:lvl3pPr marL="0" indent="0" algn="l" rtl="0">
              <a:spcBef>
                <a:spcPts val="0"/>
              </a:spcBef>
              <a:buNone/>
              <a:defRPr sz="3600"/>
            </a:lvl3pPr>
            <a:lvl4pPr marL="0" indent="0" algn="l" rtl="0">
              <a:spcBef>
                <a:spcPts val="0"/>
              </a:spcBef>
              <a:buNone/>
              <a:defRPr sz="3600"/>
            </a:lvl4pPr>
            <a:lvl5pPr marL="0" indent="0" algn="l" rtl="0">
              <a:spcBef>
                <a:spcPts val="0"/>
              </a:spcBef>
              <a:buNone/>
              <a:defRPr sz="3600"/>
            </a:lvl5pPr>
          </a:lstStyle>
          <a:p>
            <a:pPr lvl="0" rtl="0"/>
            <a:r>
              <a:rPr lang="de-DE" noProof="0" dirty="0"/>
              <a:t>Firmenname</a:t>
            </a:r>
          </a:p>
        </p:txBody>
      </p:sp>
      <p:sp>
        <p:nvSpPr>
          <p:cNvPr id="24" name="Textplatzhalter 21"/>
          <p:cNvSpPr>
            <a:spLocks noGrp="1"/>
          </p:cNvSpPr>
          <p:nvPr>
            <p:ph type="body" sz="quarter" idx="15" hasCustomPrompt="1"/>
          </p:nvPr>
        </p:nvSpPr>
        <p:spPr>
          <a:xfrm rot="16200000">
            <a:off x="2662318" y="5875952"/>
            <a:ext cx="2471738" cy="406757"/>
          </a:xfrm>
        </p:spPr>
        <p:txBody>
          <a:bodyPr lIns="0" tIns="0" rIns="0" bIns="0" rtlCol="0" anchor="t">
            <a:noAutofit/>
          </a:bodyPr>
          <a:lstStyle>
            <a:lvl1pPr marL="0" indent="0" algn="l" rtl="0">
              <a:lnSpc>
                <a:spcPct val="120000"/>
              </a:lnSpc>
              <a:spcBef>
                <a:spcPts val="0"/>
              </a:spcBef>
              <a:buNone/>
              <a:defRPr sz="900">
                <a:solidFill>
                  <a:schemeClr val="accent1"/>
                </a:solidFill>
              </a:defRPr>
            </a:lvl1pPr>
            <a:lvl2pPr marL="0" indent="0" algn="l" rtl="0">
              <a:spcBef>
                <a:spcPts val="0"/>
              </a:spcBef>
              <a:buNone/>
              <a:defRPr sz="3600"/>
            </a:lvl2pPr>
            <a:lvl3pPr marL="0" indent="0" algn="l" rtl="0">
              <a:spcBef>
                <a:spcPts val="0"/>
              </a:spcBef>
              <a:buNone/>
              <a:defRPr sz="3600"/>
            </a:lvl3pPr>
            <a:lvl4pPr marL="0" indent="0" algn="l" rtl="0">
              <a:spcBef>
                <a:spcPts val="0"/>
              </a:spcBef>
              <a:buNone/>
              <a:defRPr sz="3600"/>
            </a:lvl4pPr>
            <a:lvl5pPr marL="0" indent="0" algn="l" rtl="0">
              <a:spcBef>
                <a:spcPts val="0"/>
              </a:spcBef>
              <a:buNone/>
              <a:defRPr sz="3600"/>
            </a:lvl5pPr>
          </a:lstStyle>
          <a:p>
            <a:pPr lvl="0" rtl="0"/>
            <a:r>
              <a:rPr lang="de-DE" noProof="0" dirty="0"/>
              <a:t>Adresse geschäftlich</a:t>
            </a:r>
          </a:p>
        </p:txBody>
      </p:sp>
      <p:sp>
        <p:nvSpPr>
          <p:cNvPr id="28" name="Textplatzhalter 21"/>
          <p:cNvSpPr>
            <a:spLocks noGrp="1"/>
          </p:cNvSpPr>
          <p:nvPr>
            <p:ph type="body" sz="quarter" idx="19" hasCustomPrompt="1"/>
          </p:nvPr>
        </p:nvSpPr>
        <p:spPr>
          <a:xfrm>
            <a:off x="442027" y="5422604"/>
            <a:ext cx="2424223" cy="1892596"/>
          </a:xfrm>
        </p:spPr>
        <p:txBody>
          <a:bodyPr lIns="0" tIns="0" rIns="0" bIns="0" rtlCol="0" anchor="t">
            <a:noAutofit/>
          </a:bodyPr>
          <a:lstStyle>
            <a:lvl1pPr marL="0" indent="0" algn="l" rtl="0">
              <a:lnSpc>
                <a:spcPct val="120000"/>
              </a:lnSpc>
              <a:spcBef>
                <a:spcPts val="900"/>
              </a:spcBef>
              <a:buNone/>
              <a:defRPr sz="1000">
                <a:solidFill>
                  <a:schemeClr val="tx1"/>
                </a:solidFill>
              </a:defRPr>
            </a:lvl1pPr>
            <a:lvl2pPr marL="0" indent="0" algn="l" rtl="0">
              <a:spcBef>
                <a:spcPts val="0"/>
              </a:spcBef>
              <a:buNone/>
              <a:defRPr sz="3600"/>
            </a:lvl2pPr>
            <a:lvl3pPr marL="0" indent="0" algn="l" rtl="0">
              <a:spcBef>
                <a:spcPts val="0"/>
              </a:spcBef>
              <a:buNone/>
              <a:defRPr sz="3600"/>
            </a:lvl3pPr>
            <a:lvl4pPr marL="0" indent="0" algn="l" rtl="0">
              <a:spcBef>
                <a:spcPts val="0"/>
              </a:spcBef>
              <a:buNone/>
              <a:defRPr sz="3600"/>
            </a:lvl4pPr>
            <a:lvl5pPr marL="0" indent="0" algn="l" rtl="0">
              <a:spcBef>
                <a:spcPts val="0"/>
              </a:spcBef>
              <a:buNone/>
              <a:defRPr sz="3600"/>
            </a:lvl5pPr>
          </a:lstStyle>
          <a:p>
            <a:pPr lvl="0" rtl="0"/>
            <a:r>
              <a:rPr lang="de-DE" noProof="0" dirty="0"/>
              <a:t>Klicken Sie, um Text hinzuzufügen.</a:t>
            </a:r>
          </a:p>
        </p:txBody>
      </p:sp>
      <p:sp>
        <p:nvSpPr>
          <p:cNvPr id="31" name="Textplatzhalter 21"/>
          <p:cNvSpPr>
            <a:spLocks noGrp="1"/>
          </p:cNvSpPr>
          <p:nvPr>
            <p:ph type="body" sz="quarter" idx="20" hasCustomPrompt="1"/>
          </p:nvPr>
        </p:nvSpPr>
        <p:spPr>
          <a:xfrm>
            <a:off x="442026" y="4146698"/>
            <a:ext cx="2424224" cy="1006274"/>
          </a:xfrm>
        </p:spPr>
        <p:txBody>
          <a:bodyPr lIns="0" tIns="0" rIns="0" bIns="0" rtlCol="0" anchor="b">
            <a:noAutofit/>
          </a:bodyPr>
          <a:lstStyle>
            <a:lvl1pPr marL="0" indent="0" algn="l" rtl="0">
              <a:lnSpc>
                <a:spcPct val="120000"/>
              </a:lnSpc>
              <a:spcBef>
                <a:spcPts val="0"/>
              </a:spcBef>
              <a:buNone/>
              <a:defRPr sz="1600" b="1">
                <a:solidFill>
                  <a:schemeClr val="accent1"/>
                </a:solidFill>
                <a:latin typeface="+mj-lt"/>
              </a:defRPr>
            </a:lvl1pPr>
            <a:lvl2pPr marL="0" indent="0" algn="l" rtl="0">
              <a:spcBef>
                <a:spcPts val="0"/>
              </a:spcBef>
              <a:buNone/>
              <a:defRPr sz="3600"/>
            </a:lvl2pPr>
            <a:lvl3pPr marL="0" indent="0" algn="l" rtl="0">
              <a:spcBef>
                <a:spcPts val="0"/>
              </a:spcBef>
              <a:buNone/>
              <a:defRPr sz="3600"/>
            </a:lvl3pPr>
            <a:lvl4pPr marL="0" indent="0" algn="l" rtl="0">
              <a:spcBef>
                <a:spcPts val="0"/>
              </a:spcBef>
              <a:buNone/>
              <a:defRPr sz="3600"/>
            </a:lvl4pPr>
            <a:lvl5pPr marL="0" indent="0" algn="l" rtl="0">
              <a:spcBef>
                <a:spcPts val="0"/>
              </a:spcBef>
              <a:buNone/>
              <a:defRPr sz="3600"/>
            </a:lvl5pPr>
          </a:lstStyle>
          <a:p>
            <a:pPr lvl="0" rtl="0"/>
            <a:r>
              <a:rPr lang="de-DE" noProof="0" dirty="0"/>
              <a:t>Überschriftentext</a:t>
            </a:r>
          </a:p>
        </p:txBody>
      </p:sp>
      <p:sp>
        <p:nvSpPr>
          <p:cNvPr id="33" name="Textplatzhalter 21"/>
          <p:cNvSpPr>
            <a:spLocks noGrp="1"/>
          </p:cNvSpPr>
          <p:nvPr>
            <p:ph type="body" sz="quarter" idx="21" hasCustomPrompt="1"/>
          </p:nvPr>
        </p:nvSpPr>
        <p:spPr>
          <a:xfrm>
            <a:off x="7155180" y="1446028"/>
            <a:ext cx="2423160" cy="2308328"/>
          </a:xfrm>
        </p:spPr>
        <p:txBody>
          <a:bodyPr lIns="0" tIns="0" rIns="0" bIns="0" rtlCol="0" anchor="b">
            <a:noAutofit/>
          </a:bodyPr>
          <a:lstStyle>
            <a:lvl1pPr marL="0" indent="0" algn="l" rtl="0">
              <a:lnSpc>
                <a:spcPct val="90000"/>
              </a:lnSpc>
              <a:spcBef>
                <a:spcPts val="0"/>
              </a:spcBef>
              <a:buNone/>
              <a:defRPr sz="3800" b="1" baseline="0">
                <a:solidFill>
                  <a:schemeClr val="accent1"/>
                </a:solidFill>
                <a:latin typeface="+mj-lt"/>
              </a:defRPr>
            </a:lvl1pPr>
            <a:lvl2pPr marL="0" indent="0" algn="l" rtl="0">
              <a:spcBef>
                <a:spcPts val="0"/>
              </a:spcBef>
              <a:buNone/>
              <a:defRPr sz="3600"/>
            </a:lvl2pPr>
            <a:lvl3pPr marL="0" indent="0" algn="l" rtl="0">
              <a:spcBef>
                <a:spcPts val="0"/>
              </a:spcBef>
              <a:buNone/>
              <a:defRPr sz="3600"/>
            </a:lvl3pPr>
            <a:lvl4pPr marL="0" indent="0" algn="l" rtl="0">
              <a:spcBef>
                <a:spcPts val="0"/>
              </a:spcBef>
              <a:buNone/>
              <a:defRPr sz="3600"/>
            </a:lvl4pPr>
            <a:lvl5pPr marL="0" indent="0" algn="l" rtl="0">
              <a:spcBef>
                <a:spcPts val="0"/>
              </a:spcBef>
              <a:buNone/>
              <a:defRPr sz="3600"/>
            </a:lvl5pPr>
          </a:lstStyle>
          <a:p>
            <a:pPr lvl="0" rtl="0"/>
            <a:r>
              <a:rPr lang="de-DE" noProof="0" dirty="0"/>
              <a:t>Überschriftentext</a:t>
            </a:r>
          </a:p>
        </p:txBody>
      </p:sp>
      <p:sp>
        <p:nvSpPr>
          <p:cNvPr id="34" name="Textplatzhalter 21"/>
          <p:cNvSpPr>
            <a:spLocks noGrp="1"/>
          </p:cNvSpPr>
          <p:nvPr>
            <p:ph type="body" sz="quarter" idx="22" hasCustomPrompt="1"/>
          </p:nvPr>
        </p:nvSpPr>
        <p:spPr>
          <a:xfrm>
            <a:off x="7155180" y="3997842"/>
            <a:ext cx="2423160" cy="616688"/>
          </a:xfrm>
        </p:spPr>
        <p:txBody>
          <a:bodyPr lIns="0" tIns="0" rIns="0" bIns="0" rtlCol="0" anchor="t">
            <a:noAutofit/>
          </a:bodyPr>
          <a:lstStyle>
            <a:lvl1pPr marL="0" indent="0" algn="l" rtl="0">
              <a:lnSpc>
                <a:spcPct val="100000"/>
              </a:lnSpc>
              <a:spcBef>
                <a:spcPts val="0"/>
              </a:spcBef>
              <a:buNone/>
              <a:defRPr sz="1800" b="1">
                <a:solidFill>
                  <a:schemeClr val="tx1"/>
                </a:solidFill>
              </a:defRPr>
            </a:lvl1pPr>
            <a:lvl2pPr marL="0" indent="0" algn="l" rtl="0">
              <a:spcBef>
                <a:spcPts val="0"/>
              </a:spcBef>
              <a:buNone/>
              <a:defRPr sz="3600"/>
            </a:lvl2pPr>
            <a:lvl3pPr marL="0" indent="0" algn="l" rtl="0">
              <a:spcBef>
                <a:spcPts val="0"/>
              </a:spcBef>
              <a:buNone/>
              <a:defRPr sz="3600"/>
            </a:lvl3pPr>
            <a:lvl4pPr marL="0" indent="0" algn="l" rtl="0">
              <a:spcBef>
                <a:spcPts val="0"/>
              </a:spcBef>
              <a:buNone/>
              <a:defRPr sz="3600"/>
            </a:lvl4pPr>
            <a:lvl5pPr marL="0" indent="0" algn="l" rtl="0">
              <a:spcBef>
                <a:spcPts val="0"/>
              </a:spcBef>
              <a:buNone/>
              <a:defRPr sz="3600"/>
            </a:lvl5pPr>
          </a:lstStyle>
          <a:p>
            <a:pPr lvl="0" rtl="0"/>
            <a:r>
              <a:rPr lang="de-DE" noProof="0" dirty="0"/>
              <a:t>Klicken Sie, um Text hinzuzufügen.</a:t>
            </a:r>
          </a:p>
        </p:txBody>
      </p:sp>
      <p:sp>
        <p:nvSpPr>
          <p:cNvPr id="20" name="Textplatzhalter 21"/>
          <p:cNvSpPr>
            <a:spLocks noGrp="1"/>
          </p:cNvSpPr>
          <p:nvPr>
            <p:ph type="body" sz="quarter" idx="23" hasCustomPrompt="1"/>
          </p:nvPr>
        </p:nvSpPr>
        <p:spPr>
          <a:xfrm rot="16200000">
            <a:off x="3081241" y="4061237"/>
            <a:ext cx="2381694" cy="341040"/>
          </a:xfrm>
        </p:spPr>
        <p:txBody>
          <a:bodyPr lIns="0" tIns="0" rIns="0" bIns="0" rtlCol="0" anchor="b">
            <a:noAutofit/>
          </a:bodyPr>
          <a:lstStyle>
            <a:lvl1pPr marL="0" indent="0" algn="l" rtl="0">
              <a:lnSpc>
                <a:spcPct val="100000"/>
              </a:lnSpc>
              <a:spcBef>
                <a:spcPts val="0"/>
              </a:spcBef>
              <a:buNone/>
              <a:defRPr sz="1000" b="1">
                <a:solidFill>
                  <a:schemeClr val="tx1"/>
                </a:solidFill>
              </a:defRPr>
            </a:lvl1pPr>
            <a:lvl2pPr marL="0" indent="0" algn="l" rtl="0">
              <a:spcBef>
                <a:spcPts val="0"/>
              </a:spcBef>
              <a:buNone/>
              <a:defRPr sz="3600"/>
            </a:lvl2pPr>
            <a:lvl3pPr marL="0" indent="0" algn="l" rtl="0">
              <a:spcBef>
                <a:spcPts val="0"/>
              </a:spcBef>
              <a:buNone/>
              <a:defRPr sz="3600"/>
            </a:lvl3pPr>
            <a:lvl4pPr marL="0" indent="0" algn="l" rtl="0">
              <a:spcBef>
                <a:spcPts val="0"/>
              </a:spcBef>
              <a:buNone/>
              <a:defRPr sz="3600"/>
            </a:lvl4pPr>
            <a:lvl5pPr marL="0" indent="0" algn="l" rtl="0">
              <a:spcBef>
                <a:spcPts val="0"/>
              </a:spcBef>
              <a:buNone/>
              <a:defRPr sz="3600"/>
            </a:lvl5pPr>
          </a:lstStyle>
          <a:p>
            <a:pPr lvl="0" rtl="0"/>
            <a:r>
              <a:rPr lang="de-DE" noProof="0" dirty="0"/>
              <a:t>Name des Empfängers</a:t>
            </a:r>
          </a:p>
        </p:txBody>
      </p:sp>
      <p:sp>
        <p:nvSpPr>
          <p:cNvPr id="18" name="Rechteck 17"/>
          <p:cNvSpPr/>
          <p:nvPr userDrawn="1"/>
        </p:nvSpPr>
        <p:spPr>
          <a:xfrm>
            <a:off x="442027" y="465745"/>
            <a:ext cx="2424223"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rtl="0">
              <a:lnSpc>
                <a:spcPct val="130000"/>
              </a:lnSpc>
            </a:pPr>
            <a:endParaRPr lang="de-DE" noProof="0" dirty="0"/>
          </a:p>
        </p:txBody>
      </p:sp>
      <p:sp>
        <p:nvSpPr>
          <p:cNvPr id="22" name="Rechteck 21"/>
          <p:cNvSpPr/>
          <p:nvPr userDrawn="1"/>
        </p:nvSpPr>
        <p:spPr>
          <a:xfrm>
            <a:off x="7154649" y="3867502"/>
            <a:ext cx="2424223"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rtl="0">
              <a:lnSpc>
                <a:spcPct val="130000"/>
              </a:lnSpc>
            </a:pPr>
            <a:endParaRPr lang="de-DE" noProof="0" dirty="0"/>
          </a:p>
        </p:txBody>
      </p:sp>
      <p:sp>
        <p:nvSpPr>
          <p:cNvPr id="26" name="Textplatzhalter 21"/>
          <p:cNvSpPr>
            <a:spLocks noGrp="1"/>
          </p:cNvSpPr>
          <p:nvPr>
            <p:ph type="body" sz="quarter" idx="24" hasCustomPrompt="1"/>
          </p:nvPr>
        </p:nvSpPr>
        <p:spPr>
          <a:xfrm rot="16200000">
            <a:off x="3567975" y="3923123"/>
            <a:ext cx="2381694" cy="617266"/>
          </a:xfrm>
        </p:spPr>
        <p:txBody>
          <a:bodyPr lIns="0" tIns="0" rIns="0" bIns="0" rtlCol="0" anchor="t">
            <a:noAutofit/>
          </a:bodyPr>
          <a:lstStyle>
            <a:lvl1pPr marL="0" indent="0" algn="l" rtl="0">
              <a:lnSpc>
                <a:spcPct val="120000"/>
              </a:lnSpc>
              <a:spcBef>
                <a:spcPts val="0"/>
              </a:spcBef>
              <a:buNone/>
              <a:defRPr sz="1000">
                <a:solidFill>
                  <a:schemeClr val="tx1"/>
                </a:solidFill>
              </a:defRPr>
            </a:lvl1pPr>
            <a:lvl2pPr marL="0" indent="0" algn="l" rtl="0">
              <a:spcBef>
                <a:spcPts val="0"/>
              </a:spcBef>
              <a:buNone/>
              <a:defRPr sz="3600"/>
            </a:lvl2pPr>
            <a:lvl3pPr marL="0" indent="0" algn="l" rtl="0">
              <a:spcBef>
                <a:spcPts val="0"/>
              </a:spcBef>
              <a:buNone/>
              <a:defRPr sz="3600"/>
            </a:lvl3pPr>
            <a:lvl4pPr marL="0" indent="0" algn="l" rtl="0">
              <a:spcBef>
                <a:spcPts val="0"/>
              </a:spcBef>
              <a:buNone/>
              <a:defRPr sz="3600"/>
            </a:lvl4pPr>
            <a:lvl5pPr marL="0" indent="0" algn="l" rtl="0">
              <a:spcBef>
                <a:spcPts val="0"/>
              </a:spcBef>
              <a:buNone/>
              <a:defRPr sz="3600"/>
            </a:lvl5pPr>
          </a:lstStyle>
          <a:p>
            <a:pPr lvl="0" rtl="0"/>
            <a:r>
              <a:rPr lang="de-DE" noProof="0" dirty="0"/>
              <a:t>Adresse</a:t>
            </a:r>
            <a:br>
              <a:rPr lang="de-DE" noProof="0" dirty="0"/>
            </a:br>
            <a:r>
              <a:rPr lang="de-DE" noProof="0" dirty="0"/>
              <a:t>PLZ Ort</a:t>
            </a:r>
          </a:p>
        </p:txBody>
      </p:sp>
      <p:sp>
        <p:nvSpPr>
          <p:cNvPr id="29" name="Textplatzhalter 21"/>
          <p:cNvSpPr>
            <a:spLocks noGrp="1"/>
          </p:cNvSpPr>
          <p:nvPr>
            <p:ph type="body" sz="quarter" idx="25" hasCustomPrompt="1"/>
          </p:nvPr>
        </p:nvSpPr>
        <p:spPr>
          <a:xfrm rot="16200000">
            <a:off x="5194895" y="4208443"/>
            <a:ext cx="1785749" cy="642567"/>
          </a:xfrm>
        </p:spPr>
        <p:txBody>
          <a:bodyPr lIns="0" tIns="0" rIns="0" bIns="0" rtlCol="0" anchor="b">
            <a:noAutofit/>
          </a:bodyPr>
          <a:lstStyle>
            <a:lvl1pPr marL="0" indent="0" algn="l" rtl="0">
              <a:lnSpc>
                <a:spcPct val="120000"/>
              </a:lnSpc>
              <a:spcBef>
                <a:spcPts val="0"/>
              </a:spcBef>
              <a:buNone/>
              <a:defRPr sz="900">
                <a:solidFill>
                  <a:schemeClr val="accent1"/>
                </a:solidFill>
              </a:defRPr>
            </a:lvl1pPr>
            <a:lvl2pPr marL="0" indent="0" algn="l" rtl="0">
              <a:spcBef>
                <a:spcPts val="0"/>
              </a:spcBef>
              <a:buNone/>
              <a:defRPr sz="3600"/>
            </a:lvl2pPr>
            <a:lvl3pPr marL="0" indent="0" algn="l" rtl="0">
              <a:spcBef>
                <a:spcPts val="0"/>
              </a:spcBef>
              <a:buNone/>
              <a:defRPr sz="3600"/>
            </a:lvl3pPr>
            <a:lvl4pPr marL="0" indent="0" algn="l" rtl="0">
              <a:spcBef>
                <a:spcPts val="0"/>
              </a:spcBef>
              <a:buNone/>
              <a:defRPr sz="3600"/>
            </a:lvl4pPr>
            <a:lvl5pPr marL="0" indent="0" algn="l" rtl="0">
              <a:spcBef>
                <a:spcPts val="0"/>
              </a:spcBef>
              <a:buNone/>
              <a:defRPr sz="3600"/>
            </a:lvl5pPr>
          </a:lstStyle>
          <a:p>
            <a:pPr lvl="0" rtl="0"/>
            <a:r>
              <a:rPr lang="de-DE" noProof="0" dirty="0"/>
              <a:t>[Website]</a:t>
            </a:r>
            <a:br>
              <a:rPr lang="de-DE" noProof="0" dirty="0"/>
            </a:br>
            <a:r>
              <a:rPr lang="de-DE" noProof="0" dirty="0"/>
              <a:t>[E-Mail]</a:t>
            </a:r>
          </a:p>
        </p:txBody>
      </p:sp>
      <p:sp>
        <p:nvSpPr>
          <p:cNvPr id="30" name="Textplatzhalter 21"/>
          <p:cNvSpPr>
            <a:spLocks noGrp="1"/>
          </p:cNvSpPr>
          <p:nvPr>
            <p:ph type="body" sz="quarter" idx="26" hasCustomPrompt="1"/>
          </p:nvPr>
        </p:nvSpPr>
        <p:spPr>
          <a:xfrm rot="16200000">
            <a:off x="5194895" y="6101041"/>
            <a:ext cx="1785749" cy="642567"/>
          </a:xfrm>
        </p:spPr>
        <p:txBody>
          <a:bodyPr lIns="0" tIns="0" rIns="0" bIns="0" rtlCol="0" anchor="b">
            <a:noAutofit/>
          </a:bodyPr>
          <a:lstStyle>
            <a:lvl1pPr marL="0" indent="0" algn="l" rtl="0">
              <a:lnSpc>
                <a:spcPct val="120000"/>
              </a:lnSpc>
              <a:spcBef>
                <a:spcPts val="0"/>
              </a:spcBef>
              <a:buNone/>
              <a:defRPr sz="900">
                <a:solidFill>
                  <a:schemeClr val="accent1"/>
                </a:solidFill>
              </a:defRPr>
            </a:lvl1pPr>
            <a:lvl2pPr marL="0" indent="0" algn="l" rtl="0">
              <a:spcBef>
                <a:spcPts val="0"/>
              </a:spcBef>
              <a:buNone/>
              <a:defRPr sz="3600"/>
            </a:lvl2pPr>
            <a:lvl3pPr marL="0" indent="0" algn="l" rtl="0">
              <a:spcBef>
                <a:spcPts val="0"/>
              </a:spcBef>
              <a:buNone/>
              <a:defRPr sz="3600"/>
            </a:lvl3pPr>
            <a:lvl4pPr marL="0" indent="0" algn="l" rtl="0">
              <a:spcBef>
                <a:spcPts val="0"/>
              </a:spcBef>
              <a:buNone/>
              <a:defRPr sz="3600"/>
            </a:lvl4pPr>
            <a:lvl5pPr marL="0" indent="0" algn="l" rtl="0">
              <a:spcBef>
                <a:spcPts val="0"/>
              </a:spcBef>
              <a:buNone/>
              <a:defRPr sz="3600"/>
            </a:lvl5pPr>
          </a:lstStyle>
          <a:p>
            <a:pPr lvl="0" rtl="0"/>
            <a:r>
              <a:rPr lang="de-DE" noProof="0" dirty="0"/>
              <a:t>Tel. [Telefon]</a:t>
            </a:r>
            <a:br>
              <a:rPr lang="de-DE" noProof="0" dirty="0"/>
            </a:br>
            <a:r>
              <a:rPr lang="de-DE" noProof="0" dirty="0"/>
              <a:t>Fax [Fax]</a:t>
            </a:r>
          </a:p>
        </p:txBody>
      </p:sp>
      <p:sp>
        <p:nvSpPr>
          <p:cNvPr id="5" name="Bildplatzhalter 4"/>
          <p:cNvSpPr>
            <a:spLocks noGrp="1"/>
          </p:cNvSpPr>
          <p:nvPr>
            <p:ph type="pic" sz="quarter" idx="27"/>
          </p:nvPr>
        </p:nvSpPr>
        <p:spPr>
          <a:xfrm>
            <a:off x="442082" y="839788"/>
            <a:ext cx="2424113" cy="2084387"/>
          </a:xfrm>
          <a:solidFill>
            <a:schemeClr val="bg1">
              <a:lumMod val="85000"/>
            </a:schemeClr>
          </a:solidFill>
        </p:spPr>
        <p:txBody>
          <a:bodyPr tIns="182880" rtlCol="0">
            <a:normAutofit/>
          </a:bodyPr>
          <a:lstStyle>
            <a:lvl1pPr marL="0" indent="0" algn="ctr" rtl="0">
              <a:buNone/>
              <a:defRPr sz="1400"/>
            </a:lvl1pPr>
          </a:lstStyle>
          <a:p>
            <a:pPr rtl="0"/>
            <a:endParaRPr lang="de-DE" noProof="0" dirty="0"/>
          </a:p>
        </p:txBody>
      </p:sp>
      <p:sp>
        <p:nvSpPr>
          <p:cNvPr id="32" name="Rechteck 31"/>
          <p:cNvSpPr/>
          <p:nvPr userDrawn="1"/>
        </p:nvSpPr>
        <p:spPr>
          <a:xfrm>
            <a:off x="6435513" y="2011680"/>
            <a:ext cx="54864" cy="53035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rtl="0">
              <a:lnSpc>
                <a:spcPct val="130000"/>
              </a:lnSpc>
            </a:pPr>
            <a:endParaRPr lang="de-DE" noProof="0" dirty="0"/>
          </a:p>
        </p:txBody>
      </p:sp>
      <p:sp>
        <p:nvSpPr>
          <p:cNvPr id="35" name="Rechteck 34"/>
          <p:cNvSpPr/>
          <p:nvPr userDrawn="1"/>
        </p:nvSpPr>
        <p:spPr>
          <a:xfrm>
            <a:off x="6435513" y="484844"/>
            <a:ext cx="54864" cy="1280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rtl="0">
              <a:lnSpc>
                <a:spcPct val="130000"/>
              </a:lnSpc>
            </a:pPr>
            <a:endParaRPr lang="de-DE" noProof="0" dirty="0"/>
          </a:p>
        </p:txBody>
      </p:sp>
      <p:sp>
        <p:nvSpPr>
          <p:cNvPr id="13" name="Textplatzhalter 12"/>
          <p:cNvSpPr>
            <a:spLocks noGrp="1"/>
          </p:cNvSpPr>
          <p:nvPr>
            <p:ph type="body" sz="quarter" idx="28" hasCustomPrompt="1"/>
          </p:nvPr>
        </p:nvSpPr>
        <p:spPr>
          <a:xfrm>
            <a:off x="7155180" y="4658107"/>
            <a:ext cx="2423160" cy="36576"/>
          </a:xfrm>
          <a:blipFill>
            <a:blip r:embed="rId2"/>
            <a:stretch>
              <a:fillRect/>
            </a:stretch>
          </a:blipFill>
        </p:spPr>
        <p:txBody>
          <a:bodyPr rtlCol="0">
            <a:noAutofit/>
          </a:bodyPr>
          <a:lstStyle>
            <a:lvl1pPr marL="0" indent="0" algn="l" rtl="0">
              <a:spcBef>
                <a:spcPts val="0"/>
              </a:spcBef>
              <a:buNone/>
              <a:defRPr sz="500"/>
            </a:lvl1pPr>
            <a:lvl2pPr marL="0" indent="0" algn="l" rtl="0">
              <a:spcBef>
                <a:spcPts val="0"/>
              </a:spcBef>
              <a:buNone/>
              <a:defRPr sz="500"/>
            </a:lvl2pPr>
            <a:lvl3pPr marL="0" indent="0" algn="l" rtl="0">
              <a:spcBef>
                <a:spcPts val="0"/>
              </a:spcBef>
              <a:buNone/>
              <a:defRPr sz="500"/>
            </a:lvl3pPr>
            <a:lvl4pPr marL="0" indent="0" algn="l" rtl="0">
              <a:spcBef>
                <a:spcPts val="0"/>
              </a:spcBef>
              <a:buNone/>
              <a:defRPr sz="500"/>
            </a:lvl4pPr>
            <a:lvl5pPr marL="0" indent="0" algn="l" rtl="0">
              <a:spcBef>
                <a:spcPts val="0"/>
              </a:spcBef>
              <a:buNone/>
              <a:defRPr sz="500"/>
            </a:lvl5pPr>
          </a:lstStyle>
          <a:p>
            <a:pPr lvl="0" rtl="0"/>
            <a:r>
              <a:rPr lang="de-DE" noProof="0" dirty="0"/>
              <a:t> </a:t>
            </a:r>
          </a:p>
        </p:txBody>
      </p:sp>
      <p:sp>
        <p:nvSpPr>
          <p:cNvPr id="40" name="Textplatzhalter 12"/>
          <p:cNvSpPr>
            <a:spLocks noGrp="1"/>
          </p:cNvSpPr>
          <p:nvPr>
            <p:ph type="body" sz="quarter" idx="29" hasCustomPrompt="1"/>
          </p:nvPr>
        </p:nvSpPr>
        <p:spPr>
          <a:xfrm>
            <a:off x="442558" y="5260735"/>
            <a:ext cx="2423160" cy="36576"/>
          </a:xfrm>
          <a:blipFill>
            <a:blip r:embed="rId2"/>
            <a:stretch>
              <a:fillRect/>
            </a:stretch>
          </a:blipFill>
        </p:spPr>
        <p:txBody>
          <a:bodyPr rtlCol="0">
            <a:noAutofit/>
          </a:bodyPr>
          <a:lstStyle>
            <a:lvl1pPr marL="0" indent="0" algn="l" rtl="0">
              <a:spcBef>
                <a:spcPts val="0"/>
              </a:spcBef>
              <a:buNone/>
              <a:defRPr sz="500"/>
            </a:lvl1pPr>
            <a:lvl2pPr marL="0" indent="0" algn="l" rtl="0">
              <a:spcBef>
                <a:spcPts val="0"/>
              </a:spcBef>
              <a:buNone/>
              <a:defRPr sz="500"/>
            </a:lvl2pPr>
            <a:lvl3pPr marL="0" indent="0" algn="l" rtl="0">
              <a:spcBef>
                <a:spcPts val="0"/>
              </a:spcBef>
              <a:buNone/>
              <a:defRPr sz="500"/>
            </a:lvl3pPr>
            <a:lvl4pPr marL="0" indent="0" algn="l" rtl="0">
              <a:spcBef>
                <a:spcPts val="0"/>
              </a:spcBef>
              <a:buNone/>
              <a:defRPr sz="500"/>
            </a:lvl4pPr>
            <a:lvl5pPr marL="0" indent="0" algn="l" rtl="0">
              <a:spcBef>
                <a:spcPts val="0"/>
              </a:spcBef>
              <a:buNone/>
              <a:defRPr sz="500"/>
            </a:lvl5pPr>
          </a:lstStyle>
          <a:p>
            <a:pPr lvl="0" rtl="0"/>
            <a:r>
              <a:rPr lang="de-DE" noProof="0" dirty="0"/>
              <a:t> </a:t>
            </a:r>
          </a:p>
        </p:txBody>
      </p:sp>
    </p:spTree>
    <p:extLst>
      <p:ext uri="{BB962C8B-B14F-4D97-AF65-F5344CB8AC3E}">
        <p14:creationId xmlns:p14="http://schemas.microsoft.com/office/powerpoint/2010/main" val="586319277"/>
      </p:ext>
    </p:extLst>
  </p:cSld>
  <p:clrMapOvr>
    <a:masterClrMapping/>
  </p:clrMapOvr>
  <p:extLst>
    <p:ext uri="{DCECCB84-F9BA-43D5-87BE-67443E8EF086}">
      <p15:sldGuideLst xmlns:p15="http://schemas.microsoft.com/office/powerpoint/2012/main">
        <p15:guide id="1" orient="horz" pos="288" userDrawn="1">
          <p15:clr>
            <a:srgbClr val="FBAE40"/>
          </p15:clr>
        </p15:guide>
        <p15:guide id="2" orient="horz" pos="4608" userDrawn="1">
          <p15:clr>
            <a:srgbClr val="FBAE40"/>
          </p15:clr>
        </p15:guide>
        <p15:guide id="3" pos="272" userDrawn="1">
          <p15:clr>
            <a:srgbClr val="FBAE40"/>
          </p15:clr>
        </p15:guide>
        <p15:guide id="4" pos="1800" userDrawn="1">
          <p15:clr>
            <a:srgbClr val="FBAE40"/>
          </p15:clr>
        </p15:guide>
        <p15:guide id="6" pos="6035" userDrawn="1">
          <p15:clr>
            <a:srgbClr val="FBAE40"/>
          </p15:clr>
        </p15:guide>
        <p15:guide id="7" pos="450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nenseite">
    <p:spTree>
      <p:nvGrpSpPr>
        <p:cNvPr id="1" name=""/>
        <p:cNvGrpSpPr/>
        <p:nvPr/>
      </p:nvGrpSpPr>
      <p:grpSpPr>
        <a:xfrm>
          <a:off x="0" y="0"/>
          <a:ext cx="0" cy="0"/>
          <a:chOff x="0" y="0"/>
          <a:chExt cx="0" cy="0"/>
        </a:xfrm>
      </p:grpSpPr>
      <p:sp>
        <p:nvSpPr>
          <p:cNvPr id="31" name="Textplatzhalter 21"/>
          <p:cNvSpPr>
            <a:spLocks noGrp="1"/>
          </p:cNvSpPr>
          <p:nvPr>
            <p:ph type="body" sz="quarter" idx="20" hasCustomPrompt="1"/>
          </p:nvPr>
        </p:nvSpPr>
        <p:spPr>
          <a:xfrm>
            <a:off x="434340" y="569862"/>
            <a:ext cx="2423160" cy="1373367"/>
          </a:xfrm>
        </p:spPr>
        <p:txBody>
          <a:bodyPr lIns="0" tIns="0" rIns="0" bIns="0" rtlCol="0" anchor="b">
            <a:noAutofit/>
          </a:bodyPr>
          <a:lstStyle>
            <a:lvl1pPr marL="0" indent="0" algn="l" rtl="0">
              <a:lnSpc>
                <a:spcPct val="120000"/>
              </a:lnSpc>
              <a:spcBef>
                <a:spcPts val="0"/>
              </a:spcBef>
              <a:buNone/>
              <a:defRPr sz="1600" b="1">
                <a:solidFill>
                  <a:schemeClr val="tx1"/>
                </a:solidFill>
                <a:latin typeface="+mj-lt"/>
              </a:defRPr>
            </a:lvl1pPr>
            <a:lvl2pPr marL="0" indent="0" algn="l" rtl="0">
              <a:spcBef>
                <a:spcPts val="0"/>
              </a:spcBef>
              <a:buNone/>
              <a:defRPr sz="3600"/>
            </a:lvl2pPr>
            <a:lvl3pPr marL="0" indent="0" algn="l" rtl="0">
              <a:spcBef>
                <a:spcPts val="0"/>
              </a:spcBef>
              <a:buNone/>
              <a:defRPr sz="3600"/>
            </a:lvl3pPr>
            <a:lvl4pPr marL="0" indent="0" algn="l" rtl="0">
              <a:spcBef>
                <a:spcPts val="0"/>
              </a:spcBef>
              <a:buNone/>
              <a:defRPr sz="3600"/>
            </a:lvl4pPr>
            <a:lvl5pPr marL="0" indent="0" algn="l" rtl="0">
              <a:spcBef>
                <a:spcPts val="0"/>
              </a:spcBef>
              <a:buNone/>
              <a:defRPr sz="3600"/>
            </a:lvl5pPr>
          </a:lstStyle>
          <a:p>
            <a:pPr lvl="0" rtl="0"/>
            <a:r>
              <a:rPr lang="de-DE" noProof="0" dirty="0"/>
              <a:t>Klicken Sie, um Text hinzuzufügen.</a:t>
            </a:r>
          </a:p>
        </p:txBody>
      </p:sp>
      <p:sp>
        <p:nvSpPr>
          <p:cNvPr id="43" name="Textplatzhalter 21"/>
          <p:cNvSpPr>
            <a:spLocks noGrp="1"/>
          </p:cNvSpPr>
          <p:nvPr>
            <p:ph type="body" sz="quarter" idx="31" hasCustomPrompt="1"/>
          </p:nvPr>
        </p:nvSpPr>
        <p:spPr>
          <a:xfrm>
            <a:off x="434340" y="2158410"/>
            <a:ext cx="2423160" cy="1456660"/>
          </a:xfrm>
        </p:spPr>
        <p:txBody>
          <a:bodyPr lIns="0" tIns="0" rIns="0" bIns="0" rtlCol="0" anchor="t">
            <a:noAutofit/>
          </a:bodyPr>
          <a:lstStyle>
            <a:lvl1pPr marL="112713" indent="-112713" algn="l" rtl="0">
              <a:lnSpc>
                <a:spcPct val="120000"/>
              </a:lnSpc>
              <a:spcBef>
                <a:spcPts val="900"/>
              </a:spcBef>
              <a:spcAft>
                <a:spcPts val="0"/>
              </a:spcAft>
              <a:buFont typeface="Arial" panose="020B0604020202020204" pitchFamily="34" charset="0"/>
              <a:buChar char="•"/>
              <a:defRPr sz="1000">
                <a:solidFill>
                  <a:schemeClr val="tx2"/>
                </a:solidFill>
              </a:defRPr>
            </a:lvl1pPr>
            <a:lvl2pPr marL="182880" indent="-182880" algn="l" rtl="0">
              <a:lnSpc>
                <a:spcPct val="100000"/>
              </a:lnSpc>
              <a:spcBef>
                <a:spcPts val="600"/>
              </a:spcBef>
              <a:spcAft>
                <a:spcPts val="0"/>
              </a:spcAft>
              <a:buFont typeface="Arial" panose="020B0604020202020204" pitchFamily="34" charset="0"/>
              <a:buChar char="•"/>
              <a:defRPr sz="900"/>
            </a:lvl2pPr>
            <a:lvl3pPr marL="182880" indent="-182880" algn="l" rtl="0">
              <a:lnSpc>
                <a:spcPct val="100000"/>
              </a:lnSpc>
              <a:spcBef>
                <a:spcPts val="600"/>
              </a:spcBef>
              <a:spcAft>
                <a:spcPts val="0"/>
              </a:spcAft>
              <a:buFont typeface="Arial" panose="020B0604020202020204" pitchFamily="34" charset="0"/>
              <a:buChar char="•"/>
              <a:defRPr sz="900"/>
            </a:lvl3pPr>
            <a:lvl4pPr marL="182880" indent="-182880" algn="l" rtl="0">
              <a:lnSpc>
                <a:spcPct val="100000"/>
              </a:lnSpc>
              <a:spcBef>
                <a:spcPts val="600"/>
              </a:spcBef>
              <a:spcAft>
                <a:spcPts val="0"/>
              </a:spcAft>
              <a:buFont typeface="Arial" panose="020B0604020202020204" pitchFamily="34" charset="0"/>
              <a:buChar char="•"/>
              <a:defRPr sz="900"/>
            </a:lvl4pPr>
            <a:lvl5pPr marL="182880" indent="-182880" algn="l" rtl="0">
              <a:lnSpc>
                <a:spcPct val="100000"/>
              </a:lnSpc>
              <a:spcBef>
                <a:spcPts val="600"/>
              </a:spcBef>
              <a:spcAft>
                <a:spcPts val="0"/>
              </a:spcAft>
              <a:buFont typeface="Arial" panose="020B0604020202020204" pitchFamily="34" charset="0"/>
              <a:buChar char="•"/>
              <a:defRPr sz="900"/>
            </a:lvl5pPr>
            <a:lvl6pPr marL="182880" indent="-182880" algn="l" rtl="0">
              <a:lnSpc>
                <a:spcPct val="100000"/>
              </a:lnSpc>
              <a:spcBef>
                <a:spcPts val="600"/>
              </a:spcBef>
              <a:spcAft>
                <a:spcPts val="0"/>
              </a:spcAft>
              <a:defRPr sz="900"/>
            </a:lvl6pPr>
            <a:lvl7pPr marL="182880" indent="-182880" algn="l" rtl="0">
              <a:lnSpc>
                <a:spcPct val="100000"/>
              </a:lnSpc>
              <a:spcBef>
                <a:spcPts val="600"/>
              </a:spcBef>
              <a:spcAft>
                <a:spcPts val="0"/>
              </a:spcAft>
              <a:defRPr sz="900"/>
            </a:lvl7pPr>
            <a:lvl8pPr marL="182880" indent="-182880" algn="l" rtl="0">
              <a:lnSpc>
                <a:spcPct val="100000"/>
              </a:lnSpc>
              <a:spcBef>
                <a:spcPts val="600"/>
              </a:spcBef>
              <a:spcAft>
                <a:spcPts val="0"/>
              </a:spcAft>
              <a:defRPr sz="900"/>
            </a:lvl8pPr>
            <a:lvl9pPr marL="182880" indent="-182880" algn="l" rtl="0">
              <a:lnSpc>
                <a:spcPct val="100000"/>
              </a:lnSpc>
              <a:spcBef>
                <a:spcPts val="600"/>
              </a:spcBef>
              <a:spcAft>
                <a:spcPts val="0"/>
              </a:spcAft>
              <a:defRPr sz="900"/>
            </a:lvl9pPr>
          </a:lstStyle>
          <a:p>
            <a:pPr lvl="0" rtl="0"/>
            <a:r>
              <a:rPr lang="de-DE" noProof="0" dirty="0"/>
              <a:t>Klicken Sie, um Text hinzuzufügen.</a:t>
            </a:r>
          </a:p>
        </p:txBody>
      </p:sp>
      <p:sp>
        <p:nvSpPr>
          <p:cNvPr id="26" name="Textplatzhalter 21"/>
          <p:cNvSpPr>
            <a:spLocks noGrp="1"/>
          </p:cNvSpPr>
          <p:nvPr>
            <p:ph type="body" sz="quarter" idx="36" hasCustomPrompt="1"/>
          </p:nvPr>
        </p:nvSpPr>
        <p:spPr>
          <a:xfrm>
            <a:off x="434340" y="3625703"/>
            <a:ext cx="2423160" cy="409096"/>
          </a:xfrm>
        </p:spPr>
        <p:txBody>
          <a:bodyPr lIns="0" tIns="0" rIns="0" bIns="0" rtlCol="0" anchor="ctr">
            <a:noAutofit/>
          </a:bodyPr>
          <a:lstStyle>
            <a:lvl1pPr marL="0" indent="0" algn="l" rtl="0">
              <a:lnSpc>
                <a:spcPct val="114000"/>
              </a:lnSpc>
              <a:spcBef>
                <a:spcPts val="800"/>
              </a:spcBef>
              <a:buNone/>
              <a:defRPr sz="1100" b="1">
                <a:solidFill>
                  <a:schemeClr val="tx1"/>
                </a:solidFill>
              </a:defRPr>
            </a:lvl1pPr>
            <a:lvl2pPr marL="0" indent="0" algn="l" rtl="0">
              <a:spcBef>
                <a:spcPts val="0"/>
              </a:spcBef>
              <a:buNone/>
              <a:defRPr sz="3600"/>
            </a:lvl2pPr>
            <a:lvl3pPr marL="0" indent="0" algn="l" rtl="0">
              <a:spcBef>
                <a:spcPts val="0"/>
              </a:spcBef>
              <a:buNone/>
              <a:defRPr sz="3600"/>
            </a:lvl3pPr>
            <a:lvl4pPr marL="0" indent="0" algn="l" rtl="0">
              <a:spcBef>
                <a:spcPts val="0"/>
              </a:spcBef>
              <a:buNone/>
              <a:defRPr sz="3600"/>
            </a:lvl4pPr>
            <a:lvl5pPr marL="0" indent="0" algn="l" rtl="0">
              <a:spcBef>
                <a:spcPts val="0"/>
              </a:spcBef>
              <a:buNone/>
              <a:defRPr sz="3600"/>
            </a:lvl5pPr>
          </a:lstStyle>
          <a:p>
            <a:pPr lvl="0" rtl="0"/>
            <a:r>
              <a:rPr lang="de-DE" noProof="0" dirty="0"/>
              <a:t>Klicken Sie, um Text hinzuzufügen.</a:t>
            </a:r>
          </a:p>
        </p:txBody>
      </p:sp>
      <p:sp>
        <p:nvSpPr>
          <p:cNvPr id="27" name="Textplatzhalter 21"/>
          <p:cNvSpPr>
            <a:spLocks noGrp="1"/>
          </p:cNvSpPr>
          <p:nvPr>
            <p:ph type="body" sz="quarter" idx="37" hasCustomPrompt="1"/>
          </p:nvPr>
        </p:nvSpPr>
        <p:spPr>
          <a:xfrm>
            <a:off x="434340" y="4034798"/>
            <a:ext cx="2423160" cy="743193"/>
          </a:xfrm>
        </p:spPr>
        <p:txBody>
          <a:bodyPr lIns="0" tIns="0" rIns="0" bIns="0" rtlCol="0" anchor="t">
            <a:noAutofit/>
          </a:bodyPr>
          <a:lstStyle>
            <a:lvl1pPr marL="112713" indent="-112713" algn="l" rtl="0">
              <a:lnSpc>
                <a:spcPct val="120000"/>
              </a:lnSpc>
              <a:spcBef>
                <a:spcPts val="600"/>
              </a:spcBef>
              <a:spcAft>
                <a:spcPts val="0"/>
              </a:spcAft>
              <a:buFont typeface="Arial" panose="020B0604020202020204" pitchFamily="34" charset="0"/>
              <a:buChar char="•"/>
              <a:defRPr sz="1000">
                <a:solidFill>
                  <a:schemeClr val="tx2"/>
                </a:solidFill>
              </a:defRPr>
            </a:lvl1pPr>
            <a:lvl2pPr marL="182880" indent="-182880" algn="l" rtl="0">
              <a:lnSpc>
                <a:spcPct val="100000"/>
              </a:lnSpc>
              <a:spcBef>
                <a:spcPts val="600"/>
              </a:spcBef>
              <a:spcAft>
                <a:spcPts val="0"/>
              </a:spcAft>
              <a:buFont typeface="Arial" panose="020B0604020202020204" pitchFamily="34" charset="0"/>
              <a:buChar char="•"/>
              <a:defRPr sz="900"/>
            </a:lvl2pPr>
            <a:lvl3pPr marL="182880" indent="-182880" algn="l" rtl="0">
              <a:lnSpc>
                <a:spcPct val="100000"/>
              </a:lnSpc>
              <a:spcBef>
                <a:spcPts val="600"/>
              </a:spcBef>
              <a:spcAft>
                <a:spcPts val="0"/>
              </a:spcAft>
              <a:buFont typeface="Arial" panose="020B0604020202020204" pitchFamily="34" charset="0"/>
              <a:buChar char="•"/>
              <a:defRPr sz="900"/>
            </a:lvl3pPr>
            <a:lvl4pPr marL="182880" indent="-182880" algn="l" rtl="0">
              <a:lnSpc>
                <a:spcPct val="100000"/>
              </a:lnSpc>
              <a:spcBef>
                <a:spcPts val="600"/>
              </a:spcBef>
              <a:spcAft>
                <a:spcPts val="0"/>
              </a:spcAft>
              <a:buFont typeface="Arial" panose="020B0604020202020204" pitchFamily="34" charset="0"/>
              <a:buChar char="•"/>
              <a:defRPr sz="900"/>
            </a:lvl4pPr>
            <a:lvl5pPr marL="182880" indent="-182880" algn="l" rtl="0">
              <a:lnSpc>
                <a:spcPct val="100000"/>
              </a:lnSpc>
              <a:spcBef>
                <a:spcPts val="600"/>
              </a:spcBef>
              <a:spcAft>
                <a:spcPts val="0"/>
              </a:spcAft>
              <a:buFont typeface="Arial" panose="020B0604020202020204" pitchFamily="34" charset="0"/>
              <a:buChar char="•"/>
              <a:defRPr sz="900"/>
            </a:lvl5pPr>
            <a:lvl6pPr marL="182880" indent="-182880" algn="l" rtl="0">
              <a:lnSpc>
                <a:spcPct val="100000"/>
              </a:lnSpc>
              <a:spcBef>
                <a:spcPts val="600"/>
              </a:spcBef>
              <a:spcAft>
                <a:spcPts val="0"/>
              </a:spcAft>
              <a:defRPr sz="900"/>
            </a:lvl6pPr>
            <a:lvl7pPr marL="182880" indent="-182880" algn="l" rtl="0">
              <a:lnSpc>
                <a:spcPct val="100000"/>
              </a:lnSpc>
              <a:spcBef>
                <a:spcPts val="600"/>
              </a:spcBef>
              <a:spcAft>
                <a:spcPts val="0"/>
              </a:spcAft>
              <a:defRPr sz="900"/>
            </a:lvl7pPr>
            <a:lvl8pPr marL="182880" indent="-182880" algn="l" rtl="0">
              <a:lnSpc>
                <a:spcPct val="100000"/>
              </a:lnSpc>
              <a:spcBef>
                <a:spcPts val="600"/>
              </a:spcBef>
              <a:spcAft>
                <a:spcPts val="0"/>
              </a:spcAft>
              <a:defRPr sz="900"/>
            </a:lvl8pPr>
            <a:lvl9pPr marL="182880" indent="-182880" algn="l" rtl="0">
              <a:lnSpc>
                <a:spcPct val="100000"/>
              </a:lnSpc>
              <a:spcBef>
                <a:spcPts val="600"/>
              </a:spcBef>
              <a:spcAft>
                <a:spcPts val="0"/>
              </a:spcAft>
              <a:defRPr sz="900"/>
            </a:lvl9pPr>
          </a:lstStyle>
          <a:p>
            <a:pPr lvl="0" rtl="0"/>
            <a:r>
              <a:rPr lang="de-DE" noProof="0" dirty="0"/>
              <a:t>Klicken Sie, um Text hinzuzufügen.</a:t>
            </a:r>
          </a:p>
        </p:txBody>
      </p:sp>
      <p:cxnSp>
        <p:nvCxnSpPr>
          <p:cNvPr id="35" name="Gerader Verbinder 34" hidden="1"/>
          <p:cNvCxnSpPr/>
          <p:nvPr userDrawn="1"/>
        </p:nvCxnSpPr>
        <p:spPr>
          <a:xfrm>
            <a:off x="3748088" y="919011"/>
            <a:ext cx="2652712"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platzhalter 21"/>
          <p:cNvSpPr>
            <a:spLocks noGrp="1"/>
          </p:cNvSpPr>
          <p:nvPr>
            <p:ph type="body" sz="quarter" idx="42" hasCustomPrompt="1"/>
          </p:nvPr>
        </p:nvSpPr>
        <p:spPr>
          <a:xfrm>
            <a:off x="7159752" y="1616150"/>
            <a:ext cx="2444114" cy="680483"/>
          </a:xfrm>
        </p:spPr>
        <p:txBody>
          <a:bodyPr lIns="0" tIns="0" rIns="0" bIns="0" rtlCol="0" anchor="t">
            <a:noAutofit/>
          </a:bodyPr>
          <a:lstStyle>
            <a:lvl1pPr marL="73152" indent="-73152" algn="l" rtl="0">
              <a:lnSpc>
                <a:spcPct val="120000"/>
              </a:lnSpc>
              <a:spcBef>
                <a:spcPts val="400"/>
              </a:spcBef>
              <a:buNone/>
              <a:defRPr sz="1200" i="1">
                <a:solidFill>
                  <a:schemeClr val="accent1"/>
                </a:solidFill>
                <a:latin typeface="+mj-lt"/>
              </a:defRPr>
            </a:lvl1pPr>
            <a:lvl2pPr marL="0" indent="0" algn="l" rtl="0">
              <a:spcBef>
                <a:spcPts val="0"/>
              </a:spcBef>
              <a:buNone/>
              <a:defRPr sz="3600"/>
            </a:lvl2pPr>
            <a:lvl3pPr marL="0" indent="0" algn="l" rtl="0">
              <a:spcBef>
                <a:spcPts val="0"/>
              </a:spcBef>
              <a:buNone/>
              <a:defRPr sz="3600"/>
            </a:lvl3pPr>
            <a:lvl4pPr marL="0" indent="0" algn="l" rtl="0">
              <a:spcBef>
                <a:spcPts val="0"/>
              </a:spcBef>
              <a:buNone/>
              <a:defRPr sz="3600"/>
            </a:lvl4pPr>
            <a:lvl5pPr marL="0" indent="0" algn="l" rtl="0">
              <a:spcBef>
                <a:spcPts val="0"/>
              </a:spcBef>
              <a:buNone/>
              <a:defRPr sz="3600"/>
            </a:lvl5pPr>
          </a:lstStyle>
          <a:p>
            <a:pPr lvl="0" rtl="0"/>
            <a:r>
              <a:rPr lang="de-DE" noProof="0" dirty="0"/>
              <a:t>Klicken Sie, um ein Zitat hinzuzufügen.</a:t>
            </a:r>
          </a:p>
        </p:txBody>
      </p:sp>
      <p:sp>
        <p:nvSpPr>
          <p:cNvPr id="42" name="Textplatzhalter 21"/>
          <p:cNvSpPr>
            <a:spLocks noGrp="1"/>
          </p:cNvSpPr>
          <p:nvPr>
            <p:ph type="body" sz="quarter" idx="43" hasCustomPrompt="1"/>
          </p:nvPr>
        </p:nvSpPr>
        <p:spPr>
          <a:xfrm>
            <a:off x="3771900" y="4784651"/>
            <a:ext cx="2423160" cy="2530549"/>
          </a:xfrm>
        </p:spPr>
        <p:txBody>
          <a:bodyPr lIns="0" tIns="0" rIns="0" bIns="0" rtlCol="0" anchor="t">
            <a:noAutofit/>
          </a:bodyPr>
          <a:lstStyle>
            <a:lvl1pPr marL="112713" indent="-112713" algn="l" rtl="0">
              <a:lnSpc>
                <a:spcPct val="120000"/>
              </a:lnSpc>
              <a:spcBef>
                <a:spcPts val="900"/>
              </a:spcBef>
              <a:spcAft>
                <a:spcPts val="0"/>
              </a:spcAft>
              <a:buFont typeface="Arial" panose="020B0604020202020204" pitchFamily="34" charset="0"/>
              <a:buChar char="•"/>
              <a:defRPr sz="1000">
                <a:solidFill>
                  <a:schemeClr val="tx2"/>
                </a:solidFill>
              </a:defRPr>
            </a:lvl1pPr>
            <a:lvl2pPr marL="182880" indent="-182880" algn="l" rtl="0">
              <a:lnSpc>
                <a:spcPct val="100000"/>
              </a:lnSpc>
              <a:spcBef>
                <a:spcPts val="600"/>
              </a:spcBef>
              <a:spcAft>
                <a:spcPts val="0"/>
              </a:spcAft>
              <a:buFont typeface="Arial" panose="020B0604020202020204" pitchFamily="34" charset="0"/>
              <a:buChar char="•"/>
              <a:defRPr sz="900"/>
            </a:lvl2pPr>
            <a:lvl3pPr marL="182880" indent="-182880" algn="l" rtl="0">
              <a:lnSpc>
                <a:spcPct val="100000"/>
              </a:lnSpc>
              <a:spcBef>
                <a:spcPts val="600"/>
              </a:spcBef>
              <a:spcAft>
                <a:spcPts val="0"/>
              </a:spcAft>
              <a:buFont typeface="Arial" panose="020B0604020202020204" pitchFamily="34" charset="0"/>
              <a:buChar char="•"/>
              <a:defRPr sz="900"/>
            </a:lvl3pPr>
            <a:lvl4pPr marL="182880" indent="-182880" algn="l" rtl="0">
              <a:lnSpc>
                <a:spcPct val="100000"/>
              </a:lnSpc>
              <a:spcBef>
                <a:spcPts val="600"/>
              </a:spcBef>
              <a:spcAft>
                <a:spcPts val="0"/>
              </a:spcAft>
              <a:buFont typeface="Arial" panose="020B0604020202020204" pitchFamily="34" charset="0"/>
              <a:buChar char="•"/>
              <a:defRPr sz="900"/>
            </a:lvl4pPr>
            <a:lvl5pPr marL="182880" indent="-182880" algn="l" rtl="0">
              <a:lnSpc>
                <a:spcPct val="100000"/>
              </a:lnSpc>
              <a:spcBef>
                <a:spcPts val="600"/>
              </a:spcBef>
              <a:spcAft>
                <a:spcPts val="0"/>
              </a:spcAft>
              <a:buFont typeface="Arial" panose="020B0604020202020204" pitchFamily="34" charset="0"/>
              <a:buChar char="•"/>
              <a:defRPr sz="900"/>
            </a:lvl5pPr>
            <a:lvl6pPr marL="182880" indent="-182880" algn="l" rtl="0">
              <a:lnSpc>
                <a:spcPct val="100000"/>
              </a:lnSpc>
              <a:spcBef>
                <a:spcPts val="600"/>
              </a:spcBef>
              <a:spcAft>
                <a:spcPts val="0"/>
              </a:spcAft>
              <a:defRPr sz="900"/>
            </a:lvl6pPr>
            <a:lvl7pPr marL="182880" indent="-182880" algn="l" rtl="0">
              <a:lnSpc>
                <a:spcPct val="100000"/>
              </a:lnSpc>
              <a:spcBef>
                <a:spcPts val="600"/>
              </a:spcBef>
              <a:spcAft>
                <a:spcPts val="0"/>
              </a:spcAft>
              <a:defRPr sz="900"/>
            </a:lvl7pPr>
            <a:lvl8pPr marL="182880" indent="-182880" algn="l" rtl="0">
              <a:lnSpc>
                <a:spcPct val="100000"/>
              </a:lnSpc>
              <a:spcBef>
                <a:spcPts val="600"/>
              </a:spcBef>
              <a:spcAft>
                <a:spcPts val="0"/>
              </a:spcAft>
              <a:defRPr sz="900"/>
            </a:lvl8pPr>
            <a:lvl9pPr marL="182880" indent="-182880" algn="l" rtl="0">
              <a:lnSpc>
                <a:spcPct val="100000"/>
              </a:lnSpc>
              <a:spcBef>
                <a:spcPts val="600"/>
              </a:spcBef>
              <a:spcAft>
                <a:spcPts val="0"/>
              </a:spcAft>
              <a:defRPr sz="900"/>
            </a:lvl9pPr>
          </a:lstStyle>
          <a:p>
            <a:pPr lvl="0" rtl="0"/>
            <a:r>
              <a:rPr lang="de-DE" noProof="0" dirty="0"/>
              <a:t>Klicken Sie, um Text hinzuzufügen.</a:t>
            </a:r>
          </a:p>
        </p:txBody>
      </p:sp>
      <p:sp>
        <p:nvSpPr>
          <p:cNvPr id="59" name="Textplatzhalter 21"/>
          <p:cNvSpPr>
            <a:spLocks noGrp="1"/>
          </p:cNvSpPr>
          <p:nvPr>
            <p:ph type="body" sz="quarter" idx="48" hasCustomPrompt="1"/>
          </p:nvPr>
        </p:nvSpPr>
        <p:spPr>
          <a:xfrm>
            <a:off x="7155180" y="4359349"/>
            <a:ext cx="2441448" cy="2955851"/>
          </a:xfrm>
        </p:spPr>
        <p:txBody>
          <a:bodyPr lIns="0" tIns="0" rIns="0" bIns="0" rtlCol="0" anchor="t">
            <a:noAutofit/>
          </a:bodyPr>
          <a:lstStyle>
            <a:lvl1pPr marL="112713" indent="-112713" algn="l" rtl="0">
              <a:lnSpc>
                <a:spcPct val="120000"/>
              </a:lnSpc>
              <a:spcBef>
                <a:spcPts val="900"/>
              </a:spcBef>
              <a:spcAft>
                <a:spcPts val="0"/>
              </a:spcAft>
              <a:buFont typeface="Arial" panose="020B0604020202020204" pitchFamily="34" charset="0"/>
              <a:buChar char="•"/>
              <a:defRPr sz="1000">
                <a:solidFill>
                  <a:schemeClr val="tx2"/>
                </a:solidFill>
              </a:defRPr>
            </a:lvl1pPr>
            <a:lvl2pPr marL="182880" indent="-182880" algn="l" rtl="0">
              <a:lnSpc>
                <a:spcPct val="100000"/>
              </a:lnSpc>
              <a:spcBef>
                <a:spcPts val="600"/>
              </a:spcBef>
              <a:spcAft>
                <a:spcPts val="0"/>
              </a:spcAft>
              <a:buFont typeface="Arial" panose="020B0604020202020204" pitchFamily="34" charset="0"/>
              <a:buChar char="•"/>
              <a:defRPr sz="900"/>
            </a:lvl2pPr>
            <a:lvl3pPr marL="182880" indent="-182880" algn="l" rtl="0">
              <a:lnSpc>
                <a:spcPct val="100000"/>
              </a:lnSpc>
              <a:spcBef>
                <a:spcPts val="600"/>
              </a:spcBef>
              <a:spcAft>
                <a:spcPts val="0"/>
              </a:spcAft>
              <a:buFont typeface="Arial" panose="020B0604020202020204" pitchFamily="34" charset="0"/>
              <a:buChar char="•"/>
              <a:defRPr sz="900"/>
            </a:lvl3pPr>
            <a:lvl4pPr marL="182880" indent="-182880" algn="l" rtl="0">
              <a:lnSpc>
                <a:spcPct val="100000"/>
              </a:lnSpc>
              <a:spcBef>
                <a:spcPts val="600"/>
              </a:spcBef>
              <a:spcAft>
                <a:spcPts val="0"/>
              </a:spcAft>
              <a:buFont typeface="Arial" panose="020B0604020202020204" pitchFamily="34" charset="0"/>
              <a:buChar char="•"/>
              <a:defRPr sz="900"/>
            </a:lvl4pPr>
            <a:lvl5pPr marL="182880" indent="-182880" algn="l" rtl="0">
              <a:lnSpc>
                <a:spcPct val="100000"/>
              </a:lnSpc>
              <a:spcBef>
                <a:spcPts val="600"/>
              </a:spcBef>
              <a:spcAft>
                <a:spcPts val="0"/>
              </a:spcAft>
              <a:buFont typeface="Arial" panose="020B0604020202020204" pitchFamily="34" charset="0"/>
              <a:buChar char="•"/>
              <a:defRPr sz="900"/>
            </a:lvl5pPr>
            <a:lvl6pPr marL="182880" indent="-182880" algn="l" rtl="0">
              <a:lnSpc>
                <a:spcPct val="100000"/>
              </a:lnSpc>
              <a:spcBef>
                <a:spcPts val="600"/>
              </a:spcBef>
              <a:spcAft>
                <a:spcPts val="0"/>
              </a:spcAft>
              <a:defRPr sz="900"/>
            </a:lvl6pPr>
            <a:lvl7pPr marL="182880" indent="-182880" algn="l" rtl="0">
              <a:lnSpc>
                <a:spcPct val="100000"/>
              </a:lnSpc>
              <a:spcBef>
                <a:spcPts val="600"/>
              </a:spcBef>
              <a:spcAft>
                <a:spcPts val="0"/>
              </a:spcAft>
              <a:defRPr sz="900"/>
            </a:lvl7pPr>
            <a:lvl8pPr marL="182880" indent="-182880" algn="l" rtl="0">
              <a:lnSpc>
                <a:spcPct val="100000"/>
              </a:lnSpc>
              <a:spcBef>
                <a:spcPts val="600"/>
              </a:spcBef>
              <a:spcAft>
                <a:spcPts val="0"/>
              </a:spcAft>
              <a:defRPr sz="900"/>
            </a:lvl8pPr>
            <a:lvl9pPr marL="182880" indent="-182880" algn="l" rtl="0">
              <a:lnSpc>
                <a:spcPct val="100000"/>
              </a:lnSpc>
              <a:spcBef>
                <a:spcPts val="600"/>
              </a:spcBef>
              <a:spcAft>
                <a:spcPts val="0"/>
              </a:spcAft>
              <a:defRPr sz="900"/>
            </a:lvl9pPr>
          </a:lstStyle>
          <a:p>
            <a:pPr lvl="0" rtl="0"/>
            <a:r>
              <a:rPr lang="de-DE" noProof="0" dirty="0"/>
              <a:t>Klicken Sie, um Text hinzuzufügen.</a:t>
            </a:r>
          </a:p>
        </p:txBody>
      </p:sp>
      <p:sp>
        <p:nvSpPr>
          <p:cNvPr id="38" name="Rechteck 37"/>
          <p:cNvSpPr/>
          <p:nvPr userDrawn="1"/>
        </p:nvSpPr>
        <p:spPr>
          <a:xfrm>
            <a:off x="433809" y="465745"/>
            <a:ext cx="2424223"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rtl="0">
              <a:lnSpc>
                <a:spcPct val="130000"/>
              </a:lnSpc>
            </a:pPr>
            <a:endParaRPr lang="de-DE" noProof="0" dirty="0"/>
          </a:p>
        </p:txBody>
      </p:sp>
      <p:sp>
        <p:nvSpPr>
          <p:cNvPr id="40" name="Textplatzhalter 21"/>
          <p:cNvSpPr>
            <a:spLocks noGrp="1"/>
          </p:cNvSpPr>
          <p:nvPr>
            <p:ph type="body" sz="quarter" idx="49" hasCustomPrompt="1"/>
          </p:nvPr>
        </p:nvSpPr>
        <p:spPr>
          <a:xfrm>
            <a:off x="3771900" y="3795822"/>
            <a:ext cx="2423160" cy="754911"/>
          </a:xfrm>
        </p:spPr>
        <p:txBody>
          <a:bodyPr lIns="0" tIns="0" rIns="0" bIns="0" rtlCol="0" anchor="b">
            <a:noAutofit/>
          </a:bodyPr>
          <a:lstStyle>
            <a:lvl1pPr marL="0" indent="0" algn="l" rtl="0">
              <a:lnSpc>
                <a:spcPct val="120000"/>
              </a:lnSpc>
              <a:spcBef>
                <a:spcPts val="0"/>
              </a:spcBef>
              <a:buNone/>
              <a:defRPr sz="1600" b="1">
                <a:solidFill>
                  <a:schemeClr val="tx1"/>
                </a:solidFill>
                <a:latin typeface="+mj-lt"/>
              </a:defRPr>
            </a:lvl1pPr>
            <a:lvl2pPr marL="0" indent="0" algn="l" rtl="0">
              <a:spcBef>
                <a:spcPts val="0"/>
              </a:spcBef>
              <a:buNone/>
              <a:defRPr sz="3600"/>
            </a:lvl2pPr>
            <a:lvl3pPr marL="0" indent="0" algn="l" rtl="0">
              <a:spcBef>
                <a:spcPts val="0"/>
              </a:spcBef>
              <a:buNone/>
              <a:defRPr sz="3600"/>
            </a:lvl3pPr>
            <a:lvl4pPr marL="0" indent="0" algn="l" rtl="0">
              <a:spcBef>
                <a:spcPts val="0"/>
              </a:spcBef>
              <a:buNone/>
              <a:defRPr sz="3600"/>
            </a:lvl4pPr>
            <a:lvl5pPr marL="0" indent="0" algn="l" rtl="0">
              <a:spcBef>
                <a:spcPts val="0"/>
              </a:spcBef>
              <a:buNone/>
              <a:defRPr sz="3600"/>
            </a:lvl5pPr>
          </a:lstStyle>
          <a:p>
            <a:pPr lvl="0" rtl="0"/>
            <a:r>
              <a:rPr lang="de-DE" noProof="0" dirty="0"/>
              <a:t>Klicken Sie, um Text hinzuzufügen.</a:t>
            </a:r>
          </a:p>
        </p:txBody>
      </p:sp>
      <p:sp>
        <p:nvSpPr>
          <p:cNvPr id="44" name="Bildplatzhalter 4"/>
          <p:cNvSpPr>
            <a:spLocks noGrp="1"/>
          </p:cNvSpPr>
          <p:nvPr>
            <p:ph type="pic" sz="quarter" idx="27"/>
          </p:nvPr>
        </p:nvSpPr>
        <p:spPr>
          <a:xfrm>
            <a:off x="5050465" y="850606"/>
            <a:ext cx="1144595" cy="2834640"/>
          </a:xfrm>
          <a:solidFill>
            <a:schemeClr val="bg1">
              <a:lumMod val="85000"/>
            </a:schemeClr>
          </a:solidFill>
        </p:spPr>
        <p:txBody>
          <a:bodyPr tIns="182880" rtlCol="0">
            <a:normAutofit/>
          </a:bodyPr>
          <a:lstStyle>
            <a:lvl1pPr marL="0" indent="0" algn="ctr" rtl="0">
              <a:buNone/>
              <a:defRPr sz="1400"/>
            </a:lvl1pPr>
          </a:lstStyle>
          <a:p>
            <a:pPr rtl="0"/>
            <a:endParaRPr lang="de-DE" noProof="0" dirty="0"/>
          </a:p>
        </p:txBody>
      </p:sp>
      <p:sp>
        <p:nvSpPr>
          <p:cNvPr id="46" name="Bildplatzhalter 4"/>
          <p:cNvSpPr>
            <a:spLocks noGrp="1"/>
          </p:cNvSpPr>
          <p:nvPr>
            <p:ph type="pic" sz="quarter" idx="50"/>
          </p:nvPr>
        </p:nvSpPr>
        <p:spPr>
          <a:xfrm>
            <a:off x="434340" y="4777993"/>
            <a:ext cx="2423160" cy="1600200"/>
          </a:xfrm>
          <a:solidFill>
            <a:schemeClr val="bg1">
              <a:lumMod val="85000"/>
            </a:schemeClr>
          </a:solidFill>
        </p:spPr>
        <p:txBody>
          <a:bodyPr tIns="182880" rtlCol="0">
            <a:normAutofit/>
          </a:bodyPr>
          <a:lstStyle>
            <a:lvl1pPr marL="0" indent="0" algn="ctr" rtl="0">
              <a:buNone/>
              <a:defRPr sz="1400"/>
            </a:lvl1pPr>
          </a:lstStyle>
          <a:p>
            <a:pPr rtl="0"/>
            <a:endParaRPr lang="de-DE" noProof="0" dirty="0"/>
          </a:p>
        </p:txBody>
      </p:sp>
      <p:sp>
        <p:nvSpPr>
          <p:cNvPr id="47" name="Rechteck 46"/>
          <p:cNvSpPr/>
          <p:nvPr userDrawn="1"/>
        </p:nvSpPr>
        <p:spPr>
          <a:xfrm>
            <a:off x="433809" y="6449833"/>
            <a:ext cx="2424223" cy="70932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rtl="0">
              <a:lnSpc>
                <a:spcPct val="130000"/>
              </a:lnSpc>
            </a:pPr>
            <a:endParaRPr lang="de-DE" noProof="0" dirty="0"/>
          </a:p>
        </p:txBody>
      </p:sp>
      <p:sp>
        <p:nvSpPr>
          <p:cNvPr id="48" name="Rechteck 47"/>
          <p:cNvSpPr/>
          <p:nvPr userDrawn="1"/>
        </p:nvSpPr>
        <p:spPr>
          <a:xfrm>
            <a:off x="3771900" y="850606"/>
            <a:ext cx="1188299" cy="283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rtl="0">
              <a:lnSpc>
                <a:spcPct val="130000"/>
              </a:lnSpc>
            </a:pPr>
            <a:endParaRPr lang="de-DE" noProof="0" dirty="0"/>
          </a:p>
        </p:txBody>
      </p:sp>
      <p:sp>
        <p:nvSpPr>
          <p:cNvPr id="49" name="Rechteck 48"/>
          <p:cNvSpPr/>
          <p:nvPr userDrawn="1"/>
        </p:nvSpPr>
        <p:spPr>
          <a:xfrm>
            <a:off x="3771369" y="465745"/>
            <a:ext cx="2424223"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rtl="0">
              <a:lnSpc>
                <a:spcPct val="130000"/>
              </a:lnSpc>
            </a:pPr>
            <a:endParaRPr lang="de-DE" noProof="0" dirty="0"/>
          </a:p>
        </p:txBody>
      </p:sp>
      <p:sp>
        <p:nvSpPr>
          <p:cNvPr id="50" name="Rechteck 49"/>
          <p:cNvSpPr/>
          <p:nvPr userDrawn="1"/>
        </p:nvSpPr>
        <p:spPr>
          <a:xfrm>
            <a:off x="7154649" y="465745"/>
            <a:ext cx="2424223"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rtl="0">
              <a:lnSpc>
                <a:spcPct val="130000"/>
              </a:lnSpc>
            </a:pPr>
            <a:endParaRPr lang="de-DE" noProof="0" dirty="0"/>
          </a:p>
        </p:txBody>
      </p:sp>
      <p:sp>
        <p:nvSpPr>
          <p:cNvPr id="51" name="Textplatzhalter 12"/>
          <p:cNvSpPr>
            <a:spLocks noGrp="1"/>
          </p:cNvSpPr>
          <p:nvPr>
            <p:ph type="body" sz="quarter" idx="29" hasCustomPrompt="1"/>
          </p:nvPr>
        </p:nvSpPr>
        <p:spPr>
          <a:xfrm>
            <a:off x="434340" y="2010962"/>
            <a:ext cx="2423160" cy="36576"/>
          </a:xfrm>
          <a:blipFill>
            <a:blip r:embed="rId2"/>
            <a:stretch>
              <a:fillRect/>
            </a:stretch>
          </a:blipFill>
        </p:spPr>
        <p:txBody>
          <a:bodyPr rtlCol="0">
            <a:noAutofit/>
          </a:bodyPr>
          <a:lstStyle>
            <a:lvl1pPr marL="0" indent="0" algn="l" rtl="0">
              <a:spcBef>
                <a:spcPts val="0"/>
              </a:spcBef>
              <a:buNone/>
              <a:defRPr sz="500"/>
            </a:lvl1pPr>
            <a:lvl2pPr marL="0" indent="0" algn="l" rtl="0">
              <a:spcBef>
                <a:spcPts val="0"/>
              </a:spcBef>
              <a:buNone/>
              <a:defRPr sz="500"/>
            </a:lvl2pPr>
            <a:lvl3pPr marL="0" indent="0" algn="l" rtl="0">
              <a:spcBef>
                <a:spcPts val="0"/>
              </a:spcBef>
              <a:buNone/>
              <a:defRPr sz="500"/>
            </a:lvl3pPr>
            <a:lvl4pPr marL="0" indent="0" algn="l" rtl="0">
              <a:spcBef>
                <a:spcPts val="0"/>
              </a:spcBef>
              <a:buNone/>
              <a:defRPr sz="500"/>
            </a:lvl4pPr>
            <a:lvl5pPr marL="0" indent="0" algn="l" rtl="0">
              <a:spcBef>
                <a:spcPts val="0"/>
              </a:spcBef>
              <a:buNone/>
              <a:defRPr sz="500"/>
            </a:lvl5pPr>
          </a:lstStyle>
          <a:p>
            <a:pPr lvl="0" rtl="0"/>
            <a:r>
              <a:rPr lang="de-DE" noProof="0" dirty="0"/>
              <a:t> </a:t>
            </a:r>
          </a:p>
        </p:txBody>
      </p:sp>
      <p:sp>
        <p:nvSpPr>
          <p:cNvPr id="55" name="Textplatzhalter 12"/>
          <p:cNvSpPr>
            <a:spLocks noGrp="1"/>
          </p:cNvSpPr>
          <p:nvPr>
            <p:ph type="body" sz="quarter" idx="51" hasCustomPrompt="1"/>
          </p:nvPr>
        </p:nvSpPr>
        <p:spPr>
          <a:xfrm>
            <a:off x="3771900" y="4624733"/>
            <a:ext cx="2423160" cy="36576"/>
          </a:xfrm>
          <a:blipFill>
            <a:blip r:embed="rId2"/>
            <a:stretch>
              <a:fillRect/>
            </a:stretch>
          </a:blipFill>
        </p:spPr>
        <p:txBody>
          <a:bodyPr rtlCol="0">
            <a:noAutofit/>
          </a:bodyPr>
          <a:lstStyle>
            <a:lvl1pPr marL="0" indent="0" algn="l" rtl="0">
              <a:spcBef>
                <a:spcPts val="0"/>
              </a:spcBef>
              <a:buNone/>
              <a:defRPr sz="500"/>
            </a:lvl1pPr>
            <a:lvl2pPr marL="0" indent="0" algn="l" rtl="0">
              <a:spcBef>
                <a:spcPts val="0"/>
              </a:spcBef>
              <a:buNone/>
              <a:defRPr sz="500"/>
            </a:lvl2pPr>
            <a:lvl3pPr marL="0" indent="0" algn="l" rtl="0">
              <a:spcBef>
                <a:spcPts val="0"/>
              </a:spcBef>
              <a:buNone/>
              <a:defRPr sz="500"/>
            </a:lvl3pPr>
            <a:lvl4pPr marL="0" indent="0" algn="l" rtl="0">
              <a:spcBef>
                <a:spcPts val="0"/>
              </a:spcBef>
              <a:buNone/>
              <a:defRPr sz="500"/>
            </a:lvl4pPr>
            <a:lvl5pPr marL="0" indent="0" algn="l" rtl="0">
              <a:spcBef>
                <a:spcPts val="0"/>
              </a:spcBef>
              <a:buNone/>
              <a:defRPr sz="500"/>
            </a:lvl5pPr>
          </a:lstStyle>
          <a:p>
            <a:pPr lvl="0" rtl="0"/>
            <a:r>
              <a:rPr lang="de-DE" noProof="0" dirty="0"/>
              <a:t> </a:t>
            </a:r>
          </a:p>
        </p:txBody>
      </p:sp>
      <p:sp>
        <p:nvSpPr>
          <p:cNvPr id="62" name="Textplatzhalter 21"/>
          <p:cNvSpPr>
            <a:spLocks noGrp="1"/>
          </p:cNvSpPr>
          <p:nvPr>
            <p:ph type="body" sz="quarter" idx="52" hasCustomPrompt="1"/>
          </p:nvPr>
        </p:nvSpPr>
        <p:spPr>
          <a:xfrm>
            <a:off x="7155180" y="569862"/>
            <a:ext cx="2441448" cy="812371"/>
          </a:xfrm>
        </p:spPr>
        <p:txBody>
          <a:bodyPr lIns="0" tIns="0" rIns="0" bIns="0" rtlCol="0" anchor="b">
            <a:noAutofit/>
          </a:bodyPr>
          <a:lstStyle>
            <a:lvl1pPr marL="0" indent="0" algn="l" rtl="0">
              <a:lnSpc>
                <a:spcPct val="120000"/>
              </a:lnSpc>
              <a:spcBef>
                <a:spcPts val="0"/>
              </a:spcBef>
              <a:buNone/>
              <a:defRPr sz="1600" b="1">
                <a:solidFill>
                  <a:schemeClr val="tx1"/>
                </a:solidFill>
                <a:latin typeface="+mj-lt"/>
              </a:defRPr>
            </a:lvl1pPr>
            <a:lvl2pPr marL="0" indent="0" algn="l" rtl="0">
              <a:spcBef>
                <a:spcPts val="0"/>
              </a:spcBef>
              <a:buNone/>
              <a:defRPr sz="3600"/>
            </a:lvl2pPr>
            <a:lvl3pPr marL="0" indent="0" algn="l" rtl="0">
              <a:spcBef>
                <a:spcPts val="0"/>
              </a:spcBef>
              <a:buNone/>
              <a:defRPr sz="3600"/>
            </a:lvl3pPr>
            <a:lvl4pPr marL="0" indent="0" algn="l" rtl="0">
              <a:spcBef>
                <a:spcPts val="0"/>
              </a:spcBef>
              <a:buNone/>
              <a:defRPr sz="3600"/>
            </a:lvl4pPr>
            <a:lvl5pPr marL="0" indent="0" algn="l" rtl="0">
              <a:spcBef>
                <a:spcPts val="0"/>
              </a:spcBef>
              <a:buNone/>
              <a:defRPr sz="3600"/>
            </a:lvl5pPr>
          </a:lstStyle>
          <a:p>
            <a:pPr lvl="0" rtl="0"/>
            <a:r>
              <a:rPr lang="de-DE" noProof="0" dirty="0"/>
              <a:t>Klicken Sie, um Text hinzuzufügen.</a:t>
            </a:r>
          </a:p>
        </p:txBody>
      </p:sp>
      <p:sp>
        <p:nvSpPr>
          <p:cNvPr id="63" name="Textplatzhalter 12"/>
          <p:cNvSpPr>
            <a:spLocks noGrp="1"/>
          </p:cNvSpPr>
          <p:nvPr>
            <p:ph type="body" sz="quarter" idx="53" hasCustomPrompt="1"/>
          </p:nvPr>
        </p:nvSpPr>
        <p:spPr>
          <a:xfrm>
            <a:off x="7155180" y="1446367"/>
            <a:ext cx="2423160" cy="36576"/>
          </a:xfrm>
          <a:blipFill>
            <a:blip r:embed="rId2"/>
            <a:stretch>
              <a:fillRect/>
            </a:stretch>
          </a:blipFill>
        </p:spPr>
        <p:txBody>
          <a:bodyPr rtlCol="0">
            <a:noAutofit/>
          </a:bodyPr>
          <a:lstStyle>
            <a:lvl1pPr marL="0" indent="0" algn="l" rtl="0">
              <a:spcBef>
                <a:spcPts val="0"/>
              </a:spcBef>
              <a:buNone/>
              <a:defRPr sz="500"/>
            </a:lvl1pPr>
            <a:lvl2pPr marL="0" indent="0" algn="l" rtl="0">
              <a:spcBef>
                <a:spcPts val="0"/>
              </a:spcBef>
              <a:buNone/>
              <a:defRPr sz="500"/>
            </a:lvl2pPr>
            <a:lvl3pPr marL="0" indent="0" algn="l" rtl="0">
              <a:spcBef>
                <a:spcPts val="0"/>
              </a:spcBef>
              <a:buNone/>
              <a:defRPr sz="500"/>
            </a:lvl3pPr>
            <a:lvl4pPr marL="0" indent="0" algn="l" rtl="0">
              <a:spcBef>
                <a:spcPts val="0"/>
              </a:spcBef>
              <a:buNone/>
              <a:defRPr sz="500"/>
            </a:lvl4pPr>
            <a:lvl5pPr marL="0" indent="0" algn="l" rtl="0">
              <a:spcBef>
                <a:spcPts val="0"/>
              </a:spcBef>
              <a:buNone/>
              <a:defRPr sz="500"/>
            </a:lvl5pPr>
          </a:lstStyle>
          <a:p>
            <a:pPr lvl="0" rtl="0"/>
            <a:r>
              <a:rPr lang="de-DE" noProof="0" dirty="0"/>
              <a:t> </a:t>
            </a:r>
          </a:p>
        </p:txBody>
      </p:sp>
      <p:sp>
        <p:nvSpPr>
          <p:cNvPr id="64" name="Textplatzhalter 21"/>
          <p:cNvSpPr>
            <a:spLocks noGrp="1"/>
          </p:cNvSpPr>
          <p:nvPr>
            <p:ph type="body" sz="quarter" idx="54" hasCustomPrompt="1"/>
          </p:nvPr>
        </p:nvSpPr>
        <p:spPr>
          <a:xfrm>
            <a:off x="7159752" y="2354879"/>
            <a:ext cx="2444114" cy="281997"/>
          </a:xfrm>
        </p:spPr>
        <p:txBody>
          <a:bodyPr lIns="0" tIns="0" rIns="0" bIns="0" rtlCol="0" anchor="t">
            <a:noAutofit/>
          </a:bodyPr>
          <a:lstStyle>
            <a:lvl1pPr marL="228600" indent="-137160" algn="l" rtl="0">
              <a:lnSpc>
                <a:spcPct val="100000"/>
              </a:lnSpc>
              <a:spcBef>
                <a:spcPts val="0"/>
              </a:spcBef>
              <a:buClr>
                <a:schemeClr val="tx1"/>
              </a:buClr>
              <a:buFont typeface="Arial" panose="020B0604020202020204" pitchFamily="34" charset="0"/>
              <a:buChar char="—"/>
              <a:defRPr sz="900" i="0">
                <a:solidFill>
                  <a:schemeClr val="tx1"/>
                </a:solidFill>
                <a:latin typeface="+mj-lt"/>
              </a:defRPr>
            </a:lvl1pPr>
            <a:lvl2pPr marL="0" indent="0" algn="l" rtl="0">
              <a:spcBef>
                <a:spcPts val="0"/>
              </a:spcBef>
              <a:buNone/>
              <a:defRPr sz="3600"/>
            </a:lvl2pPr>
            <a:lvl3pPr marL="0" indent="0" algn="l" rtl="0">
              <a:spcBef>
                <a:spcPts val="0"/>
              </a:spcBef>
              <a:buNone/>
              <a:defRPr sz="3600"/>
            </a:lvl3pPr>
            <a:lvl4pPr marL="0" indent="0" algn="l" rtl="0">
              <a:spcBef>
                <a:spcPts val="0"/>
              </a:spcBef>
              <a:buNone/>
              <a:defRPr sz="3600"/>
            </a:lvl4pPr>
            <a:lvl5pPr marL="0" indent="0" algn="l" rtl="0">
              <a:spcBef>
                <a:spcPts val="0"/>
              </a:spcBef>
              <a:buNone/>
              <a:defRPr sz="3600"/>
            </a:lvl5pPr>
          </a:lstStyle>
          <a:p>
            <a:pPr lvl="0" rtl="0"/>
            <a:r>
              <a:rPr lang="de-DE" noProof="0" dirty="0"/>
              <a:t>Klicken Sie, um eine Zuordnung hinzuzufügen.</a:t>
            </a:r>
          </a:p>
        </p:txBody>
      </p:sp>
      <p:sp>
        <p:nvSpPr>
          <p:cNvPr id="65" name="Textplatzhalter 21"/>
          <p:cNvSpPr>
            <a:spLocks noGrp="1"/>
          </p:cNvSpPr>
          <p:nvPr>
            <p:ph type="body" sz="quarter" idx="55" hasCustomPrompt="1"/>
          </p:nvPr>
        </p:nvSpPr>
        <p:spPr>
          <a:xfrm>
            <a:off x="7159752" y="2636876"/>
            <a:ext cx="2444114" cy="680483"/>
          </a:xfrm>
        </p:spPr>
        <p:txBody>
          <a:bodyPr lIns="0" tIns="0" rIns="0" bIns="0" rtlCol="0" anchor="t">
            <a:noAutofit/>
          </a:bodyPr>
          <a:lstStyle>
            <a:lvl1pPr marL="73152" indent="-73152" algn="l" rtl="0">
              <a:lnSpc>
                <a:spcPct val="120000"/>
              </a:lnSpc>
              <a:spcBef>
                <a:spcPts val="400"/>
              </a:spcBef>
              <a:buNone/>
              <a:defRPr sz="1200" i="1">
                <a:solidFill>
                  <a:schemeClr val="accent1"/>
                </a:solidFill>
                <a:latin typeface="+mj-lt"/>
              </a:defRPr>
            </a:lvl1pPr>
            <a:lvl2pPr marL="0" indent="0" algn="l" rtl="0">
              <a:spcBef>
                <a:spcPts val="0"/>
              </a:spcBef>
              <a:buNone/>
              <a:defRPr sz="3600"/>
            </a:lvl2pPr>
            <a:lvl3pPr marL="0" indent="0" algn="l" rtl="0">
              <a:spcBef>
                <a:spcPts val="0"/>
              </a:spcBef>
              <a:buNone/>
              <a:defRPr sz="3600"/>
            </a:lvl3pPr>
            <a:lvl4pPr marL="0" indent="0" algn="l" rtl="0">
              <a:spcBef>
                <a:spcPts val="0"/>
              </a:spcBef>
              <a:buNone/>
              <a:defRPr sz="3600"/>
            </a:lvl4pPr>
            <a:lvl5pPr marL="0" indent="0" algn="l" rtl="0">
              <a:spcBef>
                <a:spcPts val="0"/>
              </a:spcBef>
              <a:buNone/>
              <a:defRPr sz="3600"/>
            </a:lvl5pPr>
          </a:lstStyle>
          <a:p>
            <a:pPr lvl="0" rtl="0"/>
            <a:r>
              <a:rPr lang="de-DE" noProof="0" dirty="0"/>
              <a:t>Klicken Sie, um ein Zitat hinzuzufügen.</a:t>
            </a:r>
          </a:p>
        </p:txBody>
      </p:sp>
      <p:sp>
        <p:nvSpPr>
          <p:cNvPr id="66" name="Textplatzhalter 21"/>
          <p:cNvSpPr>
            <a:spLocks noGrp="1"/>
          </p:cNvSpPr>
          <p:nvPr>
            <p:ph type="body" sz="quarter" idx="56" hasCustomPrompt="1"/>
          </p:nvPr>
        </p:nvSpPr>
        <p:spPr>
          <a:xfrm>
            <a:off x="7159752" y="3375605"/>
            <a:ext cx="2444114" cy="283464"/>
          </a:xfrm>
        </p:spPr>
        <p:txBody>
          <a:bodyPr lIns="0" tIns="0" rIns="0" bIns="0" rtlCol="0" anchor="t">
            <a:noAutofit/>
          </a:bodyPr>
          <a:lstStyle>
            <a:lvl1pPr marL="228600" indent="-137160" algn="l" rtl="0">
              <a:lnSpc>
                <a:spcPct val="100000"/>
              </a:lnSpc>
              <a:spcBef>
                <a:spcPts val="0"/>
              </a:spcBef>
              <a:buClr>
                <a:schemeClr val="tx1"/>
              </a:buClr>
              <a:buFont typeface="Arial" panose="020B0604020202020204" pitchFamily="34" charset="0"/>
              <a:buChar char="—"/>
              <a:defRPr sz="900" i="0">
                <a:solidFill>
                  <a:schemeClr val="tx1"/>
                </a:solidFill>
                <a:latin typeface="+mj-lt"/>
              </a:defRPr>
            </a:lvl1pPr>
            <a:lvl2pPr marL="0" indent="0" algn="l" rtl="0">
              <a:spcBef>
                <a:spcPts val="0"/>
              </a:spcBef>
              <a:buNone/>
              <a:defRPr sz="3600"/>
            </a:lvl2pPr>
            <a:lvl3pPr marL="0" indent="0" algn="l" rtl="0">
              <a:spcBef>
                <a:spcPts val="0"/>
              </a:spcBef>
              <a:buNone/>
              <a:defRPr sz="3600"/>
            </a:lvl3pPr>
            <a:lvl4pPr marL="0" indent="0" algn="l" rtl="0">
              <a:spcBef>
                <a:spcPts val="0"/>
              </a:spcBef>
              <a:buNone/>
              <a:defRPr sz="3600"/>
            </a:lvl4pPr>
            <a:lvl5pPr marL="0" indent="0" algn="l" rtl="0">
              <a:spcBef>
                <a:spcPts val="0"/>
              </a:spcBef>
              <a:buNone/>
              <a:defRPr sz="3600"/>
            </a:lvl5pPr>
          </a:lstStyle>
          <a:p>
            <a:pPr lvl="0" rtl="0"/>
            <a:r>
              <a:rPr lang="de-DE" noProof="0" dirty="0"/>
              <a:t>Klicken Sie, um eine Zuordnung hinzuzufügen.</a:t>
            </a:r>
          </a:p>
        </p:txBody>
      </p:sp>
      <p:sp>
        <p:nvSpPr>
          <p:cNvPr id="67" name="Textplatzhalter 21"/>
          <p:cNvSpPr>
            <a:spLocks noGrp="1"/>
          </p:cNvSpPr>
          <p:nvPr>
            <p:ph type="body" sz="quarter" idx="57" hasCustomPrompt="1"/>
          </p:nvPr>
        </p:nvSpPr>
        <p:spPr>
          <a:xfrm>
            <a:off x="7155180" y="3659069"/>
            <a:ext cx="2441448" cy="487629"/>
          </a:xfrm>
        </p:spPr>
        <p:txBody>
          <a:bodyPr lIns="0" tIns="0" rIns="0" bIns="0" rtlCol="0" anchor="b">
            <a:noAutofit/>
          </a:bodyPr>
          <a:lstStyle>
            <a:lvl1pPr marL="0" indent="0" algn="l" rtl="0">
              <a:lnSpc>
                <a:spcPct val="120000"/>
              </a:lnSpc>
              <a:spcBef>
                <a:spcPts val="0"/>
              </a:spcBef>
              <a:buNone/>
              <a:defRPr sz="1600" b="1">
                <a:solidFill>
                  <a:schemeClr val="tx1"/>
                </a:solidFill>
                <a:latin typeface="+mj-lt"/>
              </a:defRPr>
            </a:lvl1pPr>
            <a:lvl2pPr marL="0" indent="0" algn="l" rtl="0">
              <a:spcBef>
                <a:spcPts val="0"/>
              </a:spcBef>
              <a:buNone/>
              <a:defRPr sz="3600"/>
            </a:lvl2pPr>
            <a:lvl3pPr marL="0" indent="0" algn="l" rtl="0">
              <a:spcBef>
                <a:spcPts val="0"/>
              </a:spcBef>
              <a:buNone/>
              <a:defRPr sz="3600"/>
            </a:lvl3pPr>
            <a:lvl4pPr marL="0" indent="0" algn="l" rtl="0">
              <a:spcBef>
                <a:spcPts val="0"/>
              </a:spcBef>
              <a:buNone/>
              <a:defRPr sz="3600"/>
            </a:lvl4pPr>
            <a:lvl5pPr marL="0" indent="0" algn="l" rtl="0">
              <a:spcBef>
                <a:spcPts val="0"/>
              </a:spcBef>
              <a:buNone/>
              <a:defRPr sz="3600"/>
            </a:lvl5pPr>
          </a:lstStyle>
          <a:p>
            <a:pPr lvl="0" rtl="0"/>
            <a:r>
              <a:rPr lang="de-DE" noProof="0" dirty="0"/>
              <a:t>Klicken Sie, um Text hinzuzufügen.</a:t>
            </a:r>
          </a:p>
        </p:txBody>
      </p:sp>
      <p:sp>
        <p:nvSpPr>
          <p:cNvPr id="68" name="Textplatzhalter 12"/>
          <p:cNvSpPr>
            <a:spLocks noGrp="1"/>
          </p:cNvSpPr>
          <p:nvPr>
            <p:ph type="body" sz="quarter" idx="58" hasCustomPrompt="1"/>
          </p:nvPr>
        </p:nvSpPr>
        <p:spPr>
          <a:xfrm>
            <a:off x="7155180" y="4210833"/>
            <a:ext cx="2423160" cy="36576"/>
          </a:xfrm>
          <a:blipFill>
            <a:blip r:embed="rId2"/>
            <a:stretch>
              <a:fillRect/>
            </a:stretch>
          </a:blipFill>
        </p:spPr>
        <p:txBody>
          <a:bodyPr rtlCol="0">
            <a:noAutofit/>
          </a:bodyPr>
          <a:lstStyle>
            <a:lvl1pPr marL="0" indent="0" algn="l" rtl="0">
              <a:spcBef>
                <a:spcPts val="0"/>
              </a:spcBef>
              <a:buNone/>
              <a:defRPr sz="500"/>
            </a:lvl1pPr>
            <a:lvl2pPr marL="0" indent="0" algn="l" rtl="0">
              <a:spcBef>
                <a:spcPts val="0"/>
              </a:spcBef>
              <a:buNone/>
              <a:defRPr sz="500"/>
            </a:lvl2pPr>
            <a:lvl3pPr marL="0" indent="0" algn="l" rtl="0">
              <a:spcBef>
                <a:spcPts val="0"/>
              </a:spcBef>
              <a:buNone/>
              <a:defRPr sz="500"/>
            </a:lvl3pPr>
            <a:lvl4pPr marL="0" indent="0" algn="l" rtl="0">
              <a:spcBef>
                <a:spcPts val="0"/>
              </a:spcBef>
              <a:buNone/>
              <a:defRPr sz="500"/>
            </a:lvl4pPr>
            <a:lvl5pPr marL="0" indent="0" algn="l" rtl="0">
              <a:spcBef>
                <a:spcPts val="0"/>
              </a:spcBef>
              <a:buNone/>
              <a:defRPr sz="500"/>
            </a:lvl5pPr>
          </a:lstStyle>
          <a:p>
            <a:pPr lvl="0" rtl="0"/>
            <a:r>
              <a:rPr lang="de-DE" noProof="0" dirty="0"/>
              <a:t> </a:t>
            </a:r>
          </a:p>
        </p:txBody>
      </p:sp>
    </p:spTree>
    <p:extLst>
      <p:ext uri="{BB962C8B-B14F-4D97-AF65-F5344CB8AC3E}">
        <p14:creationId xmlns:p14="http://schemas.microsoft.com/office/powerpoint/2010/main" val="1184508751"/>
      </p:ext>
    </p:extLst>
  </p:cSld>
  <p:clrMapOvr>
    <a:masterClrMapping/>
  </p:clrMapOvr>
  <p:extLst>
    <p:ext uri="{DCECCB84-F9BA-43D5-87BE-67443E8EF086}">
      <p15:sldGuideLst xmlns:p15="http://schemas.microsoft.com/office/powerpoint/2012/main">
        <p15:guide id="1" pos="231" userDrawn="1">
          <p15:clr>
            <a:srgbClr val="FBAE40"/>
          </p15:clr>
        </p15:guide>
        <p15:guide id="2" pos="1902" userDrawn="1">
          <p15:clr>
            <a:srgbClr val="FBAE40"/>
          </p15:clr>
        </p15:guide>
        <p15:guide id="3" pos="2361" userDrawn="1">
          <p15:clr>
            <a:srgbClr val="FBAE40"/>
          </p15:clr>
        </p15:guide>
        <p15:guide id="4" pos="4032" userDrawn="1">
          <p15:clr>
            <a:srgbClr val="FBAE40"/>
          </p15:clr>
        </p15:guide>
        <p15:guide id="5" pos="4494" userDrawn="1">
          <p15:clr>
            <a:srgbClr val="FBAE40"/>
          </p15:clr>
        </p15:guide>
        <p15:guide id="6" pos="6105" userDrawn="1">
          <p15:clr>
            <a:srgbClr val="FBAE40"/>
          </p15:clr>
        </p15:guide>
        <p15:guide id="7" orient="horz" pos="288" userDrawn="1">
          <p15:clr>
            <a:srgbClr val="FBAE40"/>
          </p15:clr>
        </p15:guide>
        <p15:guide id="8" orient="horz" pos="4608"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pPr rtl="0"/>
            <a:r>
              <a:rPr lang="de-DE" noProof="0" dirty="0"/>
              <a:t>Titelmasterformat durch Klicken bearbeiten</a:t>
            </a:r>
          </a:p>
        </p:txBody>
      </p:sp>
      <p:sp>
        <p:nvSpPr>
          <p:cNvPr id="3" name="Textplatzhalt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rtl="0"/>
            <a:r>
              <a:rPr lang="de-DE" noProof="0" dirty="0"/>
              <a:t>Textmasterformat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rtl="0">
              <a:defRPr sz="1320">
                <a:solidFill>
                  <a:schemeClr val="tx1">
                    <a:tint val="75000"/>
                  </a:schemeClr>
                </a:solidFill>
              </a:defRPr>
            </a:lvl1pPr>
          </a:lstStyle>
          <a:p>
            <a:fld id="{58A359E0-4287-4CBB-9ED3-CDB8D862CA3F}" type="datetime1">
              <a:rPr lang="de-DE" smtClean="0"/>
              <a:pPr/>
              <a:t>25.11.20</a:t>
            </a:fld>
            <a:endParaRPr lang="de-DE" dirty="0"/>
          </a:p>
        </p:txBody>
      </p:sp>
      <p:sp>
        <p:nvSpPr>
          <p:cNvPr id="5" name="Fußzeilenplatzhalt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rtl="0">
              <a:defRPr sz="1320">
                <a:solidFill>
                  <a:schemeClr val="tx1">
                    <a:tint val="75000"/>
                  </a:schemeClr>
                </a:solidFill>
              </a:defRPr>
            </a:lvl1pPr>
          </a:lstStyle>
          <a:p>
            <a:pPr rtl="0"/>
            <a:endParaRPr lang="de-DE" noProof="0" dirty="0"/>
          </a:p>
        </p:txBody>
      </p:sp>
      <p:sp>
        <p:nvSpPr>
          <p:cNvPr id="6" name="Foliennummernplatzhalt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l" rtl="0">
              <a:defRPr sz="1320">
                <a:solidFill>
                  <a:schemeClr val="tx1">
                    <a:tint val="75000"/>
                  </a:schemeClr>
                </a:solidFill>
              </a:defRPr>
            </a:lvl1pPr>
          </a:lstStyle>
          <a:p>
            <a:pPr algn="r"/>
            <a:r>
              <a:rPr lang="de-DE" noProof="0" dirty="0"/>
              <a:t>‹Nr.›</a:t>
            </a:r>
          </a:p>
        </p:txBody>
      </p:sp>
    </p:spTree>
    <p:extLst>
      <p:ext uri="{BB962C8B-B14F-4D97-AF65-F5344CB8AC3E}">
        <p14:creationId xmlns:p14="http://schemas.microsoft.com/office/powerpoint/2010/main" val="3687281395"/>
      </p:ext>
    </p:extLst>
  </p:cSld>
  <p:clrMap bg1="lt1" tx1="dk1" bg2="lt2" tx2="dk2" accent1="accent1" accent2="accent2" accent3="accent3" accent4="accent4" accent5="accent5" accent6="accent6" hlink="hlink" folHlink="folHlink"/>
  <p:sldLayoutIdLst>
    <p:sldLayoutId id="2147483672" r:id="rId1"/>
    <p:sldLayoutId id="2147483673" r:id="rId2"/>
  </p:sldLayoutIdLst>
  <p:txStyles>
    <p:titleStyle>
      <a:lvl1pPr algn="l" defTabSz="100584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Clr>
          <a:schemeClr val="accent1"/>
        </a:buClr>
        <a:buFont typeface="Arial" panose="020B0604020202020204" pitchFamily="34" charset="0"/>
        <a:buChar char="•"/>
        <a:defRPr sz="180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Clr>
          <a:schemeClr val="accent1"/>
        </a:buClr>
        <a:buFont typeface="Arial" panose="020B0604020202020204" pitchFamily="34" charset="0"/>
        <a:buChar char="•"/>
        <a:defRPr sz="14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Grafik 25" descr="Ein Bild, das Wasser, draußen, Sport, Mann enthält.&#10;&#10;Automatisch generierte Beschreibung">
            <a:extLst>
              <a:ext uri="{FF2B5EF4-FFF2-40B4-BE49-F238E27FC236}">
                <a16:creationId xmlns:a16="http://schemas.microsoft.com/office/drawing/2014/main" id="{EE436320-FCEB-0A4C-A511-C9A92540E483}"/>
              </a:ext>
            </a:extLst>
          </p:cNvPr>
          <p:cNvPicPr>
            <a:picLocks noChangeAspect="1"/>
          </p:cNvPicPr>
          <p:nvPr/>
        </p:nvPicPr>
        <p:blipFill rotWithShape="1">
          <a:blip r:embed="rId3">
            <a:extLst>
              <a:ext uri="{28A0092B-C50C-407E-A947-70E740481C1C}">
                <a14:useLocalDpi xmlns:a14="http://schemas.microsoft.com/office/drawing/2010/main" val="0"/>
              </a:ext>
            </a:extLst>
          </a:blip>
          <a:srcRect b="5150"/>
          <a:stretch/>
        </p:blipFill>
        <p:spPr>
          <a:xfrm rot="16200000">
            <a:off x="1097015" y="2194295"/>
            <a:ext cx="7772399" cy="3383810"/>
          </a:xfrm>
          <a:prstGeom prst="rect">
            <a:avLst/>
          </a:prstGeom>
        </p:spPr>
      </p:pic>
      <p:sp>
        <p:nvSpPr>
          <p:cNvPr id="2" name="Textplatzhalter 1"/>
          <p:cNvSpPr>
            <a:spLocks noGrp="1"/>
          </p:cNvSpPr>
          <p:nvPr>
            <p:ph type="body" sz="quarter" idx="14"/>
          </p:nvPr>
        </p:nvSpPr>
        <p:spPr>
          <a:xfrm rot="16200000">
            <a:off x="2282453" y="181203"/>
            <a:ext cx="2471737" cy="347642"/>
          </a:xfrm>
        </p:spPr>
        <p:txBody>
          <a:bodyPr rtlCol="0"/>
          <a:lstStyle/>
          <a:p>
            <a:pPr rtl="0"/>
            <a:r>
              <a:rPr lang="de-DE" b="1" dirty="0">
                <a:latin typeface="Titillium Web" pitchFamily="2" charset="77"/>
              </a:rPr>
              <a:t>Datagroup Köln GmbH</a:t>
            </a:r>
          </a:p>
        </p:txBody>
      </p:sp>
      <p:sp>
        <p:nvSpPr>
          <p:cNvPr id="3" name="Textplatzhalter 2"/>
          <p:cNvSpPr>
            <a:spLocks noGrp="1"/>
          </p:cNvSpPr>
          <p:nvPr>
            <p:ph type="body" sz="quarter" idx="15"/>
          </p:nvPr>
        </p:nvSpPr>
        <p:spPr>
          <a:xfrm rot="16200000">
            <a:off x="2725151" y="81502"/>
            <a:ext cx="2471738" cy="532420"/>
          </a:xfrm>
        </p:spPr>
        <p:txBody>
          <a:bodyPr rtlCol="0"/>
          <a:lstStyle/>
          <a:p>
            <a:r>
              <a:rPr lang="de-DE" dirty="0">
                <a:latin typeface="Titillium Web" pitchFamily="2" charset="77"/>
              </a:rPr>
              <a:t>Gebäude </a:t>
            </a:r>
            <a:r>
              <a:rPr lang="de-DE" dirty="0" err="1">
                <a:latin typeface="Titillium Web" pitchFamily="2" charset="77"/>
              </a:rPr>
              <a:t>Wickelei</a:t>
            </a:r>
            <a:r>
              <a:rPr lang="de-DE" dirty="0">
                <a:latin typeface="Titillium Web" pitchFamily="2" charset="77"/>
              </a:rPr>
              <a:t> 2.12, </a:t>
            </a:r>
          </a:p>
          <a:p>
            <a:r>
              <a:rPr lang="de-DE" dirty="0">
                <a:latin typeface="Titillium Web" pitchFamily="2" charset="77"/>
              </a:rPr>
              <a:t>Schanzenstraße 6-20, </a:t>
            </a:r>
          </a:p>
          <a:p>
            <a:r>
              <a:rPr lang="de-DE" dirty="0">
                <a:latin typeface="Titillium Web" pitchFamily="2" charset="77"/>
              </a:rPr>
              <a:t>51063 Köln</a:t>
            </a:r>
          </a:p>
          <a:p>
            <a:br>
              <a:rPr lang="de-DE" dirty="0">
                <a:latin typeface="Titillium Web" pitchFamily="2" charset="77"/>
              </a:rPr>
            </a:br>
            <a:endParaRPr lang="de-DE" dirty="0">
              <a:latin typeface="Titillium Web" pitchFamily="2" charset="77"/>
            </a:endParaRPr>
          </a:p>
          <a:p>
            <a:pPr rtl="0"/>
            <a:endParaRPr lang="de-DE" dirty="0">
              <a:latin typeface="Titillium Web" pitchFamily="2" charset="77"/>
            </a:endParaRPr>
          </a:p>
        </p:txBody>
      </p:sp>
      <p:sp>
        <p:nvSpPr>
          <p:cNvPr id="4" name="Textplatzhalter 3"/>
          <p:cNvSpPr>
            <a:spLocks noGrp="1"/>
          </p:cNvSpPr>
          <p:nvPr>
            <p:ph type="body" sz="quarter" idx="19"/>
          </p:nvPr>
        </p:nvSpPr>
        <p:spPr>
          <a:xfrm>
            <a:off x="442027" y="5422603"/>
            <a:ext cx="2424223" cy="2091379"/>
          </a:xfrm>
        </p:spPr>
        <p:txBody>
          <a:bodyPr rtlCol="0"/>
          <a:lstStyle/>
          <a:p>
            <a:r>
              <a:rPr lang="de-DE" sz="900" dirty="0">
                <a:latin typeface="Titillium Web" pitchFamily="2" charset="77"/>
              </a:rPr>
              <a:t>DATAGROUP </a:t>
            </a:r>
            <a:r>
              <a:rPr lang="de-DE" sz="900" dirty="0" err="1">
                <a:latin typeface="Titillium Web" pitchFamily="2" charset="77"/>
              </a:rPr>
              <a:t>makes</a:t>
            </a:r>
            <a:r>
              <a:rPr lang="de-DE" sz="900" dirty="0">
                <a:latin typeface="Titillium Web" pitchFamily="2" charset="77"/>
              </a:rPr>
              <a:t> IT easy. </a:t>
            </a:r>
            <a:r>
              <a:rPr lang="de-DE" sz="900" dirty="0" err="1">
                <a:latin typeface="Titillium Web" pitchFamily="2" charset="77"/>
              </a:rPr>
              <a:t>Our</a:t>
            </a:r>
            <a:r>
              <a:rPr lang="de-DE" sz="900" dirty="0">
                <a:latin typeface="Titillium Web" pitchFamily="2" charset="77"/>
              </a:rPr>
              <a:t> IT </a:t>
            </a:r>
            <a:r>
              <a:rPr lang="de-DE" sz="900" dirty="0" err="1">
                <a:latin typeface="Titillium Web" pitchFamily="2" charset="77"/>
              </a:rPr>
              <a:t>experts</a:t>
            </a:r>
            <a:r>
              <a:rPr lang="de-DE" sz="900" dirty="0">
                <a:latin typeface="Titillium Web" pitchFamily="2" charset="77"/>
              </a:rPr>
              <a:t> </a:t>
            </a:r>
            <a:r>
              <a:rPr lang="de-DE" sz="900" dirty="0" err="1">
                <a:latin typeface="Titillium Web" pitchFamily="2" charset="77"/>
              </a:rPr>
              <a:t>ensure</a:t>
            </a:r>
            <a:r>
              <a:rPr lang="de-DE" sz="900" dirty="0">
                <a:latin typeface="Titillium Web" pitchFamily="2" charset="77"/>
              </a:rPr>
              <a:t> </a:t>
            </a:r>
            <a:r>
              <a:rPr lang="de-DE" sz="900" dirty="0" err="1">
                <a:latin typeface="Titillium Web" pitchFamily="2" charset="77"/>
              </a:rPr>
              <a:t>that</a:t>
            </a:r>
            <a:r>
              <a:rPr lang="de-DE" sz="900" dirty="0">
                <a:latin typeface="Titillium Web" pitchFamily="2" charset="77"/>
              </a:rPr>
              <a:t> </a:t>
            </a:r>
            <a:r>
              <a:rPr lang="de-DE" sz="900" dirty="0" err="1">
                <a:latin typeface="Titillium Web" pitchFamily="2" charset="77"/>
              </a:rPr>
              <a:t>your</a:t>
            </a:r>
            <a:r>
              <a:rPr lang="de-DE" sz="900" dirty="0">
                <a:latin typeface="Titillium Web" pitchFamily="2" charset="77"/>
              </a:rPr>
              <a:t> </a:t>
            </a:r>
            <a:r>
              <a:rPr lang="de-DE" sz="900" dirty="0" err="1">
                <a:latin typeface="Titillium Web" pitchFamily="2" charset="77"/>
              </a:rPr>
              <a:t>technology</a:t>
            </a:r>
            <a:r>
              <a:rPr lang="de-DE" sz="900" dirty="0">
                <a:latin typeface="Titillium Web" pitchFamily="2" charset="77"/>
              </a:rPr>
              <a:t> </a:t>
            </a:r>
            <a:r>
              <a:rPr lang="de-DE" sz="900" dirty="0" err="1">
                <a:latin typeface="Titillium Web" pitchFamily="2" charset="77"/>
              </a:rPr>
              <a:t>is</a:t>
            </a:r>
            <a:r>
              <a:rPr lang="de-DE" sz="900" dirty="0">
                <a:latin typeface="Titillium Web" pitchFamily="2" charset="77"/>
              </a:rPr>
              <a:t> </a:t>
            </a:r>
            <a:r>
              <a:rPr lang="de-DE" sz="900" dirty="0" err="1">
                <a:latin typeface="Titillium Web" pitchFamily="2" charset="77"/>
              </a:rPr>
              <a:t>always</a:t>
            </a:r>
            <a:r>
              <a:rPr lang="de-DE" sz="900" dirty="0">
                <a:latin typeface="Titillium Web" pitchFamily="2" charset="77"/>
              </a:rPr>
              <a:t> </a:t>
            </a:r>
            <a:r>
              <a:rPr lang="de-DE" sz="900" dirty="0" err="1">
                <a:latin typeface="Titillium Web" pitchFamily="2" charset="77"/>
              </a:rPr>
              <a:t>up</a:t>
            </a:r>
            <a:r>
              <a:rPr lang="de-DE" sz="900" dirty="0">
                <a:latin typeface="Titillium Web" pitchFamily="2" charset="77"/>
              </a:rPr>
              <a:t> </a:t>
            </a:r>
            <a:r>
              <a:rPr lang="de-DE" sz="900" dirty="0" err="1">
                <a:latin typeface="Titillium Web" pitchFamily="2" charset="77"/>
              </a:rPr>
              <a:t>to</a:t>
            </a:r>
            <a:r>
              <a:rPr lang="de-DE" sz="900" dirty="0">
                <a:latin typeface="Titillium Web" pitchFamily="2" charset="77"/>
              </a:rPr>
              <a:t> </a:t>
            </a:r>
            <a:r>
              <a:rPr lang="de-DE" sz="900" dirty="0" err="1">
                <a:latin typeface="Titillium Web" pitchFamily="2" charset="77"/>
              </a:rPr>
              <a:t>date</a:t>
            </a:r>
            <a:r>
              <a:rPr lang="de-DE" sz="900" dirty="0">
                <a:latin typeface="Titillium Web" pitchFamily="2" charset="77"/>
              </a:rPr>
              <a:t> </a:t>
            </a:r>
            <a:r>
              <a:rPr lang="de-DE" sz="900" dirty="0" err="1">
                <a:latin typeface="Titillium Web" pitchFamily="2" charset="77"/>
              </a:rPr>
              <a:t>with</a:t>
            </a:r>
            <a:r>
              <a:rPr lang="de-DE" sz="900" dirty="0">
                <a:latin typeface="Titillium Web" pitchFamily="2" charset="77"/>
              </a:rPr>
              <a:t> </a:t>
            </a:r>
            <a:r>
              <a:rPr lang="de-DE" sz="900" dirty="0" err="1">
                <a:latin typeface="Titillium Web" pitchFamily="2" charset="77"/>
              </a:rPr>
              <a:t>perfectly</a:t>
            </a:r>
            <a:r>
              <a:rPr lang="de-DE" sz="900" dirty="0">
                <a:latin typeface="Titillium Web" pitchFamily="2" charset="77"/>
              </a:rPr>
              <a:t> </a:t>
            </a:r>
            <a:r>
              <a:rPr lang="de-DE" sz="900" dirty="0" err="1">
                <a:latin typeface="Titillium Web" pitchFamily="2" charset="77"/>
              </a:rPr>
              <a:t>customized</a:t>
            </a:r>
            <a:r>
              <a:rPr lang="de-DE" sz="900" dirty="0">
                <a:latin typeface="Titillium Web" pitchFamily="2" charset="77"/>
              </a:rPr>
              <a:t> </a:t>
            </a:r>
            <a:r>
              <a:rPr lang="de-DE" sz="900" dirty="0" err="1">
                <a:latin typeface="Titillium Web" pitchFamily="2" charset="77"/>
              </a:rPr>
              <a:t>solutions</a:t>
            </a:r>
            <a:r>
              <a:rPr lang="de-DE" sz="900" dirty="0">
                <a:latin typeface="Titillium Web" pitchFamily="2" charset="77"/>
              </a:rPr>
              <a:t>. </a:t>
            </a:r>
            <a:r>
              <a:rPr lang="de-DE" sz="900" dirty="0" err="1">
                <a:latin typeface="Titillium Web" pitchFamily="2" charset="77"/>
              </a:rPr>
              <a:t>Our</a:t>
            </a:r>
            <a:r>
              <a:rPr lang="de-DE" sz="900" dirty="0">
                <a:latin typeface="Titillium Web" pitchFamily="2" charset="77"/>
              </a:rPr>
              <a:t> </a:t>
            </a:r>
            <a:r>
              <a:rPr lang="de-DE" sz="900" dirty="0" err="1">
                <a:latin typeface="Titillium Web" pitchFamily="2" charset="77"/>
              </a:rPr>
              <a:t>work</a:t>
            </a:r>
            <a:r>
              <a:rPr lang="de-DE" sz="900" dirty="0">
                <a:latin typeface="Titillium Web" pitchFamily="2" charset="77"/>
              </a:rPr>
              <a:t> </a:t>
            </a:r>
            <a:r>
              <a:rPr lang="de-DE" sz="900" dirty="0" err="1">
                <a:latin typeface="Titillium Web" pitchFamily="2" charset="77"/>
              </a:rPr>
              <a:t>is</a:t>
            </a:r>
            <a:r>
              <a:rPr lang="de-DE" sz="900" dirty="0">
                <a:latin typeface="Titillium Web" pitchFamily="2" charset="77"/>
              </a:rPr>
              <a:t> </a:t>
            </a:r>
            <a:r>
              <a:rPr lang="de-DE" sz="900" dirty="0" err="1">
                <a:latin typeface="Titillium Web" pitchFamily="2" charset="77"/>
              </a:rPr>
              <a:t>always</a:t>
            </a:r>
            <a:r>
              <a:rPr lang="de-DE" sz="900" dirty="0">
                <a:latin typeface="Titillium Web" pitchFamily="2" charset="77"/>
              </a:rPr>
              <a:t> </a:t>
            </a:r>
            <a:r>
              <a:rPr lang="de-DE" sz="900" dirty="0" err="1">
                <a:latin typeface="Titillium Web" pitchFamily="2" charset="77"/>
              </a:rPr>
              <a:t>clear</a:t>
            </a:r>
            <a:r>
              <a:rPr lang="de-DE" sz="900" dirty="0">
                <a:latin typeface="Titillium Web" pitchFamily="2" charset="77"/>
              </a:rPr>
              <a:t> </a:t>
            </a:r>
            <a:r>
              <a:rPr lang="de-DE" sz="900" dirty="0" err="1">
                <a:latin typeface="Titillium Web" pitchFamily="2" charset="77"/>
              </a:rPr>
              <a:t>and</a:t>
            </a:r>
            <a:r>
              <a:rPr lang="de-DE" sz="900" dirty="0">
                <a:latin typeface="Titillium Web" pitchFamily="2" charset="77"/>
              </a:rPr>
              <a:t> transparent – </a:t>
            </a:r>
            <a:r>
              <a:rPr lang="de-DE" sz="900" dirty="0" err="1">
                <a:latin typeface="Titillium Web" pitchFamily="2" charset="77"/>
              </a:rPr>
              <a:t>we</a:t>
            </a:r>
            <a:r>
              <a:rPr lang="de-DE" sz="900" dirty="0">
                <a:latin typeface="Titillium Web" pitchFamily="2" charset="77"/>
              </a:rPr>
              <a:t> will </a:t>
            </a:r>
            <a:r>
              <a:rPr lang="de-DE" sz="900" dirty="0" err="1">
                <a:latin typeface="Titillium Web" pitchFamily="2" charset="77"/>
              </a:rPr>
              <a:t>let</a:t>
            </a:r>
            <a:r>
              <a:rPr lang="de-DE" sz="900" dirty="0">
                <a:latin typeface="Titillium Web" pitchFamily="2" charset="77"/>
              </a:rPr>
              <a:t> </a:t>
            </a:r>
            <a:r>
              <a:rPr lang="de-DE" sz="900" dirty="0" err="1">
                <a:latin typeface="Titillium Web" pitchFamily="2" charset="77"/>
              </a:rPr>
              <a:t>you</a:t>
            </a:r>
            <a:r>
              <a:rPr lang="de-DE" sz="900" dirty="0">
                <a:latin typeface="Titillium Web" pitchFamily="2" charset="77"/>
              </a:rPr>
              <a:t> </a:t>
            </a:r>
            <a:r>
              <a:rPr lang="de-DE" sz="900" dirty="0" err="1">
                <a:latin typeface="Titillium Web" pitchFamily="2" charset="77"/>
              </a:rPr>
              <a:t>know</a:t>
            </a:r>
            <a:r>
              <a:rPr lang="de-DE" sz="900" dirty="0">
                <a:latin typeface="Titillium Web" pitchFamily="2" charset="77"/>
              </a:rPr>
              <a:t> </a:t>
            </a:r>
            <a:r>
              <a:rPr lang="de-DE" sz="900" dirty="0" err="1">
                <a:latin typeface="Titillium Web" pitchFamily="2" charset="77"/>
              </a:rPr>
              <a:t>what’s</a:t>
            </a:r>
            <a:r>
              <a:rPr lang="de-DE" sz="900" dirty="0">
                <a:latin typeface="Titillium Web" pitchFamily="2" charset="77"/>
              </a:rPr>
              <a:t> </a:t>
            </a:r>
            <a:r>
              <a:rPr lang="de-DE" sz="900" dirty="0" err="1">
                <a:latin typeface="Titillium Web" pitchFamily="2" charset="77"/>
              </a:rPr>
              <a:t>inside</a:t>
            </a:r>
            <a:r>
              <a:rPr lang="de-DE" sz="900" dirty="0">
                <a:latin typeface="Titillium Web" pitchFamily="2" charset="77"/>
              </a:rPr>
              <a:t>.</a:t>
            </a:r>
          </a:p>
          <a:p>
            <a:endParaRPr lang="de-DE" sz="900" b="1" dirty="0">
              <a:latin typeface="Titillium Web" pitchFamily="2" charset="77"/>
            </a:endParaRPr>
          </a:p>
          <a:p>
            <a:r>
              <a:rPr lang="de-DE" sz="900" dirty="0">
                <a:latin typeface="Titillium Web" pitchFamily="2" charset="77"/>
              </a:rPr>
              <a:t>“</a:t>
            </a:r>
            <a:r>
              <a:rPr lang="de-DE" sz="900" dirty="0" err="1">
                <a:latin typeface="Titillium Web" pitchFamily="2" charset="77"/>
              </a:rPr>
              <a:t>We</a:t>
            </a:r>
            <a:r>
              <a:rPr lang="de-DE" sz="900" dirty="0">
                <a:latin typeface="Titillium Web" pitchFamily="2" charset="77"/>
              </a:rPr>
              <a:t> </a:t>
            </a:r>
            <a:r>
              <a:rPr lang="de-DE" sz="900" dirty="0" err="1">
                <a:latin typeface="Titillium Web" pitchFamily="2" charset="77"/>
              </a:rPr>
              <a:t>have</a:t>
            </a:r>
            <a:r>
              <a:rPr lang="de-DE" sz="900" dirty="0">
                <a:latin typeface="Titillium Web" pitchFamily="2" charset="77"/>
              </a:rPr>
              <a:t> </a:t>
            </a:r>
            <a:r>
              <a:rPr lang="de-DE" sz="900" dirty="0" err="1">
                <a:latin typeface="Titillium Web" pitchFamily="2" charset="77"/>
              </a:rPr>
              <a:t>proven</a:t>
            </a:r>
            <a:r>
              <a:rPr lang="de-DE" sz="900" dirty="0">
                <a:latin typeface="Titillium Web" pitchFamily="2" charset="77"/>
              </a:rPr>
              <a:t> </a:t>
            </a:r>
            <a:r>
              <a:rPr lang="de-DE" sz="900" dirty="0" err="1">
                <a:latin typeface="Titillium Web" pitchFamily="2" charset="77"/>
              </a:rPr>
              <a:t>to</a:t>
            </a:r>
            <a:r>
              <a:rPr lang="de-DE" sz="900" dirty="0">
                <a:latin typeface="Titillium Web" pitchFamily="2" charset="77"/>
              </a:rPr>
              <a:t> </a:t>
            </a:r>
            <a:r>
              <a:rPr lang="de-DE" sz="900" dirty="0" err="1">
                <a:latin typeface="Titillium Web" pitchFamily="2" charset="77"/>
              </a:rPr>
              <a:t>our</a:t>
            </a:r>
            <a:r>
              <a:rPr lang="de-DE" sz="900" dirty="0">
                <a:latin typeface="Titillium Web" pitchFamily="2" charset="77"/>
              </a:rPr>
              <a:t> </a:t>
            </a:r>
            <a:r>
              <a:rPr lang="de-DE" sz="900" dirty="0" err="1">
                <a:latin typeface="Titillium Web" pitchFamily="2" charset="77"/>
              </a:rPr>
              <a:t>customers</a:t>
            </a:r>
            <a:r>
              <a:rPr lang="de-DE" sz="900" dirty="0">
                <a:latin typeface="Titillium Web" pitchFamily="2" charset="77"/>
              </a:rPr>
              <a:t> </a:t>
            </a:r>
            <a:r>
              <a:rPr lang="de-DE" sz="900" dirty="0" err="1">
                <a:latin typeface="Titillium Web" pitchFamily="2" charset="77"/>
              </a:rPr>
              <a:t>that</a:t>
            </a:r>
            <a:r>
              <a:rPr lang="de-DE" sz="900" dirty="0">
                <a:latin typeface="Titillium Web" pitchFamily="2" charset="77"/>
              </a:rPr>
              <a:t> </a:t>
            </a:r>
            <a:r>
              <a:rPr lang="de-DE" sz="900" dirty="0" err="1">
                <a:latin typeface="Titillium Web" pitchFamily="2" charset="77"/>
              </a:rPr>
              <a:t>we</a:t>
            </a:r>
            <a:r>
              <a:rPr lang="de-DE" sz="900" dirty="0">
                <a:latin typeface="Titillium Web" pitchFamily="2" charset="77"/>
              </a:rPr>
              <a:t> </a:t>
            </a:r>
            <a:r>
              <a:rPr lang="de-DE" sz="900" dirty="0" err="1">
                <a:latin typeface="Titillium Web" pitchFamily="2" charset="77"/>
              </a:rPr>
              <a:t>are</a:t>
            </a:r>
            <a:r>
              <a:rPr lang="de-DE" sz="900" dirty="0">
                <a:latin typeface="Titillium Web" pitchFamily="2" charset="77"/>
              </a:rPr>
              <a:t> a </a:t>
            </a:r>
            <a:r>
              <a:rPr lang="de-DE" sz="900" dirty="0" err="1">
                <a:latin typeface="Titillium Web" pitchFamily="2" charset="77"/>
              </a:rPr>
              <a:t>reliable</a:t>
            </a:r>
            <a:r>
              <a:rPr lang="de-DE" sz="900" dirty="0">
                <a:latin typeface="Titillium Web" pitchFamily="2" charset="77"/>
              </a:rPr>
              <a:t> IT </a:t>
            </a:r>
            <a:r>
              <a:rPr lang="de-DE" sz="900" dirty="0" err="1">
                <a:latin typeface="Titillium Web" pitchFamily="2" charset="77"/>
              </a:rPr>
              <a:t>partner</a:t>
            </a:r>
            <a:r>
              <a:rPr lang="de-DE" sz="900" dirty="0">
                <a:latin typeface="Titillium Web" pitchFamily="2" charset="77"/>
              </a:rPr>
              <a:t> </a:t>
            </a:r>
            <a:r>
              <a:rPr lang="de-DE" sz="900" dirty="0" err="1">
                <a:latin typeface="Titillium Web" pitchFamily="2" charset="77"/>
              </a:rPr>
              <a:t>even</a:t>
            </a:r>
            <a:r>
              <a:rPr lang="de-DE" sz="900" dirty="0">
                <a:latin typeface="Titillium Web" pitchFamily="2" charset="77"/>
              </a:rPr>
              <a:t> in </a:t>
            </a:r>
            <a:r>
              <a:rPr lang="de-DE" sz="900" dirty="0" err="1">
                <a:latin typeface="Titillium Web" pitchFamily="2" charset="77"/>
              </a:rPr>
              <a:t>times</a:t>
            </a:r>
            <a:r>
              <a:rPr lang="de-DE" sz="900" dirty="0">
                <a:latin typeface="Titillium Web" pitchFamily="2" charset="77"/>
              </a:rPr>
              <a:t> </a:t>
            </a:r>
            <a:r>
              <a:rPr lang="de-DE" sz="900" dirty="0" err="1">
                <a:latin typeface="Titillium Web" pitchFamily="2" charset="77"/>
              </a:rPr>
              <a:t>of</a:t>
            </a:r>
            <a:r>
              <a:rPr lang="de-DE" sz="900" dirty="0">
                <a:latin typeface="Titillium Web" pitchFamily="2" charset="77"/>
              </a:rPr>
              <a:t> </a:t>
            </a:r>
            <a:r>
              <a:rPr lang="de-DE" sz="900" dirty="0" err="1">
                <a:latin typeface="Titillium Web" pitchFamily="2" charset="77"/>
              </a:rPr>
              <a:t>crisis</a:t>
            </a:r>
            <a:r>
              <a:rPr lang="de-DE" sz="900" dirty="0">
                <a:latin typeface="Titillium Web" pitchFamily="2" charset="77"/>
              </a:rPr>
              <a:t>”,</a:t>
            </a:r>
            <a:endParaRPr lang="de-DE" sz="900" b="1" dirty="0">
              <a:latin typeface="Titillium Web" pitchFamily="2" charset="77"/>
            </a:endParaRPr>
          </a:p>
          <a:p>
            <a:r>
              <a:rPr lang="de-DE" sz="900" i="1" dirty="0">
                <a:latin typeface="Titillium Web" pitchFamily="2" charset="77"/>
              </a:rPr>
              <a:t>Max H.-H. Schaber, DATAGROUP CEO</a:t>
            </a:r>
          </a:p>
          <a:p>
            <a:br>
              <a:rPr lang="de-DE" sz="900" dirty="0">
                <a:latin typeface="Titillium Web" pitchFamily="2" charset="77"/>
              </a:rPr>
            </a:br>
            <a:endParaRPr lang="de-DE" sz="900" dirty="0">
              <a:latin typeface="Titillium Web" pitchFamily="2" charset="77"/>
            </a:endParaRPr>
          </a:p>
          <a:p>
            <a:endParaRPr lang="de-DE" sz="900" dirty="0">
              <a:latin typeface="Titillium Web" pitchFamily="2" charset="77"/>
            </a:endParaRPr>
          </a:p>
        </p:txBody>
      </p:sp>
      <p:sp>
        <p:nvSpPr>
          <p:cNvPr id="5" name="Textplatzhalter 4"/>
          <p:cNvSpPr>
            <a:spLocks noGrp="1"/>
          </p:cNvSpPr>
          <p:nvPr>
            <p:ph type="body" sz="quarter" idx="20"/>
          </p:nvPr>
        </p:nvSpPr>
        <p:spPr/>
        <p:txBody>
          <a:bodyPr rtlCol="0"/>
          <a:lstStyle/>
          <a:p>
            <a:r>
              <a:rPr lang="de-DE" b="0" dirty="0" err="1">
                <a:solidFill>
                  <a:srgbClr val="D8222A"/>
                </a:solidFill>
                <a:latin typeface="Titillium Web" pitchFamily="2" charset="77"/>
              </a:rPr>
              <a:t>Simplicity</a:t>
            </a:r>
            <a:r>
              <a:rPr lang="de-DE" b="0" dirty="0">
                <a:solidFill>
                  <a:srgbClr val="D8222A"/>
                </a:solidFill>
                <a:latin typeface="Titillium Web" pitchFamily="2" charset="77"/>
              </a:rPr>
              <a:t> </a:t>
            </a:r>
            <a:r>
              <a:rPr lang="de-DE" b="0" dirty="0" err="1">
                <a:solidFill>
                  <a:srgbClr val="D8222A"/>
                </a:solidFill>
                <a:latin typeface="Titillium Web" pitchFamily="2" charset="77"/>
              </a:rPr>
              <a:t>and</a:t>
            </a:r>
            <a:r>
              <a:rPr lang="de-DE" b="0" dirty="0">
                <a:solidFill>
                  <a:srgbClr val="D8222A"/>
                </a:solidFill>
                <a:latin typeface="Titillium Web" pitchFamily="2" charset="77"/>
              </a:rPr>
              <a:t> </a:t>
            </a:r>
            <a:r>
              <a:rPr lang="de-DE" b="0" dirty="0" err="1">
                <a:solidFill>
                  <a:srgbClr val="D8222A"/>
                </a:solidFill>
                <a:latin typeface="Titillium Web" pitchFamily="2" charset="77"/>
              </a:rPr>
              <a:t>Transparency</a:t>
            </a:r>
            <a:endParaRPr lang="de-DE" b="0" dirty="0">
              <a:solidFill>
                <a:srgbClr val="D8222A"/>
              </a:solidFill>
              <a:latin typeface="Titillium Web" pitchFamily="2" charset="77"/>
            </a:endParaRPr>
          </a:p>
        </p:txBody>
      </p:sp>
      <p:sp>
        <p:nvSpPr>
          <p:cNvPr id="7" name="Textplatzhalter 6"/>
          <p:cNvSpPr>
            <a:spLocks noGrp="1"/>
          </p:cNvSpPr>
          <p:nvPr>
            <p:ph type="body" sz="quarter" idx="22"/>
          </p:nvPr>
        </p:nvSpPr>
        <p:spPr>
          <a:xfrm>
            <a:off x="7155180" y="4322617"/>
            <a:ext cx="2423160" cy="327538"/>
          </a:xfrm>
        </p:spPr>
        <p:txBody>
          <a:bodyPr rtlCol="0"/>
          <a:lstStyle/>
          <a:p>
            <a:pPr rtl="0"/>
            <a:r>
              <a:rPr lang="de-DE" dirty="0" err="1">
                <a:latin typeface="Titillium Web" pitchFamily="2" charset="77"/>
              </a:rPr>
              <a:t>IT‘s</a:t>
            </a:r>
            <a:r>
              <a:rPr lang="de-DE" dirty="0">
                <a:latin typeface="Titillium Web" pitchFamily="2" charset="77"/>
              </a:rPr>
              <a:t> </a:t>
            </a:r>
            <a:r>
              <a:rPr lang="de-DE" dirty="0" err="1">
                <a:latin typeface="Titillium Web" pitchFamily="2" charset="77"/>
              </a:rPr>
              <a:t>that</a:t>
            </a:r>
            <a:r>
              <a:rPr lang="de-DE" dirty="0">
                <a:latin typeface="Titillium Web" pitchFamily="2" charset="77"/>
              </a:rPr>
              <a:t> simple.</a:t>
            </a:r>
          </a:p>
        </p:txBody>
      </p:sp>
      <p:sp>
        <p:nvSpPr>
          <p:cNvPr id="10" name="Textplatzhalter 9"/>
          <p:cNvSpPr>
            <a:spLocks noGrp="1"/>
          </p:cNvSpPr>
          <p:nvPr>
            <p:ph type="body" sz="quarter" idx="25"/>
          </p:nvPr>
        </p:nvSpPr>
        <p:spPr>
          <a:xfrm rot="16200000">
            <a:off x="3890228" y="394801"/>
            <a:ext cx="1785749" cy="642567"/>
          </a:xfrm>
        </p:spPr>
        <p:txBody>
          <a:bodyPr rtlCol="0"/>
          <a:lstStyle/>
          <a:p>
            <a:pPr rtl="0"/>
            <a:r>
              <a:rPr lang="de-DE" dirty="0" err="1">
                <a:solidFill>
                  <a:srgbClr val="D8222A"/>
                </a:solidFill>
                <a:latin typeface="Titillium Web" pitchFamily="2" charset="77"/>
              </a:rPr>
              <a:t>datagroup.de</a:t>
            </a:r>
            <a:endParaRPr lang="de-DE" dirty="0">
              <a:solidFill>
                <a:srgbClr val="D8222A"/>
              </a:solidFill>
              <a:latin typeface="Titillium Web" pitchFamily="2" charset="77"/>
            </a:endParaRPr>
          </a:p>
          <a:p>
            <a:pPr rtl="0"/>
            <a:r>
              <a:rPr lang="de-DE" dirty="0" err="1">
                <a:solidFill>
                  <a:srgbClr val="D8222A"/>
                </a:solidFill>
                <a:latin typeface="Titillium Web" pitchFamily="2" charset="77"/>
              </a:rPr>
              <a:t>info@datagroup.de</a:t>
            </a:r>
            <a:endParaRPr lang="de-DE" dirty="0">
              <a:solidFill>
                <a:srgbClr val="D8222A"/>
              </a:solidFill>
              <a:latin typeface="Titillium Web" pitchFamily="2" charset="77"/>
            </a:endParaRPr>
          </a:p>
          <a:p>
            <a:pPr rtl="0"/>
            <a:r>
              <a:rPr lang="de-DE" dirty="0">
                <a:solidFill>
                  <a:srgbClr val="D8222A"/>
                </a:solidFill>
                <a:latin typeface="Titillium Web" pitchFamily="2" charset="77"/>
              </a:rPr>
              <a:t>0221/964960</a:t>
            </a:r>
          </a:p>
        </p:txBody>
      </p:sp>
      <p:sp>
        <p:nvSpPr>
          <p:cNvPr id="28" name="Textplatzhalter 27"/>
          <p:cNvSpPr>
            <a:spLocks noGrp="1"/>
          </p:cNvSpPr>
          <p:nvPr>
            <p:ph type="body" sz="quarter" idx="28"/>
          </p:nvPr>
        </p:nvSpPr>
        <p:spPr/>
        <p:txBody>
          <a:bodyPr rtlCol="0"/>
          <a:lstStyle/>
          <a:p>
            <a:pPr rtl="0"/>
            <a:endParaRPr lang="de-DE" dirty="0"/>
          </a:p>
        </p:txBody>
      </p:sp>
      <p:sp>
        <p:nvSpPr>
          <p:cNvPr id="29" name="Textplatzhalter 28"/>
          <p:cNvSpPr>
            <a:spLocks noGrp="1"/>
          </p:cNvSpPr>
          <p:nvPr>
            <p:ph type="body" sz="quarter" idx="29"/>
          </p:nvPr>
        </p:nvSpPr>
        <p:spPr/>
        <p:txBody>
          <a:bodyPr rtlCol="0"/>
          <a:lstStyle/>
          <a:p>
            <a:pPr rtl="0"/>
            <a:endParaRPr lang="de-DE" dirty="0"/>
          </a:p>
        </p:txBody>
      </p:sp>
      <p:cxnSp>
        <p:nvCxnSpPr>
          <p:cNvPr id="18" name="Gerader Verbinder 17"/>
          <p:cNvCxnSpPr/>
          <p:nvPr/>
        </p:nvCxnSpPr>
        <p:spPr>
          <a:xfrm>
            <a:off x="329184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a:xfrm>
            <a:off x="667512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pic>
        <p:nvPicPr>
          <p:cNvPr id="13" name="Grafik 12" descr="Ein Bild, das Zeichnung enthält.&#10;&#10;Automatisch generierte Beschreibung">
            <a:extLst>
              <a:ext uri="{FF2B5EF4-FFF2-40B4-BE49-F238E27FC236}">
                <a16:creationId xmlns:a16="http://schemas.microsoft.com/office/drawing/2014/main" id="{A27291EA-A501-ED49-9DB9-EA482A0133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5179" y="2694235"/>
            <a:ext cx="2423153" cy="1080323"/>
          </a:xfrm>
          <a:prstGeom prst="rect">
            <a:avLst/>
          </a:prstGeom>
        </p:spPr>
      </p:pic>
      <p:pic>
        <p:nvPicPr>
          <p:cNvPr id="24" name="Grafik 23">
            <a:extLst>
              <a:ext uri="{FF2B5EF4-FFF2-40B4-BE49-F238E27FC236}">
                <a16:creationId xmlns:a16="http://schemas.microsoft.com/office/drawing/2014/main" id="{842F8702-2ED4-5D44-8D1F-739EAF27AD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078" y="335779"/>
            <a:ext cx="261220" cy="1277528"/>
          </a:xfrm>
          <a:prstGeom prst="rect">
            <a:avLst/>
          </a:prstGeom>
        </p:spPr>
      </p:pic>
      <p:pic>
        <p:nvPicPr>
          <p:cNvPr id="1026" name="Picture 2">
            <a:extLst>
              <a:ext uri="{FF2B5EF4-FFF2-40B4-BE49-F238E27FC236}">
                <a16:creationId xmlns:a16="http://schemas.microsoft.com/office/drawing/2014/main" id="{ED4B0A56-C5DD-724A-8BEF-2CEFDD06D7E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163" r="11291"/>
          <a:stretch/>
        </p:blipFill>
        <p:spPr bwMode="auto">
          <a:xfrm>
            <a:off x="431554" y="2615572"/>
            <a:ext cx="2447377" cy="2091373"/>
          </a:xfrm>
          <a:prstGeom prst="rect">
            <a:avLst/>
          </a:prstGeom>
          <a:noFill/>
          <a:extLst>
            <a:ext uri="{909E8E84-426E-40DD-AFC4-6F175D3DCCD1}">
              <a14:hiddenFill xmlns:a14="http://schemas.microsoft.com/office/drawing/2010/main">
                <a:solidFill>
                  <a:srgbClr val="FFFFFF"/>
                </a:solidFill>
              </a14:hiddenFill>
            </a:ext>
          </a:extLst>
        </p:spPr>
      </p:pic>
      <p:sp>
        <p:nvSpPr>
          <p:cNvPr id="30" name="Textplatzhalter 4">
            <a:extLst>
              <a:ext uri="{FF2B5EF4-FFF2-40B4-BE49-F238E27FC236}">
                <a16:creationId xmlns:a16="http://schemas.microsoft.com/office/drawing/2014/main" id="{7350BD5D-4FDB-E443-80A4-FD491A8682C1}"/>
              </a:ext>
            </a:extLst>
          </p:cNvPr>
          <p:cNvSpPr txBox="1">
            <a:spLocks/>
          </p:cNvSpPr>
          <p:nvPr/>
        </p:nvSpPr>
        <p:spPr>
          <a:xfrm>
            <a:off x="427860" y="810342"/>
            <a:ext cx="2424224" cy="1910042"/>
          </a:xfrm>
          <a:prstGeom prst="rect">
            <a:avLst/>
          </a:prstGeom>
        </p:spPr>
        <p:txBody>
          <a:bodyPr vert="horz" lIns="0" tIns="0" rIns="0" bIns="0" rtlCol="0" anchor="b">
            <a:noAutofit/>
          </a:bodyPr>
          <a:lstStyle>
            <a:lvl1pPr marL="0" indent="0" algn="l" defTabSz="1005840" rtl="0" eaLnBrk="1" latinLnBrk="0" hangingPunct="1">
              <a:lnSpc>
                <a:spcPct val="120000"/>
              </a:lnSpc>
              <a:spcBef>
                <a:spcPts val="0"/>
              </a:spcBef>
              <a:buClr>
                <a:schemeClr val="accent1"/>
              </a:buClr>
              <a:buFont typeface="Arial" panose="020B0604020202020204" pitchFamily="34" charset="0"/>
              <a:buNone/>
              <a:defRPr sz="1600" b="1" kern="1200">
                <a:solidFill>
                  <a:schemeClr val="accent1"/>
                </a:solidFill>
                <a:latin typeface="+mj-lt"/>
                <a:ea typeface="+mn-ea"/>
                <a:cs typeface="+mn-cs"/>
              </a:defRPr>
            </a:lvl1pPr>
            <a:lvl2pPr marL="0" indent="0" algn="l" defTabSz="1005840" rtl="0" eaLnBrk="1" latinLnBrk="0" hangingPunct="1">
              <a:lnSpc>
                <a:spcPct val="90000"/>
              </a:lnSpc>
              <a:spcBef>
                <a:spcPts val="0"/>
              </a:spcBef>
              <a:buClr>
                <a:schemeClr val="accent1"/>
              </a:buClr>
              <a:buFont typeface="Arial" panose="020B0604020202020204" pitchFamily="34" charset="0"/>
              <a:buNone/>
              <a:defRPr sz="3600" kern="1200">
                <a:solidFill>
                  <a:schemeClr val="tx1"/>
                </a:solidFill>
                <a:latin typeface="+mn-lt"/>
                <a:ea typeface="+mn-ea"/>
                <a:cs typeface="+mn-cs"/>
              </a:defRPr>
            </a:lvl2pPr>
            <a:lvl3pPr marL="0" indent="0" algn="l" defTabSz="1005840" rtl="0" eaLnBrk="1" latinLnBrk="0" hangingPunct="1">
              <a:lnSpc>
                <a:spcPct val="90000"/>
              </a:lnSpc>
              <a:spcBef>
                <a:spcPts val="0"/>
              </a:spcBef>
              <a:buClr>
                <a:schemeClr val="accent1"/>
              </a:buClr>
              <a:buFont typeface="Arial" panose="020B0604020202020204" pitchFamily="34" charset="0"/>
              <a:buNone/>
              <a:defRPr sz="3600" kern="1200">
                <a:solidFill>
                  <a:schemeClr val="tx1"/>
                </a:solidFill>
                <a:latin typeface="+mn-lt"/>
                <a:ea typeface="+mn-ea"/>
                <a:cs typeface="+mn-cs"/>
              </a:defRPr>
            </a:lvl3pPr>
            <a:lvl4pPr marL="0" indent="0" algn="l" defTabSz="1005840" rtl="0" eaLnBrk="1" latinLnBrk="0" hangingPunct="1">
              <a:lnSpc>
                <a:spcPct val="90000"/>
              </a:lnSpc>
              <a:spcBef>
                <a:spcPts val="0"/>
              </a:spcBef>
              <a:buClr>
                <a:schemeClr val="accent1"/>
              </a:buClr>
              <a:buFont typeface="Arial" panose="020B0604020202020204" pitchFamily="34" charset="0"/>
              <a:buNone/>
              <a:defRPr sz="3600" kern="1200">
                <a:solidFill>
                  <a:schemeClr val="tx1"/>
                </a:solidFill>
                <a:latin typeface="+mn-lt"/>
                <a:ea typeface="+mn-ea"/>
                <a:cs typeface="+mn-cs"/>
              </a:defRPr>
            </a:lvl4pPr>
            <a:lvl5pPr marL="0" indent="0" algn="l" defTabSz="1005840" rtl="0" eaLnBrk="1" latinLnBrk="0" hangingPunct="1">
              <a:lnSpc>
                <a:spcPct val="90000"/>
              </a:lnSpc>
              <a:spcBef>
                <a:spcPts val="0"/>
              </a:spcBef>
              <a:buClr>
                <a:schemeClr val="accent1"/>
              </a:buClr>
              <a:buFont typeface="Arial" panose="020B0604020202020204" pitchFamily="34" charset="0"/>
              <a:buNone/>
              <a:defRPr sz="36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r>
              <a:rPr lang="de-DE" b="0" dirty="0" err="1">
                <a:solidFill>
                  <a:srgbClr val="D8222A"/>
                </a:solidFill>
                <a:latin typeface="Titillium Web" pitchFamily="2" charset="77"/>
              </a:rPr>
              <a:t>Our</a:t>
            </a:r>
            <a:r>
              <a:rPr lang="de-DE" b="0" dirty="0">
                <a:solidFill>
                  <a:srgbClr val="D8222A"/>
                </a:solidFill>
                <a:latin typeface="Titillium Web" pitchFamily="2" charset="77"/>
              </a:rPr>
              <a:t> Locations</a:t>
            </a:r>
          </a:p>
          <a:p>
            <a:r>
              <a:rPr lang="de-DE" sz="900" dirty="0" err="1">
                <a:solidFill>
                  <a:schemeClr val="tx1"/>
                </a:solidFill>
                <a:latin typeface="Titillium Web" pitchFamily="2" charset="77"/>
              </a:rPr>
              <a:t>Local</a:t>
            </a:r>
            <a:r>
              <a:rPr lang="de-DE" sz="900" dirty="0">
                <a:solidFill>
                  <a:schemeClr val="tx1"/>
                </a:solidFill>
                <a:latin typeface="Titillium Web" pitchFamily="2" charset="77"/>
              </a:rPr>
              <a:t> Service </a:t>
            </a:r>
            <a:r>
              <a:rPr lang="de-DE" sz="900" dirty="0" err="1">
                <a:solidFill>
                  <a:schemeClr val="tx1"/>
                </a:solidFill>
                <a:latin typeface="Titillium Web" pitchFamily="2" charset="77"/>
              </a:rPr>
              <a:t>for</a:t>
            </a:r>
            <a:r>
              <a:rPr lang="de-DE" sz="900" dirty="0">
                <a:solidFill>
                  <a:schemeClr val="tx1"/>
                </a:solidFill>
                <a:latin typeface="Titillium Web" pitchFamily="2" charset="77"/>
              </a:rPr>
              <a:t> </a:t>
            </a:r>
            <a:r>
              <a:rPr lang="de-DE" sz="900" dirty="0" err="1">
                <a:solidFill>
                  <a:schemeClr val="tx1"/>
                </a:solidFill>
                <a:latin typeface="Titillium Web" pitchFamily="2" charset="77"/>
              </a:rPr>
              <a:t>You</a:t>
            </a:r>
            <a:r>
              <a:rPr lang="de-DE" sz="900" dirty="0">
                <a:solidFill>
                  <a:schemeClr val="tx1"/>
                </a:solidFill>
                <a:latin typeface="Titillium Web" pitchFamily="2" charset="77"/>
              </a:rPr>
              <a:t> </a:t>
            </a:r>
            <a:r>
              <a:rPr lang="de-DE" sz="900" dirty="0" err="1">
                <a:solidFill>
                  <a:schemeClr val="tx1"/>
                </a:solidFill>
                <a:latin typeface="Titillium Web" pitchFamily="2" charset="77"/>
              </a:rPr>
              <a:t>Throughout</a:t>
            </a:r>
            <a:r>
              <a:rPr lang="de-DE" sz="900" dirty="0">
                <a:solidFill>
                  <a:schemeClr val="tx1"/>
                </a:solidFill>
                <a:latin typeface="Titillium Web" pitchFamily="2" charset="77"/>
              </a:rPr>
              <a:t> Germany</a:t>
            </a:r>
          </a:p>
          <a:p>
            <a:r>
              <a:rPr lang="de-DE" sz="900" b="0" dirty="0" err="1">
                <a:solidFill>
                  <a:schemeClr val="tx1"/>
                </a:solidFill>
                <a:latin typeface="Titillium Web" pitchFamily="2" charset="77"/>
              </a:rPr>
              <a:t>No</a:t>
            </a:r>
            <a:r>
              <a:rPr lang="de-DE" sz="900" b="0" dirty="0">
                <a:solidFill>
                  <a:schemeClr val="tx1"/>
                </a:solidFill>
                <a:latin typeface="Titillium Web" pitchFamily="2" charset="77"/>
              </a:rPr>
              <a:t> matter </a:t>
            </a:r>
            <a:r>
              <a:rPr lang="de-DE" sz="900" b="0" dirty="0" err="1">
                <a:solidFill>
                  <a:schemeClr val="tx1"/>
                </a:solidFill>
                <a:latin typeface="Titillium Web" pitchFamily="2" charset="77"/>
              </a:rPr>
              <a:t>where</a:t>
            </a:r>
            <a:r>
              <a:rPr lang="de-DE" sz="900" b="0" dirty="0">
                <a:solidFill>
                  <a:schemeClr val="tx1"/>
                </a:solidFill>
                <a:latin typeface="Titillium Web" pitchFamily="2" charset="77"/>
              </a:rPr>
              <a:t> </a:t>
            </a:r>
            <a:r>
              <a:rPr lang="de-DE" sz="900" b="0" dirty="0" err="1">
                <a:solidFill>
                  <a:schemeClr val="tx1"/>
                </a:solidFill>
                <a:latin typeface="Titillium Web" pitchFamily="2" charset="77"/>
              </a:rPr>
              <a:t>you</a:t>
            </a:r>
            <a:r>
              <a:rPr lang="de-DE" sz="900" b="0" dirty="0">
                <a:solidFill>
                  <a:schemeClr val="tx1"/>
                </a:solidFill>
                <a:latin typeface="Titillium Web" pitchFamily="2" charset="77"/>
              </a:rPr>
              <a:t> </a:t>
            </a:r>
            <a:r>
              <a:rPr lang="de-DE" sz="900" b="0" dirty="0" err="1">
                <a:solidFill>
                  <a:schemeClr val="tx1"/>
                </a:solidFill>
                <a:latin typeface="Titillium Web" pitchFamily="2" charset="77"/>
              </a:rPr>
              <a:t>are</a:t>
            </a:r>
            <a:r>
              <a:rPr lang="de-DE" sz="900" b="0" dirty="0">
                <a:solidFill>
                  <a:schemeClr val="tx1"/>
                </a:solidFill>
                <a:latin typeface="Titillium Web" pitchFamily="2" charset="77"/>
              </a:rPr>
              <a:t> in Germany – </a:t>
            </a:r>
            <a:r>
              <a:rPr lang="de-DE" sz="900" b="0" dirty="0" err="1">
                <a:solidFill>
                  <a:schemeClr val="tx1"/>
                </a:solidFill>
                <a:latin typeface="Titillium Web" pitchFamily="2" charset="77"/>
              </a:rPr>
              <a:t>there</a:t>
            </a:r>
            <a:r>
              <a:rPr lang="de-DE" sz="900" b="0" dirty="0">
                <a:solidFill>
                  <a:schemeClr val="tx1"/>
                </a:solidFill>
                <a:latin typeface="Titillium Web" pitchFamily="2" charset="77"/>
              </a:rPr>
              <a:t> </a:t>
            </a:r>
            <a:r>
              <a:rPr lang="de-DE" sz="900" b="0" dirty="0" err="1">
                <a:solidFill>
                  <a:schemeClr val="tx1"/>
                </a:solidFill>
                <a:latin typeface="Titillium Web" pitchFamily="2" charset="77"/>
              </a:rPr>
              <a:t>is</a:t>
            </a:r>
            <a:r>
              <a:rPr lang="de-DE" sz="900" b="0" dirty="0">
                <a:solidFill>
                  <a:schemeClr val="tx1"/>
                </a:solidFill>
                <a:latin typeface="Titillium Web" pitchFamily="2" charset="77"/>
              </a:rPr>
              <a:t> </a:t>
            </a:r>
            <a:r>
              <a:rPr lang="de-DE" sz="900" b="0" dirty="0" err="1">
                <a:solidFill>
                  <a:schemeClr val="tx1"/>
                </a:solidFill>
                <a:latin typeface="Titillium Web" pitchFamily="2" charset="77"/>
              </a:rPr>
              <a:t>always</a:t>
            </a:r>
            <a:r>
              <a:rPr lang="de-DE" sz="900" b="0" dirty="0">
                <a:solidFill>
                  <a:schemeClr val="tx1"/>
                </a:solidFill>
                <a:latin typeface="Titillium Web" pitchFamily="2" charset="77"/>
              </a:rPr>
              <a:t> </a:t>
            </a:r>
            <a:r>
              <a:rPr lang="de-DE" sz="900" b="0" dirty="0" err="1">
                <a:solidFill>
                  <a:schemeClr val="tx1"/>
                </a:solidFill>
                <a:latin typeface="Titillium Web" pitchFamily="2" charset="77"/>
              </a:rPr>
              <a:t>one</a:t>
            </a:r>
            <a:r>
              <a:rPr lang="de-DE" sz="900" b="0" dirty="0">
                <a:solidFill>
                  <a:schemeClr val="tx1"/>
                </a:solidFill>
                <a:latin typeface="Titillium Web" pitchFamily="2" charset="77"/>
              </a:rPr>
              <a:t> DATAGROUP </a:t>
            </a:r>
            <a:r>
              <a:rPr lang="de-DE" sz="900" b="0" dirty="0" err="1">
                <a:solidFill>
                  <a:schemeClr val="tx1"/>
                </a:solidFill>
                <a:latin typeface="Titillium Web" pitchFamily="2" charset="77"/>
              </a:rPr>
              <a:t>site</a:t>
            </a:r>
            <a:r>
              <a:rPr lang="de-DE" sz="900" b="0" dirty="0">
                <a:solidFill>
                  <a:schemeClr val="tx1"/>
                </a:solidFill>
                <a:latin typeface="Titillium Web" pitchFamily="2" charset="77"/>
              </a:rPr>
              <a:t> in </a:t>
            </a:r>
            <a:r>
              <a:rPr lang="de-DE" sz="900" b="0" dirty="0" err="1">
                <a:solidFill>
                  <a:schemeClr val="tx1"/>
                </a:solidFill>
                <a:latin typeface="Titillium Web" pitchFamily="2" charset="77"/>
              </a:rPr>
              <a:t>your</a:t>
            </a:r>
            <a:r>
              <a:rPr lang="de-DE" sz="900" b="0" dirty="0">
                <a:solidFill>
                  <a:schemeClr val="tx1"/>
                </a:solidFill>
                <a:latin typeface="Titillium Web" pitchFamily="2" charset="77"/>
              </a:rPr>
              <a:t> </a:t>
            </a:r>
            <a:r>
              <a:rPr lang="de-DE" sz="900" b="0" dirty="0" err="1">
                <a:solidFill>
                  <a:schemeClr val="tx1"/>
                </a:solidFill>
                <a:latin typeface="Titillium Web" pitchFamily="2" charset="77"/>
              </a:rPr>
              <a:t>vicinity</a:t>
            </a:r>
            <a:r>
              <a:rPr lang="de-DE" sz="900" b="0" dirty="0">
                <a:solidFill>
                  <a:schemeClr val="tx1"/>
                </a:solidFill>
                <a:latin typeface="Titillium Web" pitchFamily="2" charset="77"/>
              </a:rPr>
              <a:t>. </a:t>
            </a:r>
            <a:r>
              <a:rPr lang="de-DE" sz="900" b="0" dirty="0" err="1">
                <a:solidFill>
                  <a:schemeClr val="tx1"/>
                </a:solidFill>
                <a:latin typeface="Titillium Web" pitchFamily="2" charset="77"/>
              </a:rPr>
              <a:t>We</a:t>
            </a:r>
            <a:r>
              <a:rPr lang="de-DE" sz="900" b="0" dirty="0">
                <a:solidFill>
                  <a:schemeClr val="tx1"/>
                </a:solidFill>
                <a:latin typeface="Titillium Web" pitchFamily="2" charset="77"/>
              </a:rPr>
              <a:t> </a:t>
            </a:r>
            <a:r>
              <a:rPr lang="de-DE" sz="900" b="0" dirty="0" err="1">
                <a:solidFill>
                  <a:schemeClr val="tx1"/>
                </a:solidFill>
                <a:latin typeface="Titillium Web" pitchFamily="2" charset="77"/>
              </a:rPr>
              <a:t>attach</a:t>
            </a:r>
            <a:r>
              <a:rPr lang="de-DE" sz="900" b="0" dirty="0">
                <a:solidFill>
                  <a:schemeClr val="tx1"/>
                </a:solidFill>
                <a:latin typeface="Titillium Web" pitchFamily="2" charset="77"/>
              </a:rPr>
              <a:t> </a:t>
            </a:r>
            <a:r>
              <a:rPr lang="de-DE" sz="900" b="0" dirty="0" err="1">
                <a:solidFill>
                  <a:schemeClr val="tx1"/>
                </a:solidFill>
                <a:latin typeface="Titillium Web" pitchFamily="2" charset="77"/>
              </a:rPr>
              <a:t>great</a:t>
            </a:r>
            <a:r>
              <a:rPr lang="de-DE" sz="900" b="0" dirty="0">
                <a:solidFill>
                  <a:schemeClr val="tx1"/>
                </a:solidFill>
                <a:latin typeface="Titillium Web" pitchFamily="2" charset="77"/>
              </a:rPr>
              <a:t> </a:t>
            </a:r>
            <a:r>
              <a:rPr lang="de-DE" sz="900" b="0" dirty="0" err="1">
                <a:solidFill>
                  <a:schemeClr val="tx1"/>
                </a:solidFill>
                <a:latin typeface="Titillium Web" pitchFamily="2" charset="77"/>
              </a:rPr>
              <a:t>importance</a:t>
            </a:r>
            <a:r>
              <a:rPr lang="de-DE" sz="900" b="0" dirty="0">
                <a:solidFill>
                  <a:schemeClr val="tx1"/>
                </a:solidFill>
                <a:latin typeface="Titillium Web" pitchFamily="2" charset="77"/>
              </a:rPr>
              <a:t> </a:t>
            </a:r>
            <a:r>
              <a:rPr lang="de-DE" sz="900" b="0" dirty="0" err="1">
                <a:solidFill>
                  <a:schemeClr val="tx1"/>
                </a:solidFill>
                <a:latin typeface="Titillium Web" pitchFamily="2" charset="77"/>
              </a:rPr>
              <a:t>to</a:t>
            </a:r>
            <a:r>
              <a:rPr lang="de-DE" sz="900" b="0" dirty="0">
                <a:solidFill>
                  <a:schemeClr val="tx1"/>
                </a:solidFill>
                <a:latin typeface="Titillium Web" pitchFamily="2" charset="77"/>
              </a:rPr>
              <a:t> </a:t>
            </a:r>
            <a:r>
              <a:rPr lang="de-DE" sz="900" b="0" dirty="0" err="1">
                <a:solidFill>
                  <a:schemeClr val="tx1"/>
                </a:solidFill>
                <a:latin typeface="Titillium Web" pitchFamily="2" charset="77"/>
              </a:rPr>
              <a:t>customer</a:t>
            </a:r>
            <a:r>
              <a:rPr lang="de-DE" sz="900" b="0" dirty="0">
                <a:solidFill>
                  <a:schemeClr val="tx1"/>
                </a:solidFill>
                <a:latin typeface="Titillium Web" pitchFamily="2" charset="77"/>
              </a:rPr>
              <a:t> </a:t>
            </a:r>
            <a:r>
              <a:rPr lang="de-DE" sz="900" b="0" dirty="0" err="1">
                <a:solidFill>
                  <a:schemeClr val="tx1"/>
                </a:solidFill>
                <a:latin typeface="Titillium Web" pitchFamily="2" charset="77"/>
              </a:rPr>
              <a:t>proximity</a:t>
            </a:r>
            <a:r>
              <a:rPr lang="de-DE" sz="900" b="0" dirty="0">
                <a:solidFill>
                  <a:schemeClr val="tx1"/>
                </a:solidFill>
                <a:latin typeface="Titillium Web" pitchFamily="2" charset="77"/>
              </a:rPr>
              <a:t> </a:t>
            </a:r>
            <a:r>
              <a:rPr lang="de-DE" sz="900" b="0" dirty="0" err="1">
                <a:solidFill>
                  <a:schemeClr val="tx1"/>
                </a:solidFill>
                <a:latin typeface="Titillium Web" pitchFamily="2" charset="77"/>
              </a:rPr>
              <a:t>through</a:t>
            </a:r>
            <a:r>
              <a:rPr lang="de-DE" sz="900" b="0" dirty="0">
                <a:solidFill>
                  <a:schemeClr val="tx1"/>
                </a:solidFill>
                <a:latin typeface="Titillium Web" pitchFamily="2" charset="77"/>
              </a:rPr>
              <a:t> </a:t>
            </a:r>
            <a:r>
              <a:rPr lang="de-DE" sz="900" b="0" dirty="0" err="1">
                <a:solidFill>
                  <a:schemeClr val="tx1"/>
                </a:solidFill>
                <a:latin typeface="Titillium Web" pitchFamily="2" charset="77"/>
              </a:rPr>
              <a:t>our</a:t>
            </a:r>
            <a:r>
              <a:rPr lang="de-DE" sz="900" b="0" dirty="0">
                <a:solidFill>
                  <a:schemeClr val="tx1"/>
                </a:solidFill>
                <a:latin typeface="Titillium Web" pitchFamily="2" charset="77"/>
              </a:rPr>
              <a:t> </a:t>
            </a:r>
            <a:r>
              <a:rPr lang="de-DE" sz="900" b="0" dirty="0" err="1">
                <a:solidFill>
                  <a:schemeClr val="tx1"/>
                </a:solidFill>
                <a:latin typeface="Titillium Web" pitchFamily="2" charset="77"/>
              </a:rPr>
              <a:t>local</a:t>
            </a:r>
            <a:r>
              <a:rPr lang="de-DE" sz="900" b="0" dirty="0">
                <a:solidFill>
                  <a:schemeClr val="tx1"/>
                </a:solidFill>
                <a:latin typeface="Titillium Web" pitchFamily="2" charset="77"/>
              </a:rPr>
              <a:t> </a:t>
            </a:r>
            <a:r>
              <a:rPr lang="de-DE" sz="900" b="0" dirty="0" err="1">
                <a:solidFill>
                  <a:schemeClr val="tx1"/>
                </a:solidFill>
                <a:latin typeface="Titillium Web" pitchFamily="2" charset="77"/>
              </a:rPr>
              <a:t>service</a:t>
            </a:r>
            <a:r>
              <a:rPr lang="de-DE" sz="900" b="0" dirty="0">
                <a:solidFill>
                  <a:schemeClr val="tx1"/>
                </a:solidFill>
                <a:latin typeface="Titillium Web" pitchFamily="2" charset="77"/>
              </a:rPr>
              <a:t>, but also </a:t>
            </a:r>
            <a:r>
              <a:rPr lang="de-DE" sz="900" b="0" dirty="0" err="1">
                <a:solidFill>
                  <a:schemeClr val="tx1"/>
                </a:solidFill>
                <a:latin typeface="Titillium Web" pitchFamily="2" charset="77"/>
              </a:rPr>
              <a:t>achieve</a:t>
            </a:r>
            <a:r>
              <a:rPr lang="de-DE" sz="900" b="0" dirty="0">
                <a:solidFill>
                  <a:schemeClr val="tx1"/>
                </a:solidFill>
                <a:latin typeface="Titillium Web" pitchFamily="2" charset="77"/>
              </a:rPr>
              <a:t> </a:t>
            </a:r>
            <a:r>
              <a:rPr lang="de-DE" sz="900" b="0" dirty="0" err="1">
                <a:solidFill>
                  <a:schemeClr val="tx1"/>
                </a:solidFill>
                <a:latin typeface="Titillium Web" pitchFamily="2" charset="77"/>
              </a:rPr>
              <a:t>efficiency</a:t>
            </a:r>
            <a:r>
              <a:rPr lang="de-DE" sz="900" b="0" dirty="0">
                <a:solidFill>
                  <a:schemeClr val="tx1"/>
                </a:solidFill>
                <a:latin typeface="Titillium Web" pitchFamily="2" charset="77"/>
              </a:rPr>
              <a:t> </a:t>
            </a:r>
            <a:r>
              <a:rPr lang="de-DE" sz="900" b="0" dirty="0" err="1">
                <a:solidFill>
                  <a:schemeClr val="tx1"/>
                </a:solidFill>
                <a:latin typeface="Titillium Web" pitchFamily="2" charset="77"/>
              </a:rPr>
              <a:t>gains</a:t>
            </a:r>
            <a:r>
              <a:rPr lang="de-DE" sz="900" b="0" dirty="0">
                <a:solidFill>
                  <a:schemeClr val="tx1"/>
                </a:solidFill>
                <a:latin typeface="Titillium Web" pitchFamily="2" charset="77"/>
              </a:rPr>
              <a:t> </a:t>
            </a:r>
            <a:r>
              <a:rPr lang="de-DE" sz="900" b="0" dirty="0" err="1">
                <a:solidFill>
                  <a:schemeClr val="tx1"/>
                </a:solidFill>
                <a:latin typeface="Titillium Web" pitchFamily="2" charset="77"/>
              </a:rPr>
              <a:t>thanks</a:t>
            </a:r>
            <a:r>
              <a:rPr lang="de-DE" sz="900" b="0" dirty="0">
                <a:solidFill>
                  <a:schemeClr val="tx1"/>
                </a:solidFill>
                <a:latin typeface="Titillium Web" pitchFamily="2" charset="77"/>
              </a:rPr>
              <a:t> </a:t>
            </a:r>
            <a:r>
              <a:rPr lang="de-DE" sz="900" b="0" dirty="0" err="1">
                <a:solidFill>
                  <a:schemeClr val="tx1"/>
                </a:solidFill>
                <a:latin typeface="Titillium Web" pitchFamily="2" charset="77"/>
              </a:rPr>
              <a:t>to</a:t>
            </a:r>
            <a:r>
              <a:rPr lang="de-DE" sz="900" b="0" dirty="0">
                <a:solidFill>
                  <a:schemeClr val="tx1"/>
                </a:solidFill>
                <a:latin typeface="Titillium Web" pitchFamily="2" charset="77"/>
              </a:rPr>
              <a:t> a </a:t>
            </a:r>
            <a:r>
              <a:rPr lang="de-DE" sz="900" b="0" dirty="0" err="1">
                <a:solidFill>
                  <a:schemeClr val="tx1"/>
                </a:solidFill>
                <a:latin typeface="Titillium Web" pitchFamily="2" charset="77"/>
              </a:rPr>
              <a:t>standardization</a:t>
            </a:r>
            <a:r>
              <a:rPr lang="de-DE" sz="900" b="0" dirty="0">
                <a:solidFill>
                  <a:schemeClr val="tx1"/>
                </a:solidFill>
                <a:latin typeface="Titillium Web" pitchFamily="2" charset="77"/>
              </a:rPr>
              <a:t> </a:t>
            </a:r>
            <a:r>
              <a:rPr lang="de-DE" sz="900" b="0" dirty="0" err="1">
                <a:solidFill>
                  <a:schemeClr val="tx1"/>
                </a:solidFill>
                <a:latin typeface="Titillium Web" pitchFamily="2" charset="77"/>
              </a:rPr>
              <a:t>across</a:t>
            </a:r>
            <a:r>
              <a:rPr lang="de-DE" sz="900" b="0" dirty="0">
                <a:solidFill>
                  <a:schemeClr val="tx1"/>
                </a:solidFill>
                <a:latin typeface="Titillium Web" pitchFamily="2" charset="77"/>
              </a:rPr>
              <a:t> all </a:t>
            </a:r>
            <a:r>
              <a:rPr lang="de-DE" sz="900" b="0" dirty="0" err="1">
                <a:solidFill>
                  <a:schemeClr val="tx1"/>
                </a:solidFill>
                <a:latin typeface="Titillium Web" pitchFamily="2" charset="77"/>
              </a:rPr>
              <a:t>locations</a:t>
            </a:r>
            <a:r>
              <a:rPr lang="de-DE" sz="900" b="0" dirty="0">
                <a:solidFill>
                  <a:schemeClr val="tx1"/>
                </a:solidFill>
                <a:latin typeface="Titillium Web" pitchFamily="2" charset="77"/>
              </a:rPr>
              <a:t>. </a:t>
            </a:r>
            <a:r>
              <a:rPr lang="de-DE" sz="900" b="0" dirty="0" err="1">
                <a:solidFill>
                  <a:schemeClr val="tx1"/>
                </a:solidFill>
                <a:latin typeface="Titillium Web" pitchFamily="2" charset="77"/>
              </a:rPr>
              <a:t>You</a:t>
            </a:r>
            <a:r>
              <a:rPr lang="de-DE" sz="900" b="0" dirty="0">
                <a:solidFill>
                  <a:schemeClr val="tx1"/>
                </a:solidFill>
                <a:latin typeface="Titillium Web" pitchFamily="2" charset="77"/>
              </a:rPr>
              <a:t> will </a:t>
            </a:r>
            <a:r>
              <a:rPr lang="de-DE" sz="900" b="0" dirty="0" err="1">
                <a:solidFill>
                  <a:schemeClr val="tx1"/>
                </a:solidFill>
                <a:latin typeface="Titillium Web" pitchFamily="2" charset="77"/>
              </a:rPr>
              <a:t>receive</a:t>
            </a:r>
            <a:r>
              <a:rPr lang="de-DE" sz="900" b="0" dirty="0">
                <a:solidFill>
                  <a:schemeClr val="tx1"/>
                </a:solidFill>
                <a:latin typeface="Titillium Web" pitchFamily="2" charset="77"/>
              </a:rPr>
              <a:t> a </a:t>
            </a:r>
            <a:r>
              <a:rPr lang="de-DE" sz="900" b="0" dirty="0" err="1">
                <a:solidFill>
                  <a:schemeClr val="tx1"/>
                </a:solidFill>
                <a:latin typeface="Titillium Web" pitchFamily="2" charset="77"/>
              </a:rPr>
              <a:t>consistent</a:t>
            </a:r>
            <a:r>
              <a:rPr lang="de-DE" sz="900" b="0" dirty="0">
                <a:solidFill>
                  <a:schemeClr val="tx1"/>
                </a:solidFill>
                <a:latin typeface="Titillium Web" pitchFamily="2" charset="77"/>
              </a:rPr>
              <a:t> high-quality </a:t>
            </a:r>
            <a:r>
              <a:rPr lang="de-DE" sz="900" b="0" dirty="0" err="1">
                <a:solidFill>
                  <a:schemeClr val="tx1"/>
                </a:solidFill>
                <a:latin typeface="Titillium Web" pitchFamily="2" charset="77"/>
              </a:rPr>
              <a:t>service</a:t>
            </a:r>
            <a:r>
              <a:rPr lang="de-DE" sz="900" b="0" dirty="0">
                <a:solidFill>
                  <a:schemeClr val="tx1"/>
                </a:solidFill>
                <a:latin typeface="Titillium Web" pitchFamily="2" charset="77"/>
              </a:rPr>
              <a:t> </a:t>
            </a:r>
            <a:r>
              <a:rPr lang="de-DE" sz="900" b="0" dirty="0" err="1">
                <a:solidFill>
                  <a:schemeClr val="tx1"/>
                </a:solidFill>
                <a:latin typeface="Titillium Web" pitchFamily="2" charset="77"/>
              </a:rPr>
              <a:t>regardless</a:t>
            </a:r>
            <a:r>
              <a:rPr lang="de-DE" sz="900" b="0" dirty="0">
                <a:solidFill>
                  <a:schemeClr val="tx1"/>
                </a:solidFill>
                <a:latin typeface="Titillium Web" pitchFamily="2" charset="77"/>
              </a:rPr>
              <a:t> </a:t>
            </a:r>
            <a:r>
              <a:rPr lang="de-DE" sz="900" b="0" dirty="0" err="1">
                <a:solidFill>
                  <a:schemeClr val="tx1"/>
                </a:solidFill>
                <a:latin typeface="Titillium Web" pitchFamily="2" charset="77"/>
              </a:rPr>
              <a:t>of</a:t>
            </a:r>
            <a:r>
              <a:rPr lang="de-DE" sz="900" b="0" dirty="0">
                <a:solidFill>
                  <a:schemeClr val="tx1"/>
                </a:solidFill>
                <a:latin typeface="Titillium Web" pitchFamily="2" charset="77"/>
              </a:rPr>
              <a:t> </a:t>
            </a:r>
            <a:r>
              <a:rPr lang="de-DE" sz="900" b="0" dirty="0" err="1">
                <a:solidFill>
                  <a:schemeClr val="tx1"/>
                </a:solidFill>
                <a:latin typeface="Titillium Web" pitchFamily="2" charset="77"/>
              </a:rPr>
              <a:t>which</a:t>
            </a:r>
            <a:r>
              <a:rPr lang="de-DE" sz="900" b="0" dirty="0">
                <a:solidFill>
                  <a:schemeClr val="tx1"/>
                </a:solidFill>
                <a:latin typeface="Titillium Web" pitchFamily="2" charset="77"/>
              </a:rPr>
              <a:t> </a:t>
            </a:r>
            <a:r>
              <a:rPr lang="de-DE" sz="900" b="0" dirty="0" err="1">
                <a:solidFill>
                  <a:schemeClr val="tx1"/>
                </a:solidFill>
                <a:latin typeface="Titillium Web" pitchFamily="2" charset="77"/>
              </a:rPr>
              <a:t>location</a:t>
            </a:r>
            <a:r>
              <a:rPr lang="de-DE" sz="900" b="0" dirty="0">
                <a:solidFill>
                  <a:schemeClr val="tx1"/>
                </a:solidFill>
                <a:latin typeface="Titillium Web" pitchFamily="2" charset="77"/>
              </a:rPr>
              <a:t> </a:t>
            </a:r>
            <a:r>
              <a:rPr lang="de-DE" sz="900" b="0" dirty="0" err="1">
                <a:solidFill>
                  <a:schemeClr val="tx1"/>
                </a:solidFill>
                <a:latin typeface="Titillium Web" pitchFamily="2" charset="77"/>
              </a:rPr>
              <a:t>you</a:t>
            </a:r>
            <a:r>
              <a:rPr lang="de-DE" sz="900" b="0" dirty="0">
                <a:solidFill>
                  <a:schemeClr val="tx1"/>
                </a:solidFill>
                <a:latin typeface="Titillium Web" pitchFamily="2" charset="77"/>
              </a:rPr>
              <a:t> </a:t>
            </a:r>
            <a:r>
              <a:rPr lang="de-DE" sz="900" b="0" dirty="0" err="1">
                <a:solidFill>
                  <a:schemeClr val="tx1"/>
                </a:solidFill>
                <a:latin typeface="Titillium Web" pitchFamily="2" charset="77"/>
              </a:rPr>
              <a:t>contact</a:t>
            </a:r>
            <a:r>
              <a:rPr lang="de-DE" sz="900" b="0" dirty="0">
                <a:solidFill>
                  <a:schemeClr val="tx1"/>
                </a:solidFill>
                <a:latin typeface="Titillium Web" pitchFamily="2" charset="77"/>
              </a:rPr>
              <a:t>.</a:t>
            </a:r>
          </a:p>
          <a:p>
            <a:endParaRPr lang="de-DE" b="0" dirty="0">
              <a:solidFill>
                <a:srgbClr val="D8222A"/>
              </a:solidFill>
              <a:latin typeface="Titillium Web" pitchFamily="2" charset="77"/>
            </a:endParaRPr>
          </a:p>
        </p:txBody>
      </p:sp>
    </p:spTree>
    <p:extLst>
      <p:ext uri="{BB962C8B-B14F-4D97-AF65-F5344CB8AC3E}">
        <p14:creationId xmlns:p14="http://schemas.microsoft.com/office/powerpoint/2010/main" val="911344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6" name="Grafik 35">
            <a:extLst>
              <a:ext uri="{FF2B5EF4-FFF2-40B4-BE49-F238E27FC236}">
                <a16:creationId xmlns:a16="http://schemas.microsoft.com/office/drawing/2014/main" id="{3C5DD493-F271-E541-8559-AF1F7910B9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05" y="4837409"/>
            <a:ext cx="428411" cy="415993"/>
          </a:xfrm>
          <a:prstGeom prst="rect">
            <a:avLst/>
          </a:prstGeom>
        </p:spPr>
      </p:pic>
      <p:pic>
        <p:nvPicPr>
          <p:cNvPr id="34" name="Grafik 33">
            <a:extLst>
              <a:ext uri="{FF2B5EF4-FFF2-40B4-BE49-F238E27FC236}">
                <a16:creationId xmlns:a16="http://schemas.microsoft.com/office/drawing/2014/main" id="{34652379-A909-F741-BFB9-0F06BAF54D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322" y="3525931"/>
            <a:ext cx="428411" cy="428411"/>
          </a:xfrm>
          <a:prstGeom prst="rect">
            <a:avLst/>
          </a:prstGeom>
        </p:spPr>
      </p:pic>
      <p:pic>
        <p:nvPicPr>
          <p:cNvPr id="32" name="Grafik 31">
            <a:extLst>
              <a:ext uri="{FF2B5EF4-FFF2-40B4-BE49-F238E27FC236}">
                <a16:creationId xmlns:a16="http://schemas.microsoft.com/office/drawing/2014/main" id="{F2A1A3F7-128D-9440-B6D4-C46D35ADA4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656" y="2457088"/>
            <a:ext cx="428411" cy="410309"/>
          </a:xfrm>
          <a:prstGeom prst="rect">
            <a:avLst/>
          </a:prstGeom>
        </p:spPr>
      </p:pic>
      <p:pic>
        <p:nvPicPr>
          <p:cNvPr id="30" name="Grafik 29">
            <a:extLst>
              <a:ext uri="{FF2B5EF4-FFF2-40B4-BE49-F238E27FC236}">
                <a16:creationId xmlns:a16="http://schemas.microsoft.com/office/drawing/2014/main" id="{FAA706A8-0FE4-6548-A507-BF3A4B2C47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9230" y="1507198"/>
            <a:ext cx="428411" cy="446017"/>
          </a:xfrm>
          <a:prstGeom prst="rect">
            <a:avLst/>
          </a:prstGeom>
        </p:spPr>
      </p:pic>
      <p:sp>
        <p:nvSpPr>
          <p:cNvPr id="2" name="Textplatzhalter 1"/>
          <p:cNvSpPr>
            <a:spLocks noGrp="1"/>
          </p:cNvSpPr>
          <p:nvPr>
            <p:ph type="body" sz="quarter" idx="20"/>
          </p:nvPr>
        </p:nvSpPr>
        <p:spPr>
          <a:xfrm>
            <a:off x="434340" y="569862"/>
            <a:ext cx="2423160" cy="379215"/>
          </a:xfrm>
        </p:spPr>
        <p:txBody>
          <a:bodyPr rtlCol="0"/>
          <a:lstStyle/>
          <a:p>
            <a:pPr rtl="0"/>
            <a:r>
              <a:rPr lang="de-DE" dirty="0">
                <a:latin typeface="Titillium Web" pitchFamily="2" charset="77"/>
              </a:rPr>
              <a:t>Services</a:t>
            </a:r>
          </a:p>
        </p:txBody>
      </p:sp>
      <p:sp>
        <p:nvSpPr>
          <p:cNvPr id="3" name="Textplatzhalter 2"/>
          <p:cNvSpPr>
            <a:spLocks noGrp="1"/>
          </p:cNvSpPr>
          <p:nvPr>
            <p:ph type="body" sz="quarter" idx="31"/>
          </p:nvPr>
        </p:nvSpPr>
        <p:spPr>
          <a:xfrm>
            <a:off x="662352" y="1482943"/>
            <a:ext cx="2195145" cy="4805517"/>
          </a:xfrm>
        </p:spPr>
        <p:txBody>
          <a:bodyPr rtlCol="0">
            <a:normAutofit/>
          </a:bodyPr>
          <a:lstStyle/>
          <a:p>
            <a:pPr marL="0" indent="0">
              <a:buNone/>
            </a:pPr>
            <a:r>
              <a:rPr lang="de-DE" sz="1200" dirty="0" err="1">
                <a:latin typeface="Titillium Web" pitchFamily="2" charset="77"/>
              </a:rPr>
              <a:t>Managed</a:t>
            </a:r>
            <a:r>
              <a:rPr lang="de-DE" sz="1200" dirty="0">
                <a:latin typeface="Titillium Web" pitchFamily="2" charset="77"/>
              </a:rPr>
              <a:t> &amp; Private Cloud Services</a:t>
            </a:r>
          </a:p>
          <a:p>
            <a:pPr marL="0" indent="0">
              <a:buNone/>
            </a:pPr>
            <a:r>
              <a:rPr lang="de-DE" sz="900" dirty="0" err="1">
                <a:latin typeface="Titillium Web" pitchFamily="2" charset="77"/>
              </a:rPr>
              <a:t>Use</a:t>
            </a:r>
            <a:r>
              <a:rPr lang="de-DE" sz="900" dirty="0">
                <a:latin typeface="Titillium Web" pitchFamily="2" charset="77"/>
              </a:rPr>
              <a:t> </a:t>
            </a:r>
            <a:r>
              <a:rPr lang="de-DE" sz="900" dirty="0" err="1">
                <a:latin typeface="Titillium Web" pitchFamily="2" charset="77"/>
              </a:rPr>
              <a:t>our</a:t>
            </a:r>
            <a:r>
              <a:rPr lang="de-DE" sz="900" dirty="0">
                <a:latin typeface="Titillium Web" pitchFamily="2" charset="77"/>
              </a:rPr>
              <a:t> </a:t>
            </a:r>
            <a:r>
              <a:rPr lang="de-DE" sz="900" dirty="0" err="1">
                <a:latin typeface="Titillium Web" pitchFamily="2" charset="77"/>
              </a:rPr>
              <a:t>managed</a:t>
            </a:r>
            <a:r>
              <a:rPr lang="de-DE" sz="900" dirty="0">
                <a:latin typeface="Titillium Web" pitchFamily="2" charset="77"/>
              </a:rPr>
              <a:t> &amp; private </a:t>
            </a:r>
            <a:r>
              <a:rPr lang="de-DE" sz="900" dirty="0" err="1">
                <a:latin typeface="Titillium Web" pitchFamily="2" charset="77"/>
              </a:rPr>
              <a:t>cloud</a:t>
            </a:r>
            <a:r>
              <a:rPr lang="de-DE" sz="900" dirty="0">
                <a:latin typeface="Titillium Web" pitchFamily="2" charset="77"/>
              </a:rPr>
              <a:t> </a:t>
            </a:r>
            <a:r>
              <a:rPr lang="de-DE" sz="900" dirty="0" err="1">
                <a:latin typeface="Titillium Web" pitchFamily="2" charset="77"/>
              </a:rPr>
              <a:t>services</a:t>
            </a:r>
            <a:r>
              <a:rPr lang="de-DE" sz="900" dirty="0">
                <a:latin typeface="Titillium Web" pitchFamily="2" charset="77"/>
              </a:rPr>
              <a:t> </a:t>
            </a:r>
            <a:r>
              <a:rPr lang="de-DE" sz="900" dirty="0" err="1">
                <a:latin typeface="Titillium Web" pitchFamily="2" charset="77"/>
              </a:rPr>
              <a:t>for</a:t>
            </a:r>
            <a:r>
              <a:rPr lang="de-DE" sz="900" dirty="0">
                <a:latin typeface="Titillium Web" pitchFamily="2" charset="77"/>
              </a:rPr>
              <a:t> </a:t>
            </a:r>
            <a:r>
              <a:rPr lang="de-DE" sz="900" dirty="0" err="1">
                <a:latin typeface="Titillium Web" pitchFamily="2" charset="77"/>
              </a:rPr>
              <a:t>highly</a:t>
            </a:r>
            <a:r>
              <a:rPr lang="de-DE" sz="900" dirty="0">
                <a:latin typeface="Titillium Web" pitchFamily="2" charset="77"/>
              </a:rPr>
              <a:t> </a:t>
            </a:r>
            <a:r>
              <a:rPr lang="de-DE" sz="900" dirty="0" err="1">
                <a:latin typeface="Titillium Web" pitchFamily="2" charset="77"/>
              </a:rPr>
              <a:t>efficient</a:t>
            </a:r>
            <a:r>
              <a:rPr lang="de-DE" sz="900" dirty="0">
                <a:latin typeface="Titillium Web" pitchFamily="2" charset="77"/>
              </a:rPr>
              <a:t>, </a:t>
            </a:r>
            <a:r>
              <a:rPr lang="de-DE" sz="900" dirty="0" err="1">
                <a:latin typeface="Titillium Web" pitchFamily="2" charset="77"/>
              </a:rPr>
              <a:t>reliable</a:t>
            </a:r>
            <a:r>
              <a:rPr lang="de-DE" sz="900" dirty="0">
                <a:latin typeface="Titillium Web" pitchFamily="2" charset="77"/>
              </a:rPr>
              <a:t> </a:t>
            </a:r>
            <a:r>
              <a:rPr lang="de-DE" sz="900" dirty="0" err="1">
                <a:latin typeface="Titillium Web" pitchFamily="2" charset="77"/>
              </a:rPr>
              <a:t>hosting</a:t>
            </a:r>
            <a:r>
              <a:rPr lang="de-DE" sz="900" dirty="0">
                <a:latin typeface="Titillium Web" pitchFamily="2" charset="77"/>
              </a:rPr>
              <a:t> </a:t>
            </a:r>
            <a:r>
              <a:rPr lang="de-DE" sz="900" dirty="0" err="1">
                <a:latin typeface="Titillium Web" pitchFamily="2" charset="77"/>
              </a:rPr>
              <a:t>services</a:t>
            </a:r>
            <a:r>
              <a:rPr lang="de-DE" sz="900" dirty="0">
                <a:latin typeface="Titillium Web" pitchFamily="2" charset="77"/>
              </a:rPr>
              <a:t> </a:t>
            </a:r>
            <a:r>
              <a:rPr lang="de-DE" sz="900" dirty="0" err="1">
                <a:latin typeface="Titillium Web" pitchFamily="2" charset="77"/>
              </a:rPr>
              <a:t>made</a:t>
            </a:r>
            <a:r>
              <a:rPr lang="de-DE" sz="900" dirty="0">
                <a:latin typeface="Titillium Web" pitchFamily="2" charset="77"/>
              </a:rPr>
              <a:t> in Germany. </a:t>
            </a:r>
          </a:p>
          <a:p>
            <a:pPr marL="0" indent="0">
              <a:buNone/>
            </a:pPr>
            <a:r>
              <a:rPr lang="de-DE" sz="1200" dirty="0">
                <a:latin typeface="Titillium Web" pitchFamily="2" charset="77"/>
              </a:rPr>
              <a:t>Public Cloud Service</a:t>
            </a:r>
          </a:p>
          <a:p>
            <a:pPr marL="0" indent="0">
              <a:buNone/>
            </a:pPr>
            <a:r>
              <a:rPr lang="de-DE" sz="900" dirty="0" err="1">
                <a:latin typeface="Titillium Web" pitchFamily="2" charset="77"/>
              </a:rPr>
              <a:t>Benefit</a:t>
            </a:r>
            <a:r>
              <a:rPr lang="de-DE" sz="900" dirty="0">
                <a:latin typeface="Titillium Web" pitchFamily="2" charset="77"/>
              </a:rPr>
              <a:t> </a:t>
            </a:r>
            <a:r>
              <a:rPr lang="de-DE" sz="900" dirty="0" err="1">
                <a:latin typeface="Titillium Web" pitchFamily="2" charset="77"/>
              </a:rPr>
              <a:t>from</a:t>
            </a:r>
            <a:r>
              <a:rPr lang="de-DE" sz="900" dirty="0">
                <a:latin typeface="Titillium Web" pitchFamily="2" charset="77"/>
              </a:rPr>
              <a:t> </a:t>
            </a:r>
            <a:r>
              <a:rPr lang="de-DE" sz="900" dirty="0" err="1">
                <a:latin typeface="Titillium Web" pitchFamily="2" charset="77"/>
              </a:rPr>
              <a:t>the</a:t>
            </a:r>
            <a:r>
              <a:rPr lang="de-DE" sz="900" dirty="0">
                <a:latin typeface="Titillium Web" pitchFamily="2" charset="77"/>
              </a:rPr>
              <a:t> </a:t>
            </a:r>
            <a:r>
              <a:rPr lang="de-DE" sz="900" dirty="0" err="1">
                <a:latin typeface="Titillium Web" pitchFamily="2" charset="77"/>
              </a:rPr>
              <a:t>advantages</a:t>
            </a:r>
            <a:r>
              <a:rPr lang="de-DE" sz="900" dirty="0">
                <a:latin typeface="Titillium Web" pitchFamily="2" charset="77"/>
              </a:rPr>
              <a:t> </a:t>
            </a:r>
            <a:r>
              <a:rPr lang="de-DE" sz="900" dirty="0" err="1">
                <a:latin typeface="Titillium Web" pitchFamily="2" charset="77"/>
              </a:rPr>
              <a:t>of</a:t>
            </a:r>
            <a:r>
              <a:rPr lang="de-DE" sz="900" dirty="0">
                <a:latin typeface="Titillium Web" pitchFamily="2" charset="77"/>
              </a:rPr>
              <a:t> </a:t>
            </a:r>
            <a:r>
              <a:rPr lang="de-DE" sz="900" dirty="0" err="1">
                <a:latin typeface="Titillium Web" pitchFamily="2" charset="77"/>
              </a:rPr>
              <a:t>public</a:t>
            </a:r>
            <a:r>
              <a:rPr lang="de-DE" sz="900" dirty="0">
                <a:latin typeface="Titillium Web" pitchFamily="2" charset="77"/>
              </a:rPr>
              <a:t> </a:t>
            </a:r>
            <a:r>
              <a:rPr lang="de-DE" sz="900" dirty="0" err="1">
                <a:latin typeface="Titillium Web" pitchFamily="2" charset="77"/>
              </a:rPr>
              <a:t>cloud</a:t>
            </a:r>
            <a:r>
              <a:rPr lang="de-DE" sz="900" dirty="0">
                <a:latin typeface="Titillium Web" pitchFamily="2" charset="77"/>
              </a:rPr>
              <a:t> </a:t>
            </a:r>
            <a:r>
              <a:rPr lang="de-DE" sz="900" dirty="0" err="1">
                <a:latin typeface="Titillium Web" pitchFamily="2" charset="77"/>
              </a:rPr>
              <a:t>and</a:t>
            </a:r>
            <a:r>
              <a:rPr lang="de-DE" sz="900" dirty="0">
                <a:latin typeface="Titillium Web" pitchFamily="2" charset="77"/>
              </a:rPr>
              <a:t> </a:t>
            </a:r>
            <a:r>
              <a:rPr lang="de-DE" sz="900" dirty="0" err="1">
                <a:latin typeface="Titillium Web" pitchFamily="2" charset="77"/>
              </a:rPr>
              <a:t>public</a:t>
            </a:r>
            <a:r>
              <a:rPr lang="de-DE" sz="900" dirty="0">
                <a:latin typeface="Titillium Web" pitchFamily="2" charset="77"/>
              </a:rPr>
              <a:t> </a:t>
            </a:r>
            <a:r>
              <a:rPr lang="de-DE" sz="900" dirty="0" err="1">
                <a:latin typeface="Titillium Web" pitchFamily="2" charset="77"/>
              </a:rPr>
              <a:t>cloud</a:t>
            </a:r>
            <a:r>
              <a:rPr lang="de-DE" sz="900" dirty="0">
                <a:latin typeface="Titillium Web" pitchFamily="2" charset="77"/>
              </a:rPr>
              <a:t> </a:t>
            </a:r>
            <a:r>
              <a:rPr lang="de-DE" sz="900" dirty="0" err="1">
                <a:latin typeface="Titillium Web" pitchFamily="2" charset="77"/>
              </a:rPr>
              <a:t>applications</a:t>
            </a:r>
            <a:r>
              <a:rPr lang="de-DE" sz="900" dirty="0">
                <a:latin typeface="Titillium Web" pitchFamily="2" charset="77"/>
              </a:rPr>
              <a:t> </a:t>
            </a:r>
            <a:r>
              <a:rPr lang="de-DE" sz="900" dirty="0" err="1">
                <a:latin typeface="Titillium Web" pitchFamily="2" charset="77"/>
              </a:rPr>
              <a:t>with</a:t>
            </a:r>
            <a:r>
              <a:rPr lang="de-DE" sz="900" dirty="0">
                <a:latin typeface="Titillium Web" pitchFamily="2" charset="77"/>
              </a:rPr>
              <a:t> </a:t>
            </a:r>
            <a:r>
              <a:rPr lang="de-DE" sz="900" dirty="0" err="1">
                <a:latin typeface="Titillium Web" pitchFamily="2" charset="77"/>
              </a:rPr>
              <a:t>the</a:t>
            </a:r>
            <a:r>
              <a:rPr lang="de-DE" sz="900" dirty="0">
                <a:latin typeface="Titillium Web" pitchFamily="2" charset="77"/>
              </a:rPr>
              <a:t> </a:t>
            </a:r>
            <a:r>
              <a:rPr lang="de-DE" sz="900" dirty="0" err="1">
                <a:latin typeface="Titillium Web" pitchFamily="2" charset="77"/>
              </a:rPr>
              <a:t>help</a:t>
            </a:r>
            <a:r>
              <a:rPr lang="de-DE" sz="900" dirty="0">
                <a:latin typeface="Titillium Web" pitchFamily="2" charset="77"/>
              </a:rPr>
              <a:t> </a:t>
            </a:r>
            <a:r>
              <a:rPr lang="de-DE" sz="900" dirty="0" err="1">
                <a:latin typeface="Titillium Web" pitchFamily="2" charset="77"/>
              </a:rPr>
              <a:t>of</a:t>
            </a:r>
            <a:r>
              <a:rPr lang="de-DE" sz="900" dirty="0">
                <a:latin typeface="Titillium Web" pitchFamily="2" charset="77"/>
              </a:rPr>
              <a:t> </a:t>
            </a:r>
            <a:r>
              <a:rPr lang="de-DE" sz="900" dirty="0" err="1">
                <a:latin typeface="Titillium Web" pitchFamily="2" charset="77"/>
              </a:rPr>
              <a:t>our</a:t>
            </a:r>
            <a:r>
              <a:rPr lang="de-DE" sz="900" dirty="0">
                <a:latin typeface="Titillium Web" pitchFamily="2" charset="77"/>
              </a:rPr>
              <a:t> </a:t>
            </a:r>
            <a:r>
              <a:rPr lang="de-DE" sz="900" dirty="0" err="1">
                <a:latin typeface="Titillium Web" pitchFamily="2" charset="77"/>
              </a:rPr>
              <a:t>services</a:t>
            </a:r>
            <a:r>
              <a:rPr lang="de-DE" sz="900" dirty="0">
                <a:latin typeface="Titillium Web" pitchFamily="2" charset="77"/>
              </a:rPr>
              <a:t> </a:t>
            </a:r>
            <a:r>
              <a:rPr lang="de-DE" sz="900" dirty="0" err="1">
                <a:latin typeface="Titillium Web" pitchFamily="2" charset="77"/>
              </a:rPr>
              <a:t>while</a:t>
            </a:r>
            <a:r>
              <a:rPr lang="de-DE" sz="900" dirty="0">
                <a:latin typeface="Titillium Web" pitchFamily="2" charset="77"/>
              </a:rPr>
              <a:t> </a:t>
            </a:r>
            <a:r>
              <a:rPr lang="de-DE" sz="900" dirty="0" err="1">
                <a:latin typeface="Titillium Web" pitchFamily="2" charset="77"/>
              </a:rPr>
              <a:t>reducing</a:t>
            </a:r>
            <a:r>
              <a:rPr lang="de-DE" sz="900" dirty="0">
                <a:latin typeface="Titillium Web" pitchFamily="2" charset="77"/>
              </a:rPr>
              <a:t> </a:t>
            </a:r>
            <a:r>
              <a:rPr lang="de-DE" sz="900" dirty="0" err="1">
                <a:latin typeface="Titillium Web" pitchFamily="2" charset="77"/>
              </a:rPr>
              <a:t>the</a:t>
            </a:r>
            <a:r>
              <a:rPr lang="de-DE" sz="900" dirty="0">
                <a:latin typeface="Titillium Web" pitchFamily="2" charset="77"/>
              </a:rPr>
              <a:t> administrative </a:t>
            </a:r>
            <a:r>
              <a:rPr lang="de-DE" sz="900" dirty="0" err="1">
                <a:latin typeface="Titillium Web" pitchFamily="2" charset="77"/>
              </a:rPr>
              <a:t>burden</a:t>
            </a:r>
            <a:r>
              <a:rPr lang="de-DE" sz="900" dirty="0">
                <a:latin typeface="Titillium Web" pitchFamily="2" charset="77"/>
              </a:rPr>
              <a:t>.</a:t>
            </a:r>
          </a:p>
          <a:p>
            <a:pPr marL="0" indent="0">
              <a:buNone/>
            </a:pPr>
            <a:r>
              <a:rPr lang="de-DE" sz="1200" dirty="0" err="1">
                <a:latin typeface="Titillium Web" pitchFamily="2" charset="77"/>
              </a:rPr>
              <a:t>Application</a:t>
            </a:r>
            <a:r>
              <a:rPr lang="de-DE" sz="1200" dirty="0">
                <a:latin typeface="Titillium Web" pitchFamily="2" charset="77"/>
              </a:rPr>
              <a:t> Management Services</a:t>
            </a:r>
          </a:p>
          <a:p>
            <a:pPr marL="0" indent="0">
              <a:buNone/>
            </a:pPr>
            <a:r>
              <a:rPr lang="de-DE" sz="900" dirty="0" err="1">
                <a:latin typeface="Titillium Web" pitchFamily="2" charset="77"/>
              </a:rPr>
              <a:t>Use</a:t>
            </a:r>
            <a:r>
              <a:rPr lang="de-DE" sz="900" dirty="0">
                <a:latin typeface="Titillium Web" pitchFamily="2" charset="77"/>
              </a:rPr>
              <a:t> </a:t>
            </a:r>
            <a:r>
              <a:rPr lang="de-DE" sz="900" dirty="0" err="1">
                <a:latin typeface="Titillium Web" pitchFamily="2" charset="77"/>
              </a:rPr>
              <a:t>our</a:t>
            </a:r>
            <a:r>
              <a:rPr lang="de-DE" sz="900" dirty="0">
                <a:latin typeface="Titillium Web" pitchFamily="2" charset="77"/>
              </a:rPr>
              <a:t> </a:t>
            </a:r>
            <a:r>
              <a:rPr lang="de-DE" sz="900" dirty="0" err="1">
                <a:latin typeface="Titillium Web" pitchFamily="2" charset="77"/>
              </a:rPr>
              <a:t>application</a:t>
            </a:r>
            <a:r>
              <a:rPr lang="de-DE" sz="900" dirty="0">
                <a:latin typeface="Titillium Web" pitchFamily="2" charset="77"/>
              </a:rPr>
              <a:t> </a:t>
            </a:r>
            <a:r>
              <a:rPr lang="de-DE" sz="900" dirty="0" err="1">
                <a:latin typeface="Titillium Web" pitchFamily="2" charset="77"/>
              </a:rPr>
              <a:t>management</a:t>
            </a:r>
            <a:r>
              <a:rPr lang="de-DE" sz="900" dirty="0">
                <a:latin typeface="Titillium Web" pitchFamily="2" charset="77"/>
              </a:rPr>
              <a:t> </a:t>
            </a:r>
            <a:r>
              <a:rPr lang="de-DE" sz="900" dirty="0" err="1">
                <a:latin typeface="Titillium Web" pitchFamily="2" charset="77"/>
              </a:rPr>
              <a:t>and</a:t>
            </a:r>
            <a:r>
              <a:rPr lang="de-DE" sz="900" dirty="0">
                <a:latin typeface="Titillium Web" pitchFamily="2" charset="77"/>
              </a:rPr>
              <a:t> </a:t>
            </a:r>
            <a:r>
              <a:rPr lang="de-DE" sz="900" dirty="0" err="1">
                <a:latin typeface="Titillium Web" pitchFamily="2" charset="77"/>
              </a:rPr>
              <a:t>benefit</a:t>
            </a:r>
            <a:r>
              <a:rPr lang="de-DE" sz="900" dirty="0">
                <a:latin typeface="Titillium Web" pitchFamily="2" charset="77"/>
              </a:rPr>
              <a:t> </a:t>
            </a:r>
            <a:r>
              <a:rPr lang="de-DE" sz="900" dirty="0" err="1">
                <a:latin typeface="Titillium Web" pitchFamily="2" charset="77"/>
              </a:rPr>
              <a:t>from</a:t>
            </a:r>
            <a:r>
              <a:rPr lang="de-DE" sz="900" dirty="0">
                <a:latin typeface="Titillium Web" pitchFamily="2" charset="77"/>
              </a:rPr>
              <a:t> </a:t>
            </a:r>
            <a:r>
              <a:rPr lang="de-DE" sz="900" dirty="0" err="1">
                <a:latin typeface="Titillium Web" pitchFamily="2" charset="77"/>
              </a:rPr>
              <a:t>the</a:t>
            </a:r>
            <a:r>
              <a:rPr lang="de-DE" sz="900" dirty="0">
                <a:latin typeface="Titillium Web" pitchFamily="2" charset="77"/>
              </a:rPr>
              <a:t> professional </a:t>
            </a:r>
            <a:r>
              <a:rPr lang="de-DE" sz="900" dirty="0" err="1">
                <a:latin typeface="Titillium Web" pitchFamily="2" charset="77"/>
              </a:rPr>
              <a:t>administration</a:t>
            </a:r>
            <a:r>
              <a:rPr lang="de-DE" sz="900" dirty="0">
                <a:latin typeface="Titillium Web" pitchFamily="2" charset="77"/>
              </a:rPr>
              <a:t> </a:t>
            </a:r>
            <a:r>
              <a:rPr lang="de-DE" sz="900" dirty="0" err="1">
                <a:latin typeface="Titillium Web" pitchFamily="2" charset="77"/>
              </a:rPr>
              <a:t>and</a:t>
            </a:r>
            <a:r>
              <a:rPr lang="de-DE" sz="900" dirty="0">
                <a:latin typeface="Titillium Web" pitchFamily="2" charset="77"/>
              </a:rPr>
              <a:t> </a:t>
            </a:r>
            <a:r>
              <a:rPr lang="de-DE" sz="900" dirty="0" err="1">
                <a:latin typeface="Titillium Web" pitchFamily="2" charset="77"/>
              </a:rPr>
              <a:t>continued</a:t>
            </a:r>
            <a:r>
              <a:rPr lang="de-DE" sz="900" dirty="0">
                <a:latin typeface="Titillium Web" pitchFamily="2" charset="77"/>
              </a:rPr>
              <a:t> </a:t>
            </a:r>
            <a:r>
              <a:rPr lang="de-DE" sz="900" dirty="0" err="1">
                <a:latin typeface="Titillium Web" pitchFamily="2" charset="77"/>
              </a:rPr>
              <a:t>development</a:t>
            </a:r>
            <a:r>
              <a:rPr lang="de-DE" sz="900" dirty="0">
                <a:latin typeface="Titillium Web" pitchFamily="2" charset="77"/>
              </a:rPr>
              <a:t> </a:t>
            </a:r>
            <a:r>
              <a:rPr lang="de-DE" sz="900" dirty="0" err="1">
                <a:latin typeface="Titillium Web" pitchFamily="2" charset="77"/>
              </a:rPr>
              <a:t>of</a:t>
            </a:r>
            <a:r>
              <a:rPr lang="de-DE" sz="900" dirty="0">
                <a:latin typeface="Titillium Web" pitchFamily="2" charset="77"/>
              </a:rPr>
              <a:t> </a:t>
            </a:r>
            <a:r>
              <a:rPr lang="de-DE" sz="900" dirty="0" err="1">
                <a:latin typeface="Titillium Web" pitchFamily="2" charset="77"/>
              </a:rPr>
              <a:t>your</a:t>
            </a:r>
            <a:r>
              <a:rPr lang="de-DE" sz="900" dirty="0">
                <a:latin typeface="Titillium Web" pitchFamily="2" charset="77"/>
              </a:rPr>
              <a:t> </a:t>
            </a:r>
            <a:r>
              <a:rPr lang="de-DE" sz="900" dirty="0" err="1">
                <a:latin typeface="Titillium Web" pitchFamily="2" charset="77"/>
              </a:rPr>
              <a:t>applications</a:t>
            </a:r>
            <a:r>
              <a:rPr lang="de-DE" sz="900" dirty="0">
                <a:latin typeface="Titillium Web" pitchFamily="2" charset="77"/>
              </a:rPr>
              <a:t>, </a:t>
            </a:r>
            <a:r>
              <a:rPr lang="de-DE" sz="900" dirty="0" err="1">
                <a:latin typeface="Titillium Web" pitchFamily="2" charset="77"/>
              </a:rPr>
              <a:t>from</a:t>
            </a:r>
            <a:r>
              <a:rPr lang="de-DE" sz="900" dirty="0">
                <a:latin typeface="Titillium Web" pitchFamily="2" charset="77"/>
              </a:rPr>
              <a:t> Citrix </a:t>
            </a:r>
            <a:r>
              <a:rPr lang="de-DE" sz="900" dirty="0" err="1">
                <a:latin typeface="Titillium Web" pitchFamily="2" charset="77"/>
              </a:rPr>
              <a:t>environments</a:t>
            </a:r>
            <a:r>
              <a:rPr lang="de-DE" sz="900" dirty="0">
                <a:latin typeface="Titillium Web" pitchFamily="2" charset="77"/>
              </a:rPr>
              <a:t> </a:t>
            </a:r>
            <a:r>
              <a:rPr lang="de-DE" sz="900" dirty="0" err="1">
                <a:latin typeface="Titillium Web" pitchFamily="2" charset="77"/>
              </a:rPr>
              <a:t>to</a:t>
            </a:r>
            <a:r>
              <a:rPr lang="de-DE" sz="900" dirty="0">
                <a:latin typeface="Titillium Web" pitchFamily="2" charset="77"/>
              </a:rPr>
              <a:t> </a:t>
            </a:r>
            <a:r>
              <a:rPr lang="de-DE" sz="900" dirty="0" err="1">
                <a:latin typeface="Titillium Web" pitchFamily="2" charset="77"/>
              </a:rPr>
              <a:t>corporate</a:t>
            </a:r>
            <a:r>
              <a:rPr lang="de-DE" sz="900" dirty="0">
                <a:latin typeface="Titillium Web" pitchFamily="2" charset="77"/>
              </a:rPr>
              <a:t> </a:t>
            </a:r>
            <a:r>
              <a:rPr lang="de-DE" sz="900" dirty="0" err="1">
                <a:latin typeface="Titillium Web" pitchFamily="2" charset="77"/>
              </a:rPr>
              <a:t>applications</a:t>
            </a:r>
            <a:r>
              <a:rPr lang="de-DE" sz="900" dirty="0">
                <a:latin typeface="Titillium Web" pitchFamily="2" charset="77"/>
              </a:rPr>
              <a:t> </a:t>
            </a:r>
            <a:r>
              <a:rPr lang="de-DE" sz="900" dirty="0" err="1">
                <a:latin typeface="Titillium Web" pitchFamily="2" charset="77"/>
              </a:rPr>
              <a:t>to</a:t>
            </a:r>
            <a:r>
              <a:rPr lang="de-DE" sz="900" dirty="0">
                <a:latin typeface="Titillium Web" pitchFamily="2" charset="77"/>
              </a:rPr>
              <a:t> </a:t>
            </a:r>
            <a:r>
              <a:rPr lang="de-DE" sz="900" dirty="0" err="1">
                <a:latin typeface="Titillium Web" pitchFamily="2" charset="77"/>
              </a:rPr>
              <a:t>license</a:t>
            </a:r>
            <a:r>
              <a:rPr lang="de-DE" sz="900" dirty="0">
                <a:latin typeface="Titillium Web" pitchFamily="2" charset="77"/>
              </a:rPr>
              <a:t> </a:t>
            </a:r>
            <a:r>
              <a:rPr lang="de-DE" sz="900" dirty="0" err="1">
                <a:latin typeface="Titillium Web" pitchFamily="2" charset="77"/>
              </a:rPr>
              <a:t>management</a:t>
            </a:r>
            <a:r>
              <a:rPr lang="de-DE" sz="900" dirty="0">
                <a:latin typeface="Titillium Web" pitchFamily="2" charset="77"/>
              </a:rPr>
              <a:t>.</a:t>
            </a:r>
          </a:p>
          <a:p>
            <a:pPr marL="0" indent="0">
              <a:buNone/>
            </a:pPr>
            <a:r>
              <a:rPr lang="de-DE" sz="1200" dirty="0">
                <a:latin typeface="Titillium Web" pitchFamily="2" charset="77"/>
              </a:rPr>
              <a:t>SAP Services</a:t>
            </a:r>
          </a:p>
          <a:p>
            <a:pPr marL="0" indent="0">
              <a:buNone/>
            </a:pPr>
            <a:r>
              <a:rPr lang="de-DE" sz="900" dirty="0">
                <a:latin typeface="Titillium Web" pitchFamily="2" charset="77"/>
              </a:rPr>
              <a:t>Professional </a:t>
            </a:r>
            <a:r>
              <a:rPr lang="de-DE" sz="900" dirty="0" err="1">
                <a:latin typeface="Titillium Web" pitchFamily="2" charset="77"/>
              </a:rPr>
              <a:t>operations</a:t>
            </a:r>
            <a:r>
              <a:rPr lang="de-DE" sz="900" dirty="0">
                <a:latin typeface="Titillium Web" pitchFamily="2" charset="77"/>
              </a:rPr>
              <a:t>, </a:t>
            </a:r>
            <a:r>
              <a:rPr lang="de-DE" sz="900" dirty="0" err="1">
                <a:latin typeface="Titillium Web" pitchFamily="2" charset="77"/>
              </a:rPr>
              <a:t>maintenance</a:t>
            </a:r>
            <a:r>
              <a:rPr lang="de-DE" sz="900" dirty="0">
                <a:latin typeface="Titillium Web" pitchFamily="2" charset="77"/>
              </a:rPr>
              <a:t>, care </a:t>
            </a:r>
            <a:r>
              <a:rPr lang="de-DE" sz="900" dirty="0" err="1">
                <a:latin typeface="Titillium Web" pitchFamily="2" charset="77"/>
              </a:rPr>
              <a:t>and</a:t>
            </a:r>
            <a:r>
              <a:rPr lang="de-DE" sz="900" dirty="0">
                <a:latin typeface="Titillium Web" pitchFamily="2" charset="77"/>
              </a:rPr>
              <a:t> </a:t>
            </a:r>
            <a:r>
              <a:rPr lang="de-DE" sz="900" dirty="0" err="1">
                <a:latin typeface="Titillium Web" pitchFamily="2" charset="77"/>
              </a:rPr>
              <a:t>continued</a:t>
            </a:r>
            <a:r>
              <a:rPr lang="de-DE" sz="900" dirty="0">
                <a:latin typeface="Titillium Web" pitchFamily="2" charset="77"/>
              </a:rPr>
              <a:t> </a:t>
            </a:r>
            <a:r>
              <a:rPr lang="de-DE" sz="900" dirty="0" err="1">
                <a:latin typeface="Titillium Web" pitchFamily="2" charset="77"/>
              </a:rPr>
              <a:t>development</a:t>
            </a:r>
            <a:r>
              <a:rPr lang="de-DE" sz="900" dirty="0">
                <a:latin typeface="Titillium Web" pitchFamily="2" charset="77"/>
              </a:rPr>
              <a:t> </a:t>
            </a:r>
            <a:r>
              <a:rPr lang="de-DE" sz="900" dirty="0" err="1">
                <a:latin typeface="Titillium Web" pitchFamily="2" charset="77"/>
              </a:rPr>
              <a:t>of</a:t>
            </a:r>
            <a:r>
              <a:rPr lang="de-DE" sz="900" dirty="0">
                <a:latin typeface="Titillium Web" pitchFamily="2" charset="77"/>
              </a:rPr>
              <a:t> </a:t>
            </a:r>
            <a:r>
              <a:rPr lang="de-DE" sz="900" dirty="0" err="1">
                <a:latin typeface="Titillium Web" pitchFamily="2" charset="77"/>
              </a:rPr>
              <a:t>the</a:t>
            </a:r>
            <a:r>
              <a:rPr lang="de-DE" sz="900" dirty="0">
                <a:latin typeface="Titillium Web" pitchFamily="2" charset="77"/>
              </a:rPr>
              <a:t> SAP </a:t>
            </a:r>
            <a:r>
              <a:rPr lang="de-DE" sz="900" dirty="0" err="1">
                <a:latin typeface="Titillium Web" pitchFamily="2" charset="77"/>
              </a:rPr>
              <a:t>systems</a:t>
            </a:r>
            <a:r>
              <a:rPr lang="de-DE" sz="900" dirty="0">
                <a:latin typeface="Titillium Web" pitchFamily="2" charset="77"/>
              </a:rPr>
              <a:t> </a:t>
            </a:r>
            <a:r>
              <a:rPr lang="de-DE" sz="900" dirty="0" err="1">
                <a:latin typeface="Titillium Web" pitchFamily="2" charset="77"/>
              </a:rPr>
              <a:t>and</a:t>
            </a:r>
            <a:r>
              <a:rPr lang="de-DE" sz="900" dirty="0">
                <a:latin typeface="Titillium Web" pitchFamily="2" charset="77"/>
              </a:rPr>
              <a:t> </a:t>
            </a:r>
            <a:r>
              <a:rPr lang="de-DE" sz="900" dirty="0" err="1">
                <a:latin typeface="Titillium Web" pitchFamily="2" charset="77"/>
              </a:rPr>
              <a:t>applications</a:t>
            </a:r>
            <a:r>
              <a:rPr lang="de-DE" sz="900" dirty="0">
                <a:latin typeface="Titillium Web" pitchFamily="2" charset="77"/>
              </a:rPr>
              <a:t> </a:t>
            </a:r>
            <a:r>
              <a:rPr lang="de-DE" sz="900" dirty="0" err="1">
                <a:latin typeface="Titillium Web" pitchFamily="2" charset="77"/>
              </a:rPr>
              <a:t>of</a:t>
            </a:r>
            <a:r>
              <a:rPr lang="de-DE" sz="900" dirty="0">
                <a:latin typeface="Titillium Web" pitchFamily="2" charset="77"/>
              </a:rPr>
              <a:t> </a:t>
            </a:r>
            <a:r>
              <a:rPr lang="de-DE" sz="900" dirty="0" err="1">
                <a:latin typeface="Titillium Web" pitchFamily="2" charset="77"/>
              </a:rPr>
              <a:t>your</a:t>
            </a:r>
            <a:r>
              <a:rPr lang="de-DE" sz="900" dirty="0">
                <a:latin typeface="Titillium Web" pitchFamily="2" charset="77"/>
              </a:rPr>
              <a:t> </a:t>
            </a:r>
            <a:r>
              <a:rPr lang="de-DE" sz="900" dirty="0" err="1">
                <a:latin typeface="Titillium Web" pitchFamily="2" charset="77"/>
              </a:rPr>
              <a:t>company</a:t>
            </a:r>
            <a:r>
              <a:rPr lang="de-DE" sz="900" dirty="0">
                <a:latin typeface="Titillium Web" pitchFamily="2" charset="77"/>
              </a:rPr>
              <a:t>. </a:t>
            </a:r>
            <a:r>
              <a:rPr lang="de-DE" sz="900" dirty="0" err="1">
                <a:latin typeface="Titillium Web" pitchFamily="2" charset="77"/>
              </a:rPr>
              <a:t>We</a:t>
            </a:r>
            <a:r>
              <a:rPr lang="de-DE" sz="900" dirty="0">
                <a:latin typeface="Titillium Web" pitchFamily="2" charset="77"/>
              </a:rPr>
              <a:t> </a:t>
            </a:r>
            <a:r>
              <a:rPr lang="de-DE" sz="900" dirty="0" err="1">
                <a:latin typeface="Titillium Web" pitchFamily="2" charset="77"/>
              </a:rPr>
              <a:t>help</a:t>
            </a:r>
            <a:r>
              <a:rPr lang="de-DE" sz="900" dirty="0">
                <a:latin typeface="Titillium Web" pitchFamily="2" charset="77"/>
              </a:rPr>
              <a:t> </a:t>
            </a:r>
            <a:r>
              <a:rPr lang="de-DE" sz="900" dirty="0" err="1">
                <a:latin typeface="Titillium Web" pitchFamily="2" charset="77"/>
              </a:rPr>
              <a:t>you</a:t>
            </a:r>
            <a:r>
              <a:rPr lang="de-DE" sz="900" dirty="0">
                <a:latin typeface="Titillium Web" pitchFamily="2" charset="77"/>
              </a:rPr>
              <a:t> </a:t>
            </a:r>
            <a:r>
              <a:rPr lang="de-DE" sz="900" dirty="0" err="1">
                <a:latin typeface="Titillium Web" pitchFamily="2" charset="77"/>
              </a:rPr>
              <a:t>to</a:t>
            </a:r>
            <a:r>
              <a:rPr lang="de-DE" sz="900" dirty="0">
                <a:latin typeface="Titillium Web" pitchFamily="2" charset="77"/>
              </a:rPr>
              <a:t> </a:t>
            </a:r>
            <a:r>
              <a:rPr lang="de-DE" sz="900" dirty="0" err="1">
                <a:latin typeface="Titillium Web" pitchFamily="2" charset="77"/>
              </a:rPr>
              <a:t>get</a:t>
            </a:r>
            <a:r>
              <a:rPr lang="de-DE" sz="900" dirty="0">
                <a:latin typeface="Titillium Web" pitchFamily="2" charset="77"/>
              </a:rPr>
              <a:t> </a:t>
            </a:r>
            <a:r>
              <a:rPr lang="de-DE" sz="900" dirty="0" err="1">
                <a:latin typeface="Titillium Web" pitchFamily="2" charset="77"/>
              </a:rPr>
              <a:t>the</a:t>
            </a:r>
            <a:r>
              <a:rPr lang="de-DE" sz="900" dirty="0">
                <a:latin typeface="Titillium Web" pitchFamily="2" charset="77"/>
              </a:rPr>
              <a:t> </a:t>
            </a:r>
            <a:r>
              <a:rPr lang="de-DE" sz="900" dirty="0" err="1">
                <a:latin typeface="Titillium Web" pitchFamily="2" charset="77"/>
              </a:rPr>
              <a:t>most</a:t>
            </a:r>
            <a:r>
              <a:rPr lang="de-DE" sz="900" dirty="0">
                <a:latin typeface="Titillium Web" pitchFamily="2" charset="77"/>
              </a:rPr>
              <a:t> out </a:t>
            </a:r>
            <a:r>
              <a:rPr lang="de-DE" sz="900" dirty="0" err="1">
                <a:latin typeface="Titillium Web" pitchFamily="2" charset="77"/>
              </a:rPr>
              <a:t>of</a:t>
            </a:r>
            <a:r>
              <a:rPr lang="de-DE" sz="900" dirty="0">
                <a:latin typeface="Titillium Web" pitchFamily="2" charset="77"/>
              </a:rPr>
              <a:t> </a:t>
            </a:r>
            <a:r>
              <a:rPr lang="de-DE" sz="900" dirty="0" err="1">
                <a:latin typeface="Titillium Web" pitchFamily="2" charset="77"/>
              </a:rPr>
              <a:t>your</a:t>
            </a:r>
            <a:r>
              <a:rPr lang="de-DE" sz="900" dirty="0">
                <a:latin typeface="Titillium Web" pitchFamily="2" charset="77"/>
              </a:rPr>
              <a:t> SAP </a:t>
            </a:r>
            <a:r>
              <a:rPr lang="de-DE" sz="900" dirty="0" err="1">
                <a:latin typeface="Titillium Web" pitchFamily="2" charset="77"/>
              </a:rPr>
              <a:t>system</a:t>
            </a:r>
            <a:endParaRPr lang="de-DE" sz="900" dirty="0">
              <a:latin typeface="Titillium Web" pitchFamily="2" charset="77"/>
            </a:endParaRPr>
          </a:p>
          <a:p>
            <a:pPr marL="0" indent="0">
              <a:buNone/>
            </a:pPr>
            <a:endParaRPr lang="de-DE" dirty="0">
              <a:latin typeface="Titillium Web" pitchFamily="2" charset="77"/>
            </a:endParaRPr>
          </a:p>
          <a:p>
            <a:pPr marL="0" indent="0">
              <a:buNone/>
            </a:pPr>
            <a:endParaRPr lang="de-DE" dirty="0">
              <a:latin typeface="Titillium Web" pitchFamily="2" charset="77"/>
            </a:endParaRPr>
          </a:p>
          <a:p>
            <a:pPr marL="0" indent="0">
              <a:buNone/>
            </a:pPr>
            <a:endParaRPr lang="de-DE" dirty="0">
              <a:latin typeface="Titillium Web" pitchFamily="2" charset="77"/>
            </a:endParaRPr>
          </a:p>
          <a:p>
            <a:pPr marL="0" indent="0">
              <a:buNone/>
            </a:pPr>
            <a:endParaRPr lang="de-DE" sz="950" dirty="0">
              <a:latin typeface="Titillium Web" pitchFamily="2" charset="77"/>
            </a:endParaRPr>
          </a:p>
        </p:txBody>
      </p:sp>
      <p:sp>
        <p:nvSpPr>
          <p:cNvPr id="8" name="Textplatzhalter 7"/>
          <p:cNvSpPr>
            <a:spLocks noGrp="1"/>
          </p:cNvSpPr>
          <p:nvPr>
            <p:ph type="body" sz="quarter" idx="48"/>
          </p:nvPr>
        </p:nvSpPr>
        <p:spPr>
          <a:xfrm>
            <a:off x="7460166" y="741894"/>
            <a:ext cx="2118163" cy="5849803"/>
          </a:xfrm>
        </p:spPr>
        <p:txBody>
          <a:bodyPr rtlCol="0"/>
          <a:lstStyle/>
          <a:p>
            <a:pPr marL="0" indent="0">
              <a:buNone/>
            </a:pPr>
            <a:r>
              <a:rPr lang="de-DE" sz="1200" dirty="0">
                <a:latin typeface="Titillium Web" pitchFamily="2" charset="77"/>
              </a:rPr>
              <a:t>Communication &amp; </a:t>
            </a:r>
            <a:r>
              <a:rPr lang="de-DE" sz="1200" dirty="0" err="1">
                <a:latin typeface="Titillium Web" pitchFamily="2" charset="77"/>
              </a:rPr>
              <a:t>Collaboration</a:t>
            </a:r>
            <a:r>
              <a:rPr lang="de-DE" sz="1200" dirty="0">
                <a:latin typeface="Titillium Web" pitchFamily="2" charset="77"/>
              </a:rPr>
              <a:t> Services</a:t>
            </a:r>
          </a:p>
          <a:p>
            <a:pPr marL="0" indent="0">
              <a:buNone/>
            </a:pPr>
            <a:r>
              <a:rPr lang="de-DE" sz="900" dirty="0" err="1">
                <a:latin typeface="Titillium Web" pitchFamily="2" charset="77"/>
              </a:rPr>
              <a:t>We</a:t>
            </a:r>
            <a:r>
              <a:rPr lang="de-DE" sz="900" dirty="0">
                <a:latin typeface="Titillium Web" pitchFamily="2" charset="77"/>
              </a:rPr>
              <a:t> </a:t>
            </a:r>
            <a:r>
              <a:rPr lang="de-DE" sz="900" dirty="0" err="1">
                <a:latin typeface="Titillium Web" pitchFamily="2" charset="77"/>
              </a:rPr>
              <a:t>enable</a:t>
            </a:r>
            <a:r>
              <a:rPr lang="de-DE" sz="900" dirty="0">
                <a:latin typeface="Titillium Web" pitchFamily="2" charset="77"/>
              </a:rPr>
              <a:t> </a:t>
            </a:r>
            <a:r>
              <a:rPr lang="de-DE" sz="900" dirty="0" err="1">
                <a:latin typeface="Titillium Web" pitchFamily="2" charset="77"/>
              </a:rPr>
              <a:t>you</a:t>
            </a:r>
            <a:r>
              <a:rPr lang="de-DE" sz="900" dirty="0">
                <a:latin typeface="Titillium Web" pitchFamily="2" charset="77"/>
              </a:rPr>
              <a:t> </a:t>
            </a:r>
            <a:r>
              <a:rPr lang="de-DE" sz="900" dirty="0" err="1">
                <a:latin typeface="Titillium Web" pitchFamily="2" charset="77"/>
              </a:rPr>
              <a:t>to</a:t>
            </a:r>
            <a:r>
              <a:rPr lang="de-DE" sz="900" dirty="0">
                <a:latin typeface="Titillium Web" pitchFamily="2" charset="77"/>
              </a:rPr>
              <a:t> </a:t>
            </a:r>
            <a:r>
              <a:rPr lang="de-DE" sz="900" dirty="0" err="1">
                <a:latin typeface="Titillium Web" pitchFamily="2" charset="77"/>
              </a:rPr>
              <a:t>enjoy</a:t>
            </a:r>
            <a:r>
              <a:rPr lang="de-DE" sz="900" dirty="0">
                <a:latin typeface="Titillium Web" pitchFamily="2" charset="77"/>
              </a:rPr>
              <a:t> </a:t>
            </a:r>
            <a:r>
              <a:rPr lang="de-DE" sz="900" dirty="0" err="1">
                <a:latin typeface="Titillium Web" pitchFamily="2" charset="77"/>
              </a:rPr>
              <a:t>state-of</a:t>
            </a:r>
            <a:r>
              <a:rPr lang="de-DE" sz="900" dirty="0">
                <a:latin typeface="Titillium Web" pitchFamily="2" charset="77"/>
              </a:rPr>
              <a:t> </a:t>
            </a:r>
            <a:r>
              <a:rPr lang="de-DE" sz="900" dirty="0" err="1">
                <a:latin typeface="Titillium Web" pitchFamily="2" charset="77"/>
              </a:rPr>
              <a:t>the</a:t>
            </a:r>
            <a:r>
              <a:rPr lang="de-DE" sz="900" dirty="0">
                <a:latin typeface="Titillium Web" pitchFamily="2" charset="77"/>
              </a:rPr>
              <a:t>-art internal </a:t>
            </a:r>
            <a:r>
              <a:rPr lang="de-DE" sz="900" dirty="0" err="1">
                <a:latin typeface="Titillium Web" pitchFamily="2" charset="77"/>
              </a:rPr>
              <a:t>and</a:t>
            </a:r>
            <a:r>
              <a:rPr lang="de-DE" sz="900" dirty="0">
                <a:latin typeface="Titillium Web" pitchFamily="2" charset="77"/>
              </a:rPr>
              <a:t> </a:t>
            </a:r>
            <a:r>
              <a:rPr lang="de-DE" sz="900" dirty="0" err="1">
                <a:latin typeface="Titillium Web" pitchFamily="2" charset="77"/>
              </a:rPr>
              <a:t>external</a:t>
            </a:r>
            <a:r>
              <a:rPr lang="de-DE" sz="900" dirty="0">
                <a:latin typeface="Titillium Web" pitchFamily="2" charset="77"/>
              </a:rPr>
              <a:t> </a:t>
            </a:r>
            <a:r>
              <a:rPr lang="de-DE" sz="900" dirty="0" err="1">
                <a:latin typeface="Titillium Web" pitchFamily="2" charset="77"/>
              </a:rPr>
              <a:t>communication</a:t>
            </a:r>
            <a:r>
              <a:rPr lang="de-DE" sz="900" dirty="0">
                <a:latin typeface="Titillium Web" pitchFamily="2" charset="77"/>
              </a:rPr>
              <a:t>. </a:t>
            </a:r>
            <a:r>
              <a:rPr lang="de-DE" sz="900" dirty="0" err="1">
                <a:latin typeface="Titillium Web" pitchFamily="2" charset="77"/>
              </a:rPr>
              <a:t>From</a:t>
            </a:r>
            <a:r>
              <a:rPr lang="de-DE" sz="900" dirty="0">
                <a:latin typeface="Titillium Web" pitchFamily="2" charset="77"/>
              </a:rPr>
              <a:t> email </a:t>
            </a:r>
            <a:r>
              <a:rPr lang="de-DE" sz="900" dirty="0" err="1">
                <a:latin typeface="Titillium Web" pitchFamily="2" charset="77"/>
              </a:rPr>
              <a:t>to</a:t>
            </a:r>
            <a:r>
              <a:rPr lang="de-DE" sz="900" dirty="0">
                <a:latin typeface="Titillium Web" pitchFamily="2" charset="77"/>
              </a:rPr>
              <a:t> </a:t>
            </a:r>
            <a:r>
              <a:rPr lang="de-DE" sz="900" dirty="0" err="1">
                <a:latin typeface="Titillium Web" pitchFamily="2" charset="77"/>
              </a:rPr>
              <a:t>unified</a:t>
            </a:r>
            <a:r>
              <a:rPr lang="de-DE" sz="900" dirty="0">
                <a:latin typeface="Titillium Web" pitchFamily="2" charset="77"/>
              </a:rPr>
              <a:t> </a:t>
            </a:r>
            <a:r>
              <a:rPr lang="de-DE" sz="900" dirty="0" err="1">
                <a:latin typeface="Titillium Web" pitchFamily="2" charset="77"/>
              </a:rPr>
              <a:t>communications</a:t>
            </a:r>
            <a:r>
              <a:rPr lang="de-DE" sz="900" dirty="0">
                <a:latin typeface="Titillium Web" pitchFamily="2" charset="77"/>
              </a:rPr>
              <a:t>, </a:t>
            </a:r>
            <a:r>
              <a:rPr lang="de-DE" sz="900" dirty="0" err="1">
                <a:latin typeface="Titillium Web" pitchFamily="2" charset="77"/>
              </a:rPr>
              <a:t>take</a:t>
            </a:r>
            <a:r>
              <a:rPr lang="de-DE" sz="900" dirty="0">
                <a:latin typeface="Titillium Web" pitchFamily="2" charset="77"/>
              </a:rPr>
              <a:t> </a:t>
            </a:r>
            <a:r>
              <a:rPr lang="de-DE" sz="900" dirty="0" err="1">
                <a:latin typeface="Titillium Web" pitchFamily="2" charset="77"/>
              </a:rPr>
              <a:t>advantage</a:t>
            </a:r>
            <a:r>
              <a:rPr lang="de-DE" sz="900" dirty="0">
                <a:latin typeface="Titillium Web" pitchFamily="2" charset="77"/>
              </a:rPr>
              <a:t> </a:t>
            </a:r>
            <a:r>
              <a:rPr lang="de-DE" sz="900" dirty="0" err="1">
                <a:latin typeface="Titillium Web" pitchFamily="2" charset="77"/>
              </a:rPr>
              <a:t>of</a:t>
            </a:r>
            <a:r>
              <a:rPr lang="de-DE" sz="900" dirty="0">
                <a:latin typeface="Titillium Web" pitchFamily="2" charset="77"/>
              </a:rPr>
              <a:t> </a:t>
            </a:r>
            <a:r>
              <a:rPr lang="de-DE" sz="900" dirty="0" err="1">
                <a:latin typeface="Titillium Web" pitchFamily="2" charset="77"/>
              </a:rPr>
              <a:t>our</a:t>
            </a:r>
            <a:r>
              <a:rPr lang="de-DE" sz="900" dirty="0">
                <a:latin typeface="Titillium Web" pitchFamily="2" charset="77"/>
              </a:rPr>
              <a:t> </a:t>
            </a:r>
            <a:r>
              <a:rPr lang="de-DE" sz="900" dirty="0" err="1">
                <a:latin typeface="Titillium Web" pitchFamily="2" charset="77"/>
              </a:rPr>
              <a:t>expertise</a:t>
            </a:r>
            <a:r>
              <a:rPr lang="de-DE" sz="900" dirty="0">
                <a:latin typeface="Titillium Web" pitchFamily="2" charset="77"/>
              </a:rPr>
              <a:t>.</a:t>
            </a:r>
          </a:p>
          <a:p>
            <a:pPr marL="0" indent="0">
              <a:buNone/>
            </a:pPr>
            <a:r>
              <a:rPr lang="de-DE" sz="1200" dirty="0">
                <a:latin typeface="Titillium Web" pitchFamily="2" charset="77"/>
              </a:rPr>
              <a:t>Network Services</a:t>
            </a:r>
          </a:p>
          <a:p>
            <a:pPr marL="0" indent="0">
              <a:buNone/>
            </a:pPr>
            <a:r>
              <a:rPr lang="de-DE" sz="900" dirty="0" err="1">
                <a:latin typeface="Titillium Web" pitchFamily="2" charset="77"/>
              </a:rPr>
              <a:t>We</a:t>
            </a:r>
            <a:r>
              <a:rPr lang="de-DE" sz="900" dirty="0">
                <a:latin typeface="Titillium Web" pitchFamily="2" charset="77"/>
              </a:rPr>
              <a:t> </a:t>
            </a:r>
            <a:r>
              <a:rPr lang="de-DE" sz="900" dirty="0" err="1">
                <a:latin typeface="Titillium Web" pitchFamily="2" charset="77"/>
              </a:rPr>
              <a:t>make</a:t>
            </a:r>
            <a:r>
              <a:rPr lang="de-DE" sz="900" dirty="0">
                <a:latin typeface="Titillium Web" pitchFamily="2" charset="77"/>
              </a:rPr>
              <a:t> </a:t>
            </a:r>
            <a:r>
              <a:rPr lang="de-DE" sz="900" dirty="0" err="1">
                <a:latin typeface="Titillium Web" pitchFamily="2" charset="77"/>
              </a:rPr>
              <a:t>sure</a:t>
            </a:r>
            <a:r>
              <a:rPr lang="de-DE" sz="900" dirty="0">
                <a:latin typeface="Titillium Web" pitchFamily="2" charset="77"/>
              </a:rPr>
              <a:t> </a:t>
            </a:r>
            <a:r>
              <a:rPr lang="de-DE" sz="900" dirty="0" err="1">
                <a:latin typeface="Titillium Web" pitchFamily="2" charset="77"/>
              </a:rPr>
              <a:t>you</a:t>
            </a:r>
            <a:r>
              <a:rPr lang="de-DE" sz="900" dirty="0">
                <a:latin typeface="Titillium Web" pitchFamily="2" charset="77"/>
              </a:rPr>
              <a:t> </a:t>
            </a:r>
            <a:r>
              <a:rPr lang="de-DE" sz="900" dirty="0" err="1">
                <a:latin typeface="Titillium Web" pitchFamily="2" charset="77"/>
              </a:rPr>
              <a:t>can</a:t>
            </a:r>
            <a:r>
              <a:rPr lang="de-DE" sz="900" dirty="0">
                <a:latin typeface="Titillium Web" pitchFamily="2" charset="77"/>
              </a:rPr>
              <a:t> </a:t>
            </a:r>
            <a:r>
              <a:rPr lang="de-DE" sz="900" dirty="0" err="1">
                <a:latin typeface="Titillium Web" pitchFamily="2" charset="77"/>
              </a:rPr>
              <a:t>rely</a:t>
            </a:r>
            <a:r>
              <a:rPr lang="de-DE" sz="900" dirty="0">
                <a:latin typeface="Titillium Web" pitchFamily="2" charset="77"/>
              </a:rPr>
              <a:t> on </a:t>
            </a:r>
            <a:r>
              <a:rPr lang="de-DE" sz="900" dirty="0" err="1">
                <a:latin typeface="Titillium Web" pitchFamily="2" charset="77"/>
              </a:rPr>
              <a:t>efficient</a:t>
            </a:r>
            <a:r>
              <a:rPr lang="de-DE" sz="900" dirty="0">
                <a:latin typeface="Titillium Web" pitchFamily="2" charset="77"/>
              </a:rPr>
              <a:t>, fast </a:t>
            </a:r>
            <a:r>
              <a:rPr lang="de-DE" sz="900" dirty="0" err="1">
                <a:latin typeface="Titillium Web" pitchFamily="2" charset="77"/>
              </a:rPr>
              <a:t>and</a:t>
            </a:r>
            <a:r>
              <a:rPr lang="de-DE" sz="900" dirty="0">
                <a:latin typeface="Titillium Web" pitchFamily="2" charset="77"/>
              </a:rPr>
              <a:t> </a:t>
            </a:r>
            <a:r>
              <a:rPr lang="de-DE" sz="900" dirty="0" err="1">
                <a:latin typeface="Titillium Web" pitchFamily="2" charset="77"/>
              </a:rPr>
              <a:t>secure</a:t>
            </a:r>
            <a:r>
              <a:rPr lang="de-DE" sz="900" dirty="0">
                <a:latin typeface="Titillium Web" pitchFamily="2" charset="77"/>
              </a:rPr>
              <a:t> </a:t>
            </a:r>
            <a:r>
              <a:rPr lang="de-DE" sz="900" dirty="0" err="1">
                <a:latin typeface="Titillium Web" pitchFamily="2" charset="77"/>
              </a:rPr>
              <a:t>corporate</a:t>
            </a:r>
            <a:r>
              <a:rPr lang="de-DE" sz="900" dirty="0">
                <a:latin typeface="Titillium Web" pitchFamily="2" charset="77"/>
              </a:rPr>
              <a:t> </a:t>
            </a:r>
            <a:r>
              <a:rPr lang="de-DE" sz="900" dirty="0" err="1">
                <a:latin typeface="Titillium Web" pitchFamily="2" charset="77"/>
              </a:rPr>
              <a:t>networks</a:t>
            </a:r>
            <a:r>
              <a:rPr lang="de-DE" sz="900" dirty="0">
                <a:latin typeface="Titillium Web" pitchFamily="2" charset="77"/>
              </a:rPr>
              <a:t>, </a:t>
            </a:r>
            <a:r>
              <a:rPr lang="de-DE" sz="900" dirty="0" err="1">
                <a:latin typeface="Titillium Web" pitchFamily="2" charset="77"/>
              </a:rPr>
              <a:t>whether</a:t>
            </a:r>
            <a:r>
              <a:rPr lang="de-DE" sz="900" dirty="0">
                <a:latin typeface="Titillium Web" pitchFamily="2" charset="77"/>
              </a:rPr>
              <a:t> </a:t>
            </a:r>
            <a:r>
              <a:rPr lang="de-DE" sz="900" dirty="0" err="1">
                <a:latin typeface="Titillium Web" pitchFamily="2" charset="77"/>
              </a:rPr>
              <a:t>internet</a:t>
            </a:r>
            <a:r>
              <a:rPr lang="de-DE" sz="900" dirty="0">
                <a:latin typeface="Titillium Web" pitchFamily="2" charset="77"/>
              </a:rPr>
              <a:t>, LAN, WLAN </a:t>
            </a:r>
            <a:r>
              <a:rPr lang="de-DE" sz="900" dirty="0" err="1">
                <a:latin typeface="Titillium Web" pitchFamily="2" charset="77"/>
              </a:rPr>
              <a:t>or</a:t>
            </a:r>
            <a:r>
              <a:rPr lang="de-DE" sz="900" dirty="0">
                <a:latin typeface="Titillium Web" pitchFamily="2" charset="77"/>
              </a:rPr>
              <a:t> WAN.</a:t>
            </a:r>
          </a:p>
          <a:p>
            <a:pPr marL="0" indent="0">
              <a:buNone/>
            </a:pPr>
            <a:r>
              <a:rPr lang="de-DE" sz="1200" dirty="0">
                <a:latin typeface="Titillium Web" pitchFamily="2" charset="77"/>
              </a:rPr>
              <a:t>Security Services</a:t>
            </a:r>
          </a:p>
          <a:p>
            <a:pPr marL="0" indent="0">
              <a:buNone/>
            </a:pPr>
            <a:r>
              <a:rPr lang="de-DE" sz="900" dirty="0">
                <a:latin typeface="Titillium Web" pitchFamily="2" charset="77"/>
              </a:rPr>
              <a:t>The </a:t>
            </a:r>
            <a:r>
              <a:rPr lang="de-DE" sz="900" dirty="0" err="1">
                <a:latin typeface="Titillium Web" pitchFamily="2" charset="77"/>
              </a:rPr>
              <a:t>security</a:t>
            </a:r>
            <a:r>
              <a:rPr lang="de-DE" sz="900" dirty="0">
                <a:latin typeface="Titillium Web" pitchFamily="2" charset="77"/>
              </a:rPr>
              <a:t> </a:t>
            </a:r>
            <a:r>
              <a:rPr lang="de-DE" sz="900" dirty="0" err="1">
                <a:latin typeface="Titillium Web" pitchFamily="2" charset="77"/>
              </a:rPr>
              <a:t>of</a:t>
            </a:r>
            <a:r>
              <a:rPr lang="de-DE" sz="900" dirty="0">
                <a:latin typeface="Titillium Web" pitchFamily="2" charset="77"/>
              </a:rPr>
              <a:t> </a:t>
            </a:r>
            <a:r>
              <a:rPr lang="de-DE" sz="900" dirty="0" err="1">
                <a:latin typeface="Titillium Web" pitchFamily="2" charset="77"/>
              </a:rPr>
              <a:t>your</a:t>
            </a:r>
            <a:r>
              <a:rPr lang="de-DE" sz="900" dirty="0">
                <a:latin typeface="Titillium Web" pitchFamily="2" charset="77"/>
              </a:rPr>
              <a:t> IT </a:t>
            </a:r>
            <a:r>
              <a:rPr lang="de-DE" sz="900" dirty="0" err="1">
                <a:latin typeface="Titillium Web" pitchFamily="2" charset="77"/>
              </a:rPr>
              <a:t>is</a:t>
            </a:r>
            <a:r>
              <a:rPr lang="de-DE" sz="900" dirty="0">
                <a:latin typeface="Titillium Web" pitchFamily="2" charset="77"/>
              </a:rPr>
              <a:t> </a:t>
            </a:r>
            <a:r>
              <a:rPr lang="de-DE" sz="900" dirty="0" err="1">
                <a:latin typeface="Titillium Web" pitchFamily="2" charset="77"/>
              </a:rPr>
              <a:t>paramount</a:t>
            </a:r>
            <a:r>
              <a:rPr lang="de-DE" sz="900" dirty="0">
                <a:latin typeface="Titillium Web" pitchFamily="2" charset="77"/>
              </a:rPr>
              <a:t> </a:t>
            </a:r>
            <a:r>
              <a:rPr lang="de-DE" sz="900" dirty="0" err="1">
                <a:latin typeface="Titillium Web" pitchFamily="2" charset="77"/>
              </a:rPr>
              <a:t>to</a:t>
            </a:r>
            <a:r>
              <a:rPr lang="de-DE" sz="900" dirty="0">
                <a:latin typeface="Titillium Web" pitchFamily="2" charset="77"/>
              </a:rPr>
              <a:t> </a:t>
            </a:r>
            <a:r>
              <a:rPr lang="de-DE" sz="900" dirty="0" err="1">
                <a:latin typeface="Titillium Web" pitchFamily="2" charset="77"/>
              </a:rPr>
              <a:t>us</a:t>
            </a:r>
            <a:r>
              <a:rPr lang="de-DE" sz="900" dirty="0">
                <a:latin typeface="Titillium Web" pitchFamily="2" charset="77"/>
              </a:rPr>
              <a:t>. </a:t>
            </a:r>
            <a:r>
              <a:rPr lang="de-DE" sz="900" dirty="0" err="1">
                <a:latin typeface="Titillium Web" pitchFamily="2" charset="77"/>
              </a:rPr>
              <a:t>Use</a:t>
            </a:r>
            <a:r>
              <a:rPr lang="de-DE" sz="900" dirty="0">
                <a:latin typeface="Titillium Web" pitchFamily="2" charset="77"/>
              </a:rPr>
              <a:t> </a:t>
            </a:r>
            <a:r>
              <a:rPr lang="de-DE" sz="900" dirty="0" err="1">
                <a:latin typeface="Titillium Web" pitchFamily="2" charset="77"/>
              </a:rPr>
              <a:t>our</a:t>
            </a:r>
            <a:r>
              <a:rPr lang="de-DE" sz="900" dirty="0">
                <a:latin typeface="Titillium Web" pitchFamily="2" charset="77"/>
              </a:rPr>
              <a:t> </a:t>
            </a:r>
            <a:r>
              <a:rPr lang="de-DE" sz="900" dirty="0" err="1">
                <a:latin typeface="Titillium Web" pitchFamily="2" charset="77"/>
              </a:rPr>
              <a:t>security</a:t>
            </a:r>
            <a:r>
              <a:rPr lang="de-DE" sz="900" dirty="0">
                <a:latin typeface="Titillium Web" pitchFamily="2" charset="77"/>
              </a:rPr>
              <a:t> </a:t>
            </a:r>
            <a:r>
              <a:rPr lang="de-DE" sz="900" dirty="0" err="1">
                <a:latin typeface="Titillium Web" pitchFamily="2" charset="77"/>
              </a:rPr>
              <a:t>services</a:t>
            </a:r>
            <a:r>
              <a:rPr lang="de-DE" sz="900" dirty="0">
                <a:latin typeface="Titillium Web" pitchFamily="2" charset="77"/>
              </a:rPr>
              <a:t> </a:t>
            </a:r>
            <a:r>
              <a:rPr lang="de-DE" sz="900" dirty="0" err="1">
                <a:latin typeface="Titillium Web" pitchFamily="2" charset="77"/>
              </a:rPr>
              <a:t>to</a:t>
            </a:r>
            <a:r>
              <a:rPr lang="de-DE" sz="900" dirty="0">
                <a:latin typeface="Titillium Web" pitchFamily="2" charset="77"/>
              </a:rPr>
              <a:t> </a:t>
            </a:r>
            <a:r>
              <a:rPr lang="de-DE" sz="900" dirty="0" err="1">
                <a:latin typeface="Titillium Web" pitchFamily="2" charset="77"/>
              </a:rPr>
              <a:t>respond</a:t>
            </a:r>
            <a:r>
              <a:rPr lang="de-DE" sz="900" dirty="0">
                <a:latin typeface="Titillium Web" pitchFamily="2" charset="77"/>
              </a:rPr>
              <a:t> </a:t>
            </a:r>
            <a:r>
              <a:rPr lang="de-DE" sz="900" dirty="0" err="1">
                <a:latin typeface="Titillium Web" pitchFamily="2" charset="77"/>
              </a:rPr>
              <a:t>quickly</a:t>
            </a:r>
            <a:r>
              <a:rPr lang="de-DE" sz="900" dirty="0">
                <a:latin typeface="Titillium Web" pitchFamily="2" charset="77"/>
              </a:rPr>
              <a:t> </a:t>
            </a:r>
            <a:r>
              <a:rPr lang="de-DE" sz="900" dirty="0" err="1">
                <a:latin typeface="Titillium Web" pitchFamily="2" charset="77"/>
              </a:rPr>
              <a:t>to</a:t>
            </a:r>
            <a:r>
              <a:rPr lang="de-DE" sz="900" dirty="0">
                <a:latin typeface="Titillium Web" pitchFamily="2" charset="77"/>
              </a:rPr>
              <a:t> </a:t>
            </a:r>
            <a:r>
              <a:rPr lang="de-DE" sz="900" dirty="0" err="1">
                <a:latin typeface="Titillium Web" pitchFamily="2" charset="77"/>
              </a:rPr>
              <a:t>threats</a:t>
            </a:r>
            <a:r>
              <a:rPr lang="de-DE" sz="900" dirty="0">
                <a:latin typeface="Titillium Web" pitchFamily="2" charset="77"/>
              </a:rPr>
              <a:t> </a:t>
            </a:r>
            <a:r>
              <a:rPr lang="de-DE" sz="900" dirty="0" err="1">
                <a:latin typeface="Titillium Web" pitchFamily="2" charset="77"/>
              </a:rPr>
              <a:t>and</a:t>
            </a:r>
            <a:r>
              <a:rPr lang="de-DE" sz="900" dirty="0">
                <a:latin typeface="Titillium Web" pitchFamily="2" charset="77"/>
              </a:rPr>
              <a:t> </a:t>
            </a:r>
            <a:r>
              <a:rPr lang="de-DE" sz="900" dirty="0" err="1">
                <a:latin typeface="Titillium Web" pitchFamily="2" charset="77"/>
              </a:rPr>
              <a:t>to</a:t>
            </a:r>
            <a:r>
              <a:rPr lang="de-DE" sz="900" dirty="0">
                <a:latin typeface="Titillium Web" pitchFamily="2" charset="77"/>
              </a:rPr>
              <a:t> </a:t>
            </a:r>
            <a:r>
              <a:rPr lang="de-DE" sz="900" dirty="0" err="1">
                <a:latin typeface="Titillium Web" pitchFamily="2" charset="77"/>
              </a:rPr>
              <a:t>protect</a:t>
            </a:r>
            <a:r>
              <a:rPr lang="de-DE" sz="900" dirty="0">
                <a:latin typeface="Titillium Web" pitchFamily="2" charset="77"/>
              </a:rPr>
              <a:t> </a:t>
            </a:r>
            <a:r>
              <a:rPr lang="de-DE" sz="900" dirty="0" err="1">
                <a:latin typeface="Titillium Web" pitchFamily="2" charset="77"/>
              </a:rPr>
              <a:t>your</a:t>
            </a:r>
            <a:r>
              <a:rPr lang="de-DE" sz="900" dirty="0">
                <a:latin typeface="Titillium Web" pitchFamily="2" charset="77"/>
              </a:rPr>
              <a:t> </a:t>
            </a:r>
            <a:r>
              <a:rPr lang="de-DE" sz="900" dirty="0" err="1">
                <a:latin typeface="Titillium Web" pitchFamily="2" charset="77"/>
              </a:rPr>
              <a:t>company</a:t>
            </a:r>
            <a:r>
              <a:rPr lang="de-DE" sz="900" dirty="0">
                <a:latin typeface="Titillium Web" pitchFamily="2" charset="77"/>
              </a:rPr>
              <a:t>.</a:t>
            </a:r>
            <a:endParaRPr lang="de-DE" sz="1200" dirty="0">
              <a:latin typeface="Titillium Web" pitchFamily="2" charset="77"/>
            </a:endParaRPr>
          </a:p>
          <a:p>
            <a:pPr marL="0" indent="0">
              <a:buNone/>
            </a:pPr>
            <a:r>
              <a:rPr lang="de-DE" sz="1200" dirty="0">
                <a:latin typeface="Titillium Web" pitchFamily="2" charset="77"/>
              </a:rPr>
              <a:t>End User Services</a:t>
            </a:r>
          </a:p>
          <a:p>
            <a:pPr marL="0" indent="0">
              <a:buNone/>
            </a:pPr>
            <a:r>
              <a:rPr lang="de-DE" sz="900" dirty="0" err="1">
                <a:latin typeface="Titillium Web" pitchFamily="2" charset="77"/>
              </a:rPr>
              <a:t>We</a:t>
            </a:r>
            <a:r>
              <a:rPr lang="de-DE" sz="900" dirty="0">
                <a:latin typeface="Titillium Web" pitchFamily="2" charset="77"/>
              </a:rPr>
              <a:t> </a:t>
            </a:r>
            <a:r>
              <a:rPr lang="de-DE" sz="900" dirty="0" err="1">
                <a:latin typeface="Titillium Web" pitchFamily="2" charset="77"/>
              </a:rPr>
              <a:t>take</a:t>
            </a:r>
            <a:r>
              <a:rPr lang="de-DE" sz="900" dirty="0">
                <a:latin typeface="Titillium Web" pitchFamily="2" charset="77"/>
              </a:rPr>
              <a:t> </a:t>
            </a:r>
            <a:r>
              <a:rPr lang="de-DE" sz="900" dirty="0" err="1">
                <a:latin typeface="Titillium Web" pitchFamily="2" charset="77"/>
              </a:rPr>
              <a:t>responsibility</a:t>
            </a:r>
            <a:r>
              <a:rPr lang="de-DE" sz="900" dirty="0">
                <a:latin typeface="Titillium Web" pitchFamily="2" charset="77"/>
              </a:rPr>
              <a:t> </a:t>
            </a:r>
            <a:r>
              <a:rPr lang="de-DE" sz="900" dirty="0" err="1">
                <a:latin typeface="Titillium Web" pitchFamily="2" charset="77"/>
              </a:rPr>
              <a:t>for</a:t>
            </a:r>
            <a:r>
              <a:rPr lang="de-DE" sz="900" dirty="0">
                <a:latin typeface="Titillium Web" pitchFamily="2" charset="77"/>
              </a:rPr>
              <a:t> </a:t>
            </a:r>
            <a:r>
              <a:rPr lang="de-DE" sz="900" dirty="0" err="1">
                <a:latin typeface="Titillium Web" pitchFamily="2" charset="77"/>
              </a:rPr>
              <a:t>the</a:t>
            </a:r>
            <a:r>
              <a:rPr lang="de-DE" sz="900" dirty="0">
                <a:latin typeface="Titillium Web" pitchFamily="2" charset="77"/>
              </a:rPr>
              <a:t> </a:t>
            </a:r>
            <a:r>
              <a:rPr lang="de-DE" sz="900" dirty="0" err="1">
                <a:latin typeface="Titillium Web" pitchFamily="2" charset="77"/>
              </a:rPr>
              <a:t>entire</a:t>
            </a:r>
            <a:r>
              <a:rPr lang="de-DE" sz="900" dirty="0">
                <a:latin typeface="Titillium Web" pitchFamily="2" charset="77"/>
              </a:rPr>
              <a:t> </a:t>
            </a:r>
            <a:r>
              <a:rPr lang="de-DE" sz="900" dirty="0" err="1">
                <a:latin typeface="Titillium Web" pitchFamily="2" charset="77"/>
              </a:rPr>
              <a:t>management</a:t>
            </a:r>
            <a:r>
              <a:rPr lang="de-DE" sz="900" dirty="0">
                <a:latin typeface="Titillium Web" pitchFamily="2" charset="77"/>
              </a:rPr>
              <a:t> </a:t>
            </a:r>
            <a:r>
              <a:rPr lang="de-DE" sz="900" dirty="0" err="1">
                <a:latin typeface="Titillium Web" pitchFamily="2" charset="77"/>
              </a:rPr>
              <a:t>of</a:t>
            </a:r>
            <a:r>
              <a:rPr lang="de-DE" sz="900" dirty="0">
                <a:latin typeface="Titillium Web" pitchFamily="2" charset="77"/>
              </a:rPr>
              <a:t> </a:t>
            </a:r>
            <a:r>
              <a:rPr lang="de-DE" sz="900" dirty="0" err="1">
                <a:latin typeface="Titillium Web" pitchFamily="2" charset="77"/>
              </a:rPr>
              <a:t>your</a:t>
            </a:r>
            <a:r>
              <a:rPr lang="de-DE" sz="900" dirty="0">
                <a:latin typeface="Titillium Web" pitchFamily="2" charset="77"/>
              </a:rPr>
              <a:t> IT </a:t>
            </a:r>
            <a:r>
              <a:rPr lang="de-DE" sz="900" dirty="0" err="1">
                <a:latin typeface="Titillium Web" pitchFamily="2" charset="77"/>
              </a:rPr>
              <a:t>workplaces</a:t>
            </a:r>
            <a:r>
              <a:rPr lang="de-DE" sz="900" dirty="0">
                <a:latin typeface="Titillium Web" pitchFamily="2" charset="77"/>
              </a:rPr>
              <a:t>. </a:t>
            </a:r>
            <a:r>
              <a:rPr lang="de-DE" sz="900" dirty="0" err="1">
                <a:latin typeface="Titillium Web" pitchFamily="2" charset="77"/>
              </a:rPr>
              <a:t>From</a:t>
            </a:r>
            <a:r>
              <a:rPr lang="de-DE" sz="900" dirty="0">
                <a:latin typeface="Titillium Web" pitchFamily="2" charset="77"/>
              </a:rPr>
              <a:t> </a:t>
            </a:r>
            <a:r>
              <a:rPr lang="de-DE" sz="900" dirty="0" err="1">
                <a:latin typeface="Titillium Web" pitchFamily="2" charset="77"/>
              </a:rPr>
              <a:t>client</a:t>
            </a:r>
            <a:r>
              <a:rPr lang="de-DE" sz="900" dirty="0">
                <a:latin typeface="Titillium Web" pitchFamily="2" charset="77"/>
              </a:rPr>
              <a:t> </a:t>
            </a:r>
            <a:r>
              <a:rPr lang="de-DE" sz="900" dirty="0" err="1">
                <a:latin typeface="Titillium Web" pitchFamily="2" charset="77"/>
              </a:rPr>
              <a:t>management</a:t>
            </a:r>
            <a:r>
              <a:rPr lang="de-DE" sz="900" dirty="0">
                <a:latin typeface="Titillium Web" pitchFamily="2" charset="77"/>
              </a:rPr>
              <a:t> </a:t>
            </a:r>
            <a:r>
              <a:rPr lang="de-DE" sz="900" dirty="0" err="1">
                <a:latin typeface="Titillium Web" pitchFamily="2" charset="77"/>
              </a:rPr>
              <a:t>to</a:t>
            </a:r>
            <a:r>
              <a:rPr lang="de-DE" sz="900" dirty="0">
                <a:latin typeface="Titillium Web" pitchFamily="2" charset="77"/>
              </a:rPr>
              <a:t> on-site </a:t>
            </a:r>
            <a:r>
              <a:rPr lang="de-DE" sz="900" dirty="0" err="1">
                <a:latin typeface="Titillium Web" pitchFamily="2" charset="77"/>
              </a:rPr>
              <a:t>support</a:t>
            </a:r>
            <a:r>
              <a:rPr lang="de-DE" sz="900" dirty="0">
                <a:latin typeface="Titillium Web" pitchFamily="2" charset="77"/>
              </a:rPr>
              <a:t> </a:t>
            </a:r>
            <a:r>
              <a:rPr lang="de-DE" sz="900" dirty="0" err="1">
                <a:latin typeface="Titillium Web" pitchFamily="2" charset="77"/>
              </a:rPr>
              <a:t>to</a:t>
            </a:r>
            <a:r>
              <a:rPr lang="de-DE" sz="900" dirty="0">
                <a:latin typeface="Titillium Web" pitchFamily="2" charset="77"/>
              </a:rPr>
              <a:t> </a:t>
            </a:r>
            <a:r>
              <a:rPr lang="de-DE" sz="900" dirty="0" err="1">
                <a:latin typeface="Titillium Web" pitchFamily="2" charset="77"/>
              </a:rPr>
              <a:t>managed</a:t>
            </a:r>
            <a:r>
              <a:rPr lang="de-DE" sz="900" dirty="0">
                <a:latin typeface="Titillium Web" pitchFamily="2" charset="77"/>
              </a:rPr>
              <a:t> </a:t>
            </a:r>
            <a:r>
              <a:rPr lang="de-DE" sz="900" dirty="0" err="1">
                <a:latin typeface="Titillium Web" pitchFamily="2" charset="77"/>
              </a:rPr>
              <a:t>printing</a:t>
            </a:r>
            <a:r>
              <a:rPr lang="de-DE" sz="900" dirty="0">
                <a:latin typeface="Titillium Web" pitchFamily="2" charset="77"/>
              </a:rPr>
              <a:t> </a:t>
            </a:r>
            <a:r>
              <a:rPr lang="de-DE" sz="900" dirty="0" err="1">
                <a:latin typeface="Titillium Web" pitchFamily="2" charset="77"/>
              </a:rPr>
              <a:t>services</a:t>
            </a:r>
            <a:r>
              <a:rPr lang="de-DE" sz="900" dirty="0">
                <a:latin typeface="Titillium Web" pitchFamily="2" charset="77"/>
              </a:rPr>
              <a:t>, </a:t>
            </a:r>
            <a:r>
              <a:rPr lang="de-DE" sz="900" dirty="0" err="1">
                <a:latin typeface="Titillium Web" pitchFamily="2" charset="77"/>
              </a:rPr>
              <a:t>our</a:t>
            </a:r>
            <a:r>
              <a:rPr lang="de-DE" sz="900" dirty="0">
                <a:latin typeface="Titillium Web" pitchFamily="2" charset="77"/>
              </a:rPr>
              <a:t> </a:t>
            </a:r>
            <a:r>
              <a:rPr lang="de-DE" sz="900" dirty="0" err="1">
                <a:latin typeface="Titillium Web" pitchFamily="2" charset="77"/>
              </a:rPr>
              <a:t>services</a:t>
            </a:r>
            <a:r>
              <a:rPr lang="de-DE" sz="900" dirty="0">
                <a:latin typeface="Titillium Web" pitchFamily="2" charset="77"/>
              </a:rPr>
              <a:t> </a:t>
            </a:r>
            <a:r>
              <a:rPr lang="de-DE" sz="900" dirty="0" err="1">
                <a:latin typeface="Titillium Web" pitchFamily="2" charset="77"/>
              </a:rPr>
              <a:t>enable</a:t>
            </a:r>
            <a:r>
              <a:rPr lang="de-DE" sz="900" dirty="0">
                <a:latin typeface="Titillium Web" pitchFamily="2" charset="77"/>
              </a:rPr>
              <a:t> </a:t>
            </a:r>
            <a:r>
              <a:rPr lang="de-DE" sz="900" dirty="0" err="1">
                <a:latin typeface="Titillium Web" pitchFamily="2" charset="77"/>
              </a:rPr>
              <a:t>you</a:t>
            </a:r>
            <a:r>
              <a:rPr lang="de-DE" sz="900" dirty="0">
                <a:latin typeface="Titillium Web" pitchFamily="2" charset="77"/>
              </a:rPr>
              <a:t> </a:t>
            </a:r>
            <a:r>
              <a:rPr lang="de-DE" sz="900" dirty="0" err="1">
                <a:latin typeface="Titillium Web" pitchFamily="2" charset="77"/>
              </a:rPr>
              <a:t>to</a:t>
            </a:r>
            <a:r>
              <a:rPr lang="de-DE" sz="900" dirty="0">
                <a:latin typeface="Titillium Web" pitchFamily="2" charset="77"/>
              </a:rPr>
              <a:t> </a:t>
            </a:r>
            <a:r>
              <a:rPr lang="de-DE" sz="900" dirty="0" err="1">
                <a:latin typeface="Titillium Web" pitchFamily="2" charset="77"/>
              </a:rPr>
              <a:t>enjoy</a:t>
            </a:r>
            <a:r>
              <a:rPr lang="de-DE" sz="900" dirty="0">
                <a:latin typeface="Titillium Web" pitchFamily="2" charset="77"/>
              </a:rPr>
              <a:t> </a:t>
            </a:r>
            <a:r>
              <a:rPr lang="de-DE" sz="900" dirty="0" err="1">
                <a:latin typeface="Titillium Web" pitchFamily="2" charset="77"/>
              </a:rPr>
              <a:t>carefree</a:t>
            </a:r>
            <a:r>
              <a:rPr lang="de-DE" sz="900" dirty="0">
                <a:latin typeface="Titillium Web" pitchFamily="2" charset="77"/>
              </a:rPr>
              <a:t> IT.</a:t>
            </a:r>
          </a:p>
          <a:p>
            <a:pPr marL="0" indent="0">
              <a:buNone/>
            </a:pPr>
            <a:r>
              <a:rPr lang="de-DE" sz="1200" dirty="0">
                <a:latin typeface="Titillium Web" pitchFamily="2" charset="77"/>
              </a:rPr>
              <a:t>Service Desk</a:t>
            </a:r>
          </a:p>
          <a:p>
            <a:pPr marL="0" indent="0">
              <a:buNone/>
            </a:pPr>
            <a:r>
              <a:rPr lang="de-DE" sz="900" dirty="0" err="1">
                <a:latin typeface="Titillium Web" pitchFamily="2" charset="77"/>
              </a:rPr>
              <a:t>Our</a:t>
            </a:r>
            <a:r>
              <a:rPr lang="de-DE" sz="900" dirty="0">
                <a:latin typeface="Titillium Web" pitchFamily="2" charset="77"/>
              </a:rPr>
              <a:t> </a:t>
            </a:r>
            <a:r>
              <a:rPr lang="de-DE" sz="900" dirty="0" err="1">
                <a:latin typeface="Titillium Web" pitchFamily="2" charset="77"/>
              </a:rPr>
              <a:t>experts</a:t>
            </a:r>
            <a:r>
              <a:rPr lang="de-DE" sz="900" dirty="0">
                <a:latin typeface="Titillium Web" pitchFamily="2" charset="77"/>
              </a:rPr>
              <a:t> manage </a:t>
            </a:r>
            <a:r>
              <a:rPr lang="de-DE" sz="900" dirty="0" err="1">
                <a:latin typeface="Titillium Web" pitchFamily="2" charset="77"/>
              </a:rPr>
              <a:t>your</a:t>
            </a:r>
            <a:r>
              <a:rPr lang="de-DE" sz="900" dirty="0">
                <a:latin typeface="Titillium Web" pitchFamily="2" charset="77"/>
              </a:rPr>
              <a:t> </a:t>
            </a:r>
            <a:r>
              <a:rPr lang="de-DE" sz="900" dirty="0" err="1">
                <a:latin typeface="Titillium Web" pitchFamily="2" charset="77"/>
              </a:rPr>
              <a:t>incidents</a:t>
            </a:r>
            <a:r>
              <a:rPr lang="de-DE" sz="900" dirty="0">
                <a:latin typeface="Titillium Web" pitchFamily="2" charset="77"/>
              </a:rPr>
              <a:t> </a:t>
            </a:r>
            <a:r>
              <a:rPr lang="de-DE" sz="900" dirty="0" err="1">
                <a:latin typeface="Titillium Web" pitchFamily="2" charset="77"/>
              </a:rPr>
              <a:t>and</a:t>
            </a:r>
            <a:r>
              <a:rPr lang="de-DE" sz="900" dirty="0">
                <a:latin typeface="Titillium Web" pitchFamily="2" charset="77"/>
              </a:rPr>
              <a:t> </a:t>
            </a:r>
            <a:r>
              <a:rPr lang="de-DE" sz="900" dirty="0" err="1">
                <a:latin typeface="Titillium Web" pitchFamily="2" charset="77"/>
              </a:rPr>
              <a:t>service</a:t>
            </a:r>
            <a:r>
              <a:rPr lang="de-DE" sz="900" dirty="0">
                <a:latin typeface="Titillium Web" pitchFamily="2" charset="77"/>
              </a:rPr>
              <a:t> </a:t>
            </a:r>
            <a:r>
              <a:rPr lang="de-DE" sz="900" dirty="0" err="1">
                <a:latin typeface="Titillium Web" pitchFamily="2" charset="77"/>
              </a:rPr>
              <a:t>requests</a:t>
            </a:r>
            <a:r>
              <a:rPr lang="de-DE" sz="900" dirty="0">
                <a:latin typeface="Titillium Web" pitchFamily="2" charset="77"/>
              </a:rPr>
              <a:t> </a:t>
            </a:r>
            <a:r>
              <a:rPr lang="de-DE" sz="900" dirty="0" err="1">
                <a:latin typeface="Titillium Web" pitchFamily="2" charset="77"/>
              </a:rPr>
              <a:t>and</a:t>
            </a:r>
            <a:r>
              <a:rPr lang="de-DE" sz="900" dirty="0">
                <a:latin typeface="Titillium Web" pitchFamily="2" charset="77"/>
              </a:rPr>
              <a:t> </a:t>
            </a:r>
            <a:r>
              <a:rPr lang="de-DE" sz="900" dirty="0" err="1">
                <a:latin typeface="Titillium Web" pitchFamily="2" charset="77"/>
              </a:rPr>
              <a:t>ensure</a:t>
            </a:r>
            <a:r>
              <a:rPr lang="de-DE" sz="900" dirty="0">
                <a:latin typeface="Titillium Web" pitchFamily="2" charset="77"/>
              </a:rPr>
              <a:t> </a:t>
            </a:r>
            <a:r>
              <a:rPr lang="de-DE" sz="900" dirty="0" err="1">
                <a:latin typeface="Titillium Web" pitchFamily="2" charset="77"/>
              </a:rPr>
              <a:t>that</a:t>
            </a:r>
            <a:r>
              <a:rPr lang="de-DE" sz="900" dirty="0">
                <a:latin typeface="Titillium Web" pitchFamily="2" charset="77"/>
              </a:rPr>
              <a:t> </a:t>
            </a:r>
            <a:r>
              <a:rPr lang="de-DE" sz="900" dirty="0" err="1">
                <a:latin typeface="Titillium Web" pitchFamily="2" charset="77"/>
              </a:rPr>
              <a:t>your</a:t>
            </a:r>
            <a:r>
              <a:rPr lang="de-DE" sz="900" dirty="0">
                <a:latin typeface="Titillium Web" pitchFamily="2" charset="77"/>
              </a:rPr>
              <a:t> IT </a:t>
            </a:r>
            <a:r>
              <a:rPr lang="de-DE" sz="900" dirty="0" err="1">
                <a:latin typeface="Titillium Web" pitchFamily="2" charset="77"/>
              </a:rPr>
              <a:t>users</a:t>
            </a:r>
            <a:r>
              <a:rPr lang="de-DE" sz="900" dirty="0">
                <a:latin typeface="Titillium Web" pitchFamily="2" charset="77"/>
              </a:rPr>
              <a:t> </a:t>
            </a:r>
            <a:r>
              <a:rPr lang="de-DE" sz="900" dirty="0" err="1">
                <a:latin typeface="Titillium Web" pitchFamily="2" charset="77"/>
              </a:rPr>
              <a:t>can</a:t>
            </a:r>
            <a:r>
              <a:rPr lang="de-DE" sz="900" dirty="0">
                <a:latin typeface="Titillium Web" pitchFamily="2" charset="77"/>
              </a:rPr>
              <a:t> </a:t>
            </a:r>
            <a:r>
              <a:rPr lang="de-DE" sz="900" dirty="0" err="1">
                <a:latin typeface="Titillium Web" pitchFamily="2" charset="77"/>
              </a:rPr>
              <a:t>continue</a:t>
            </a:r>
            <a:r>
              <a:rPr lang="de-DE" sz="900" dirty="0">
                <a:latin typeface="Titillium Web" pitchFamily="2" charset="77"/>
              </a:rPr>
              <a:t> </a:t>
            </a:r>
            <a:r>
              <a:rPr lang="de-DE" sz="900" dirty="0" err="1">
                <a:latin typeface="Titillium Web" pitchFamily="2" charset="77"/>
              </a:rPr>
              <a:t>working</a:t>
            </a:r>
            <a:r>
              <a:rPr lang="de-DE" sz="900" dirty="0">
                <a:latin typeface="Titillium Web" pitchFamily="2" charset="77"/>
              </a:rPr>
              <a:t> </a:t>
            </a:r>
            <a:r>
              <a:rPr lang="de-DE" sz="900" dirty="0" err="1">
                <a:latin typeface="Titillium Web" pitchFamily="2" charset="77"/>
              </a:rPr>
              <a:t>smoothly</a:t>
            </a:r>
            <a:r>
              <a:rPr lang="de-DE" sz="900" dirty="0">
                <a:latin typeface="Titillium Web" pitchFamily="2" charset="77"/>
              </a:rPr>
              <a:t>.</a:t>
            </a:r>
          </a:p>
          <a:p>
            <a:endParaRPr lang="de-DE" sz="900" dirty="0">
              <a:latin typeface="Titillium Web" pitchFamily="2" charset="77"/>
            </a:endParaRPr>
          </a:p>
          <a:p>
            <a:endParaRPr lang="de-DE" sz="900" dirty="0">
              <a:latin typeface="Titillium Web" pitchFamily="2" charset="77"/>
            </a:endParaRPr>
          </a:p>
        </p:txBody>
      </p:sp>
      <p:sp>
        <p:nvSpPr>
          <p:cNvPr id="12" name="Textplatzhalter 11"/>
          <p:cNvSpPr>
            <a:spLocks noGrp="1"/>
          </p:cNvSpPr>
          <p:nvPr>
            <p:ph type="body" sz="quarter" idx="29"/>
          </p:nvPr>
        </p:nvSpPr>
        <p:spPr>
          <a:xfrm>
            <a:off x="434340" y="1131833"/>
            <a:ext cx="2423160" cy="36576"/>
          </a:xfrm>
        </p:spPr>
        <p:txBody>
          <a:bodyPr rtlCol="0"/>
          <a:lstStyle/>
          <a:p>
            <a:pPr rtl="0"/>
            <a:endParaRPr lang="de-DE" dirty="0"/>
          </a:p>
        </p:txBody>
      </p:sp>
      <p:cxnSp>
        <p:nvCxnSpPr>
          <p:cNvPr id="21" name="Gerader Verbinder 20"/>
          <p:cNvCxnSpPr/>
          <p:nvPr/>
        </p:nvCxnSpPr>
        <p:spPr>
          <a:xfrm>
            <a:off x="676656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cxnSp>
        <p:nvCxnSpPr>
          <p:cNvPr id="22" name="Gerader Verbinder 2"/>
          <p:cNvCxnSpPr/>
          <p:nvPr/>
        </p:nvCxnSpPr>
        <p:spPr>
          <a:xfrm>
            <a:off x="338328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pic>
        <p:nvPicPr>
          <p:cNvPr id="46" name="Grafik 45">
            <a:extLst>
              <a:ext uri="{FF2B5EF4-FFF2-40B4-BE49-F238E27FC236}">
                <a16:creationId xmlns:a16="http://schemas.microsoft.com/office/drawing/2014/main" id="{CAA454C2-5E02-4F48-8294-8CD13579B045}"/>
              </a:ext>
            </a:extLst>
          </p:cNvPr>
          <p:cNvPicPr>
            <a:picLocks noChangeAspect="1"/>
          </p:cNvPicPr>
          <p:nvPr/>
        </p:nvPicPr>
        <p:blipFill rotWithShape="1">
          <a:blip r:embed="rId7">
            <a:extLst>
              <a:ext uri="{28A0092B-C50C-407E-A947-70E740481C1C}">
                <a14:useLocalDpi xmlns:a14="http://schemas.microsoft.com/office/drawing/2010/main" val="0"/>
              </a:ext>
            </a:extLst>
          </a:blip>
          <a:srcRect l="8644" r="9440"/>
          <a:stretch/>
        </p:blipFill>
        <p:spPr>
          <a:xfrm rot="16200000">
            <a:off x="1120135" y="2125980"/>
            <a:ext cx="7772400" cy="3520439"/>
          </a:xfrm>
          <a:prstGeom prst="rect">
            <a:avLst/>
          </a:prstGeom>
        </p:spPr>
      </p:pic>
      <p:pic>
        <p:nvPicPr>
          <p:cNvPr id="60" name="Grafik 59">
            <a:extLst>
              <a:ext uri="{FF2B5EF4-FFF2-40B4-BE49-F238E27FC236}">
                <a16:creationId xmlns:a16="http://schemas.microsoft.com/office/drawing/2014/main" id="{794D56CB-B770-4F41-8670-7B169EE17E9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32533" y="717640"/>
            <a:ext cx="463450" cy="423150"/>
          </a:xfrm>
          <a:prstGeom prst="rect">
            <a:avLst/>
          </a:prstGeom>
        </p:spPr>
      </p:pic>
      <p:pic>
        <p:nvPicPr>
          <p:cNvPr id="62" name="Grafik 61">
            <a:extLst>
              <a:ext uri="{FF2B5EF4-FFF2-40B4-BE49-F238E27FC236}">
                <a16:creationId xmlns:a16="http://schemas.microsoft.com/office/drawing/2014/main" id="{D7227AF6-FA51-D743-8670-115DFAA935B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27128" y="2055058"/>
            <a:ext cx="456083" cy="512216"/>
          </a:xfrm>
          <a:prstGeom prst="rect">
            <a:avLst/>
          </a:prstGeom>
        </p:spPr>
      </p:pic>
      <p:pic>
        <p:nvPicPr>
          <p:cNvPr id="64" name="Grafik 63">
            <a:extLst>
              <a:ext uri="{FF2B5EF4-FFF2-40B4-BE49-F238E27FC236}">
                <a16:creationId xmlns:a16="http://schemas.microsoft.com/office/drawing/2014/main" id="{C275C78D-ABA1-A145-8C2D-763FE290274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963763" y="2999578"/>
            <a:ext cx="367975" cy="490634"/>
          </a:xfrm>
          <a:prstGeom prst="rect">
            <a:avLst/>
          </a:prstGeom>
        </p:spPr>
      </p:pic>
      <p:pic>
        <p:nvPicPr>
          <p:cNvPr id="66" name="Grafik 65">
            <a:extLst>
              <a:ext uri="{FF2B5EF4-FFF2-40B4-BE49-F238E27FC236}">
                <a16:creationId xmlns:a16="http://schemas.microsoft.com/office/drawing/2014/main" id="{8935140A-5C3B-F748-A683-1E3E4B448AF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83842" y="3965526"/>
            <a:ext cx="525524" cy="423149"/>
          </a:xfrm>
          <a:prstGeom prst="rect">
            <a:avLst/>
          </a:prstGeom>
        </p:spPr>
      </p:pic>
      <p:pic>
        <p:nvPicPr>
          <p:cNvPr id="68" name="Grafik 67" descr="Ein Bild, das Ball, Tisch, Raum, Zeichnung enthält.&#10;&#10;Automatisch generierte Beschreibung">
            <a:extLst>
              <a:ext uri="{FF2B5EF4-FFF2-40B4-BE49-F238E27FC236}">
                <a16:creationId xmlns:a16="http://schemas.microsoft.com/office/drawing/2014/main" id="{2084E32A-672B-4E4C-97D3-99C4DE89215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83841" y="5178297"/>
            <a:ext cx="525521" cy="512216"/>
          </a:xfrm>
          <a:prstGeom prst="rect">
            <a:avLst/>
          </a:prstGeom>
        </p:spPr>
      </p:pic>
      <p:sp>
        <p:nvSpPr>
          <p:cNvPr id="69" name="Textfeld 68">
            <a:extLst>
              <a:ext uri="{FF2B5EF4-FFF2-40B4-BE49-F238E27FC236}">
                <a16:creationId xmlns:a16="http://schemas.microsoft.com/office/drawing/2014/main" id="{FFCA50D8-1DBC-E542-9910-8E83C349E4F8}"/>
              </a:ext>
            </a:extLst>
          </p:cNvPr>
          <p:cNvSpPr txBox="1"/>
          <p:nvPr/>
        </p:nvSpPr>
        <p:spPr>
          <a:xfrm>
            <a:off x="7155170" y="6251716"/>
            <a:ext cx="2423153" cy="1169551"/>
          </a:xfrm>
          <a:prstGeom prst="rect">
            <a:avLst/>
          </a:prstGeom>
          <a:noFill/>
          <a:ln w="28575">
            <a:solidFill>
              <a:schemeClr val="tx2"/>
            </a:solidFill>
          </a:ln>
        </p:spPr>
        <p:txBody>
          <a:bodyPr wrap="square" rtlCol="0">
            <a:spAutoFit/>
          </a:bodyPr>
          <a:lstStyle/>
          <a:p>
            <a:r>
              <a:rPr lang="de-DE" sz="1600" b="1" dirty="0">
                <a:latin typeface="Titillium Web" pitchFamily="2" charset="77"/>
              </a:rPr>
              <a:t>The </a:t>
            </a:r>
            <a:r>
              <a:rPr lang="de-DE" sz="1600" b="1" dirty="0" err="1">
                <a:latin typeface="Titillium Web" pitchFamily="2" charset="77"/>
              </a:rPr>
              <a:t>Corebox</a:t>
            </a:r>
            <a:endParaRPr lang="de-DE" sz="1600" b="1" dirty="0">
              <a:latin typeface="Titillium Web" pitchFamily="2" charset="77"/>
            </a:endParaRPr>
          </a:p>
          <a:p>
            <a:r>
              <a:rPr lang="de-DE" sz="900" dirty="0">
                <a:latin typeface="Titillium Web" pitchFamily="2" charset="77"/>
              </a:rPr>
              <a:t>CORBOX </a:t>
            </a:r>
            <a:r>
              <a:rPr lang="de-DE" sz="900" dirty="0" err="1">
                <a:latin typeface="Titillium Web" pitchFamily="2" charset="77"/>
              </a:rPr>
              <a:t>is</a:t>
            </a:r>
            <a:r>
              <a:rPr lang="de-DE" sz="900" dirty="0">
                <a:latin typeface="Titillium Web" pitchFamily="2" charset="77"/>
              </a:rPr>
              <a:t> </a:t>
            </a:r>
            <a:r>
              <a:rPr lang="de-DE" sz="900" dirty="0" err="1">
                <a:latin typeface="Titillium Web" pitchFamily="2" charset="77"/>
              </a:rPr>
              <a:t>our</a:t>
            </a:r>
            <a:r>
              <a:rPr lang="de-DE" sz="900" dirty="0">
                <a:latin typeface="Titillium Web" pitchFamily="2" charset="77"/>
              </a:rPr>
              <a:t> modular all-in-</a:t>
            </a:r>
            <a:r>
              <a:rPr lang="de-DE" sz="900" dirty="0" err="1">
                <a:latin typeface="Titillium Web" pitchFamily="2" charset="77"/>
              </a:rPr>
              <a:t>one</a:t>
            </a:r>
            <a:r>
              <a:rPr lang="de-DE" sz="900" dirty="0">
                <a:latin typeface="Titillium Web" pitchFamily="2" charset="77"/>
              </a:rPr>
              <a:t> </a:t>
            </a:r>
            <a:r>
              <a:rPr lang="de-DE" sz="900" dirty="0" err="1">
                <a:latin typeface="Titillium Web" pitchFamily="2" charset="77"/>
              </a:rPr>
              <a:t>solution</a:t>
            </a:r>
            <a:r>
              <a:rPr lang="de-DE" sz="900" dirty="0">
                <a:latin typeface="Titillium Web" pitchFamily="2" charset="77"/>
              </a:rPr>
              <a:t> </a:t>
            </a:r>
            <a:r>
              <a:rPr lang="de-DE" sz="900" dirty="0" err="1">
                <a:latin typeface="Titillium Web" pitchFamily="2" charset="77"/>
              </a:rPr>
              <a:t>for</a:t>
            </a:r>
            <a:r>
              <a:rPr lang="de-DE" sz="900" dirty="0">
                <a:latin typeface="Titillium Web" pitchFamily="2" charset="77"/>
              </a:rPr>
              <a:t> </a:t>
            </a:r>
            <a:r>
              <a:rPr lang="de-DE" sz="900" dirty="0" err="1">
                <a:latin typeface="Titillium Web" pitchFamily="2" charset="77"/>
              </a:rPr>
              <a:t>carefree</a:t>
            </a:r>
            <a:r>
              <a:rPr lang="de-DE" sz="900" dirty="0">
                <a:latin typeface="Titillium Web" pitchFamily="2" charset="77"/>
              </a:rPr>
              <a:t> IT </a:t>
            </a:r>
            <a:r>
              <a:rPr lang="de-DE" sz="900" dirty="0" err="1">
                <a:latin typeface="Titillium Web" pitchFamily="2" charset="77"/>
              </a:rPr>
              <a:t>outsourcing</a:t>
            </a:r>
            <a:r>
              <a:rPr lang="de-DE" sz="900" dirty="0">
                <a:latin typeface="Titillium Web" pitchFamily="2" charset="77"/>
              </a:rPr>
              <a:t>. Select </a:t>
            </a:r>
            <a:r>
              <a:rPr lang="de-DE" sz="900" dirty="0" err="1">
                <a:latin typeface="Titillium Web" pitchFamily="2" charset="77"/>
              </a:rPr>
              <a:t>those</a:t>
            </a:r>
            <a:r>
              <a:rPr lang="de-DE" sz="900" dirty="0">
                <a:latin typeface="Titillium Web" pitchFamily="2" charset="77"/>
              </a:rPr>
              <a:t> </a:t>
            </a:r>
            <a:r>
              <a:rPr lang="de-DE" sz="900" dirty="0" err="1">
                <a:latin typeface="Titillium Web" pitchFamily="2" charset="77"/>
              </a:rPr>
              <a:t>services</a:t>
            </a:r>
            <a:r>
              <a:rPr lang="de-DE" sz="900" dirty="0">
                <a:latin typeface="Titillium Web" pitchFamily="2" charset="77"/>
              </a:rPr>
              <a:t> </a:t>
            </a:r>
            <a:r>
              <a:rPr lang="de-DE" sz="900" dirty="0" err="1">
                <a:latin typeface="Titillium Web" pitchFamily="2" charset="77"/>
              </a:rPr>
              <a:t>from</a:t>
            </a:r>
            <a:r>
              <a:rPr lang="de-DE" sz="900" dirty="0">
                <a:latin typeface="Titillium Web" pitchFamily="2" charset="77"/>
              </a:rPr>
              <a:t> </a:t>
            </a:r>
            <a:r>
              <a:rPr lang="de-DE" sz="900" dirty="0" err="1">
                <a:latin typeface="Titillium Web" pitchFamily="2" charset="77"/>
              </a:rPr>
              <a:t>our</a:t>
            </a:r>
            <a:r>
              <a:rPr lang="de-DE" sz="900" dirty="0">
                <a:latin typeface="Titillium Web" pitchFamily="2" charset="77"/>
              </a:rPr>
              <a:t> </a:t>
            </a:r>
            <a:r>
              <a:rPr lang="de-DE" sz="900" dirty="0" err="1">
                <a:latin typeface="Titillium Web" pitchFamily="2" charset="77"/>
              </a:rPr>
              <a:t>combinable</a:t>
            </a:r>
            <a:r>
              <a:rPr lang="de-DE" sz="900" dirty="0">
                <a:latin typeface="Titillium Web" pitchFamily="2" charset="77"/>
              </a:rPr>
              <a:t> CORBOX </a:t>
            </a:r>
            <a:r>
              <a:rPr lang="de-DE" sz="900" dirty="0" err="1">
                <a:latin typeface="Titillium Web" pitchFamily="2" charset="77"/>
              </a:rPr>
              <a:t>services</a:t>
            </a:r>
            <a:r>
              <a:rPr lang="de-DE" sz="900" dirty="0">
                <a:latin typeface="Titillium Web" pitchFamily="2" charset="77"/>
              </a:rPr>
              <a:t> </a:t>
            </a:r>
            <a:r>
              <a:rPr lang="de-DE" sz="900" dirty="0" err="1">
                <a:latin typeface="Titillium Web" pitchFamily="2" charset="77"/>
              </a:rPr>
              <a:t>which</a:t>
            </a:r>
            <a:r>
              <a:rPr lang="de-DE" sz="900" dirty="0">
                <a:latin typeface="Titillium Web" pitchFamily="2" charset="77"/>
              </a:rPr>
              <a:t> </a:t>
            </a:r>
            <a:r>
              <a:rPr lang="de-DE" sz="900" dirty="0" err="1">
                <a:latin typeface="Titillium Web" pitchFamily="2" charset="77"/>
              </a:rPr>
              <a:t>optimally</a:t>
            </a:r>
            <a:r>
              <a:rPr lang="de-DE" sz="900" dirty="0">
                <a:latin typeface="Titillium Web" pitchFamily="2" charset="77"/>
              </a:rPr>
              <a:t> </a:t>
            </a:r>
            <a:r>
              <a:rPr lang="de-DE" sz="900" dirty="0" err="1">
                <a:latin typeface="Titillium Web" pitchFamily="2" charset="77"/>
              </a:rPr>
              <a:t>support</a:t>
            </a:r>
            <a:r>
              <a:rPr lang="de-DE" sz="900" dirty="0">
                <a:latin typeface="Titillium Web" pitchFamily="2" charset="77"/>
              </a:rPr>
              <a:t> </a:t>
            </a:r>
            <a:r>
              <a:rPr lang="de-DE" sz="900" dirty="0" err="1">
                <a:latin typeface="Titillium Web" pitchFamily="2" charset="77"/>
              </a:rPr>
              <a:t>your</a:t>
            </a:r>
            <a:r>
              <a:rPr lang="de-DE" sz="900" dirty="0">
                <a:latin typeface="Titillium Web" pitchFamily="2" charset="77"/>
              </a:rPr>
              <a:t> </a:t>
            </a:r>
            <a:r>
              <a:rPr lang="de-DE" sz="900" dirty="0" err="1">
                <a:latin typeface="Titillium Web" pitchFamily="2" charset="77"/>
              </a:rPr>
              <a:t>company</a:t>
            </a:r>
            <a:r>
              <a:rPr lang="de-DE" sz="900" dirty="0">
                <a:latin typeface="Titillium Web" pitchFamily="2" charset="77"/>
              </a:rPr>
              <a:t> </a:t>
            </a:r>
            <a:r>
              <a:rPr lang="de-DE" sz="900" dirty="0" err="1">
                <a:latin typeface="Titillium Web" pitchFamily="2" charset="77"/>
              </a:rPr>
              <a:t>and</a:t>
            </a:r>
            <a:r>
              <a:rPr lang="de-DE" sz="900" dirty="0">
                <a:latin typeface="Titillium Web" pitchFamily="2" charset="77"/>
              </a:rPr>
              <a:t> </a:t>
            </a:r>
            <a:r>
              <a:rPr lang="de-DE" sz="900" dirty="0" err="1">
                <a:latin typeface="Titillium Web" pitchFamily="2" charset="77"/>
              </a:rPr>
              <a:t>receive</a:t>
            </a:r>
            <a:r>
              <a:rPr lang="de-DE" sz="900" dirty="0">
                <a:latin typeface="Titillium Web" pitchFamily="2" charset="77"/>
              </a:rPr>
              <a:t> all IT </a:t>
            </a:r>
            <a:r>
              <a:rPr lang="de-DE" sz="900" dirty="0" err="1">
                <a:latin typeface="Titillium Web" pitchFamily="2" charset="77"/>
              </a:rPr>
              <a:t>outsourcing</a:t>
            </a:r>
            <a:r>
              <a:rPr lang="de-DE" sz="900" dirty="0">
                <a:latin typeface="Titillium Web" pitchFamily="2" charset="77"/>
              </a:rPr>
              <a:t> </a:t>
            </a:r>
            <a:r>
              <a:rPr lang="de-DE" sz="900" dirty="0" err="1">
                <a:latin typeface="Titillium Web" pitchFamily="2" charset="77"/>
              </a:rPr>
              <a:t>services</a:t>
            </a:r>
            <a:r>
              <a:rPr lang="de-DE" sz="900" dirty="0">
                <a:latin typeface="Titillium Web" pitchFamily="2" charset="77"/>
              </a:rPr>
              <a:t> </a:t>
            </a:r>
            <a:r>
              <a:rPr lang="de-DE" sz="900" dirty="0" err="1">
                <a:latin typeface="Titillium Web" pitchFamily="2" charset="77"/>
              </a:rPr>
              <a:t>from</a:t>
            </a:r>
            <a:r>
              <a:rPr lang="de-DE" sz="900" dirty="0">
                <a:latin typeface="Titillium Web" pitchFamily="2" charset="77"/>
              </a:rPr>
              <a:t> a </a:t>
            </a:r>
            <a:r>
              <a:rPr lang="de-DE" sz="900" dirty="0" err="1">
                <a:latin typeface="Titillium Web" pitchFamily="2" charset="77"/>
              </a:rPr>
              <a:t>single</a:t>
            </a:r>
            <a:r>
              <a:rPr lang="de-DE" sz="900" dirty="0">
                <a:latin typeface="Titillium Web" pitchFamily="2" charset="77"/>
              </a:rPr>
              <a:t> </a:t>
            </a:r>
            <a:r>
              <a:rPr lang="de-DE" sz="900" dirty="0" err="1">
                <a:latin typeface="Titillium Web" pitchFamily="2" charset="77"/>
              </a:rPr>
              <a:t>source</a:t>
            </a:r>
            <a:r>
              <a:rPr lang="de-DE" sz="900" dirty="0">
                <a:latin typeface="Titillium Web" pitchFamily="2" charset="77"/>
              </a:rPr>
              <a:t>.</a:t>
            </a:r>
          </a:p>
        </p:txBody>
      </p:sp>
    </p:spTree>
    <p:extLst>
      <p:ext uri="{BB962C8B-B14F-4D97-AF65-F5344CB8AC3E}">
        <p14:creationId xmlns:p14="http://schemas.microsoft.com/office/powerpoint/2010/main" val="1355467603"/>
      </p:ext>
    </p:extLst>
  </p:cSld>
  <p:clrMapOvr>
    <a:masterClrMapping/>
  </p:clrMapOvr>
</p:sld>
</file>

<file path=ppt/theme/theme1.xml><?xml version="1.0" encoding="utf-8"?>
<a:theme xmlns:a="http://schemas.openxmlformats.org/drawingml/2006/main" name="Schwarze Broschüre 27,9 x 21,6">
  <a:themeElements>
    <a:clrScheme name="Black Brochure">
      <a:dk1>
        <a:sysClr val="windowText" lastClr="000000"/>
      </a:dk1>
      <a:lt1>
        <a:sysClr val="window" lastClr="FFFFFF"/>
      </a:lt1>
      <a:dk2>
        <a:srgbClr val="000000"/>
      </a:dk2>
      <a:lt2>
        <a:srgbClr val="F8F8F8"/>
      </a:lt2>
      <a:accent1>
        <a:srgbClr val="EF4623"/>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Brochure.potx" id="{E82E603B-C300-4B3A-8D8B-62F7AA018760}" vid="{6A0FD953-A5A3-4406-8679-4C255090AC8E}"/>
    </a:ext>
  </a:extLst>
</a:theme>
</file>

<file path=ppt/theme/theme2.xml><?xml version="1.0" encoding="utf-8"?>
<a:theme xmlns:a="http://schemas.openxmlformats.org/drawingml/2006/main" name="Office-Design">
  <a:themeElements>
    <a:clrScheme name="Black Brochure">
      <a:dk1>
        <a:sysClr val="windowText" lastClr="000000"/>
      </a:dk1>
      <a:lt1>
        <a:sysClr val="window" lastClr="FFFFFF"/>
      </a:lt1>
      <a:dk2>
        <a:srgbClr val="000000"/>
      </a:dk2>
      <a:lt2>
        <a:srgbClr val="F8F8F8"/>
      </a:lt2>
      <a:accent1>
        <a:srgbClr val="EF4623"/>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Black Brochure">
      <a:dk1>
        <a:sysClr val="windowText" lastClr="000000"/>
      </a:dk1>
      <a:lt1>
        <a:sysClr val="window" lastClr="FFFFFF"/>
      </a:lt1>
      <a:dk2>
        <a:srgbClr val="000000"/>
      </a:dk2>
      <a:lt2>
        <a:srgbClr val="F8F8F8"/>
      </a:lt2>
      <a:accent1>
        <a:srgbClr val="EF4623"/>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927621-33BA-4C7B-B00E-AAFA1CE7DB14}">
  <ds:schemaRefs>
    <ds:schemaRef ds:uri="http://schemas.microsoft.com/sharepoint/v3/contenttype/forms"/>
  </ds:schemaRefs>
</ds:datastoreItem>
</file>

<file path=customXml/itemProps2.xml><?xml version="1.0" encoding="utf-8"?>
<ds:datastoreItem xmlns:ds="http://schemas.openxmlformats.org/officeDocument/2006/customXml" ds:itemID="{D950E548-EB92-45B1-BD32-B49FA21BA3C1}">
  <ds:schemaRefs>
    <ds:schemaRef ds:uri="http://schemas.microsoft.com/office/2006/metadata/properties"/>
    <ds:schemaRef ds:uri="http://schemas.microsoft.com/office/2006/documentManagement/types"/>
    <ds:schemaRef ds:uri="http://purl.org/dc/elements/1.1/"/>
    <ds:schemaRef ds:uri="http://purl.org/dc/dcmitype/"/>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492355CA-56AF-4BDE-95DC-9786C08C81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743</Words>
  <Application>Microsoft Macintosh PowerPoint</Application>
  <PresentationFormat>Benutzerdefiniert</PresentationFormat>
  <Paragraphs>49</Paragraphs>
  <Slides>2</Slides>
  <Notes>2</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2</vt:i4>
      </vt:variant>
    </vt:vector>
  </HeadingPairs>
  <TitlesOfParts>
    <vt:vector size="5" baseType="lpstr">
      <vt:lpstr>Arial</vt:lpstr>
      <vt:lpstr>Titillium Web</vt:lpstr>
      <vt:lpstr>Schwarze Broschüre 27,9 x 21,6</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2013-07-31T14:07:30Z</dcterms:created>
  <dcterms:modified xsi:type="dcterms:W3CDTF">2020-11-25T10:45:53Z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