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8"/>
  </p:notesMasterIdLst>
  <p:handoutMasterIdLst>
    <p:handoutMasterId r:id="rId19"/>
  </p:handoutMasterIdLst>
  <p:sldIdLst>
    <p:sldId id="267" r:id="rId5"/>
    <p:sldId id="278" r:id="rId6"/>
    <p:sldId id="279" r:id="rId7"/>
    <p:sldId id="286" r:id="rId8"/>
    <p:sldId id="283" r:id="rId9"/>
    <p:sldId id="287" r:id="rId10"/>
    <p:sldId id="288" r:id="rId11"/>
    <p:sldId id="289" r:id="rId12"/>
    <p:sldId id="284" r:id="rId13"/>
    <p:sldId id="285" r:id="rId14"/>
    <p:sldId id="290" r:id="rId15"/>
    <p:sldId id="291" r:id="rId16"/>
    <p:sldId id="292" r:id="rId17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EDF39D6-9D32-4DC0-BDA1-5FF99684E9C5}" type="datetime1">
              <a:rPr lang="de-DE" smtClean="0"/>
              <a:t>24.02.2021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D0274A4-4364-4ADD-B13E-B3469966D8D6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55B82DAE-1A1D-411B-875F-032F7C8E51F0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7" name="Gruppe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Ellips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grpSp>
          <p:nvGrpSpPr>
            <p:cNvPr id="10" name="Gruppe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Gerader Verbinde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e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Ellips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Gerader Verbinde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598857-3819-4EA2-AFB3-1879E02B04D6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E13EF-2272-4EC0-9C80-422E0146CC9D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6E1F51-6260-41C4-A691-A3B5BA8F9CD3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24B2F4-9789-44B2-9FEA-EF1671618472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Gruppe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Ellips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Gerader Verbinde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156019-F941-4757-9EB9-04DD149A110B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115AD8-0DC4-4DBF-A44E-9D3B85C8937E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DFC5D35-5AA1-468E-B9CE-C34BD5D51C20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4C095F-6ED3-4EFE-9879-71D38FBD5C7F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FFD209-7328-42D9-8F81-9485F6B214C9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E5A699-5726-41C9-8E3B-354B1B1AFA3D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24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A5838977-9BFD-4D67-B793-4E55492B76E9}" type="datetime1">
              <a:rPr lang="de-DE" smtClean="0"/>
              <a:pPr/>
              <a:t>24.02.2021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1392844-5A6B-428F-BE53-58FEB8EF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6A9916C-DB33-4A53-80EF-28ACB5615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260648"/>
            <a:ext cx="11665296" cy="6336704"/>
          </a:xfrm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878F8-284D-438E-A449-33D5937B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de-DE" u="sng" dirty="0"/>
              <a:t>Vorgehensweise bei der SWOT-Analyse.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BBFB5-2456-4E07-B9BA-5659BA49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Recherche </a:t>
            </a:r>
          </a:p>
          <a:p>
            <a:r>
              <a:rPr lang="de-DE" dirty="0"/>
              <a:t>Kundenanforderungen</a:t>
            </a:r>
          </a:p>
          <a:p>
            <a:r>
              <a:rPr lang="de-DE" dirty="0"/>
              <a:t>Entwicklungen</a:t>
            </a:r>
          </a:p>
          <a:p>
            <a:r>
              <a:rPr lang="de-DE" dirty="0"/>
              <a:t>Politik</a:t>
            </a:r>
          </a:p>
          <a:p>
            <a:r>
              <a:rPr lang="de-DE" dirty="0"/>
              <a:t>Wirtschaftlich</a:t>
            </a:r>
          </a:p>
          <a:p>
            <a:r>
              <a:rPr lang="de-DE" dirty="0"/>
              <a:t>gesetzliche Rahmenbedingungen</a:t>
            </a:r>
          </a:p>
        </p:txBody>
      </p:sp>
    </p:spTree>
    <p:extLst>
      <p:ext uri="{BB962C8B-B14F-4D97-AF65-F5344CB8AC3E}">
        <p14:creationId xmlns:p14="http://schemas.microsoft.com/office/powerpoint/2010/main" val="5656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E3CE9-1A1E-4C06-98D8-6C98B4C5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Darstellung in der </a:t>
            </a:r>
            <a:r>
              <a:rPr lang="de-DE" u="sng" dirty="0" err="1"/>
              <a:t>Swot</a:t>
            </a:r>
            <a:r>
              <a:rPr lang="de-DE" u="sng" dirty="0"/>
              <a:t>-Matrix.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CB9692A-7646-4A6D-8876-AD6DCA486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54967"/>
            <a:ext cx="6602413" cy="3564066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9E6103-4572-4B8C-BB81-2D6947A3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Alle Recherchen werden in der sogenannten SWOT-Matrix zusammengeführt.</a:t>
            </a:r>
          </a:p>
        </p:txBody>
      </p:sp>
    </p:spTree>
    <p:extLst>
      <p:ext uri="{BB962C8B-B14F-4D97-AF65-F5344CB8AC3E}">
        <p14:creationId xmlns:p14="http://schemas.microsoft.com/office/powerpoint/2010/main" val="18480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E3CE9-1A1E-4C06-98D8-6C98B4C5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Analyse der Zusammenhänge.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9E6103-4572-4B8C-BB81-2D6947A3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Hier werden zusammenhänge zwischen Stärken, Schwächen, Chancen und Risiken sichtbar. </a:t>
            </a:r>
          </a:p>
          <a:p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262367C-3C76-4D34-ACFA-A2CDA85E2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83342"/>
            <a:ext cx="6602413" cy="4107315"/>
          </a:xfrm>
        </p:spPr>
      </p:pic>
    </p:spTree>
    <p:extLst>
      <p:ext uri="{BB962C8B-B14F-4D97-AF65-F5344CB8AC3E}">
        <p14:creationId xmlns:p14="http://schemas.microsoft.com/office/powerpoint/2010/main" val="414690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10129-C0F3-4F6F-BB2A-BEBCCE52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Strategien.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64388-0909-4806-A103-17B6BBE1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Ausbauen</a:t>
            </a:r>
          </a:p>
          <a:p>
            <a:r>
              <a:rPr lang="de-DE" b="1" dirty="0"/>
              <a:t>Aufholen</a:t>
            </a:r>
          </a:p>
          <a:p>
            <a:r>
              <a:rPr lang="de-DE" b="1" dirty="0"/>
              <a:t>Absichern</a:t>
            </a:r>
          </a:p>
          <a:p>
            <a:r>
              <a:rPr lang="de-DE" b="1" dirty="0"/>
              <a:t>Vermeiden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5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u="sng" dirty="0"/>
              <a:t>Was ist die SWOT-Analyse.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Eine Methode der Strategischen Planung. </a:t>
            </a:r>
          </a:p>
          <a:p>
            <a:pPr rtl="0"/>
            <a:r>
              <a:rPr lang="de-DE" dirty="0"/>
              <a:t>Der erste Schritt der Unternehmensplanung und Formalisierung</a:t>
            </a:r>
          </a:p>
          <a:p>
            <a:pPr rtl="0"/>
            <a:r>
              <a:rPr lang="de-DE" dirty="0"/>
              <a:t>(Intern) Marktanalyse und Umfeldanalyse werde alle Stärken und Schwächen benannt. </a:t>
            </a:r>
          </a:p>
          <a:p>
            <a:pPr rtl="0"/>
            <a:r>
              <a:rPr lang="de-DE" dirty="0"/>
              <a:t>(Extern) werden alle Merkmale benannt die Chancen oder Risiken sein können. 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u="sng" dirty="0"/>
              <a:t>Stärken.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2B9D4-B21F-4A93-A4F8-6933F266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Vorteile für das Unternehmen </a:t>
            </a:r>
          </a:p>
          <a:p>
            <a:r>
              <a:rPr lang="de-DE" dirty="0"/>
              <a:t>qualifizierte Mitarbeiterinnen und Mitarbeiter</a:t>
            </a:r>
          </a:p>
          <a:p>
            <a:r>
              <a:rPr lang="de-DE" dirty="0"/>
              <a:t>technologisches Know-how</a:t>
            </a:r>
          </a:p>
          <a:p>
            <a:r>
              <a:rPr lang="de-DE" dirty="0"/>
              <a:t>guter Standort</a:t>
            </a:r>
          </a:p>
          <a:p>
            <a:r>
              <a:rPr lang="de-DE" dirty="0"/>
              <a:t>niedrige Fixkosten</a:t>
            </a:r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u="sng" dirty="0"/>
              <a:t>Stärken.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2B9D4-B21F-4A93-A4F8-6933F266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Was lief gut in der Vergangenheit?</a:t>
            </a:r>
          </a:p>
          <a:p>
            <a:pPr fontAlgn="base"/>
            <a:r>
              <a:rPr lang="de-DE" dirty="0"/>
              <a:t>Welche Ursachen waren entscheidend für bisherige Erfolge?</a:t>
            </a:r>
          </a:p>
          <a:p>
            <a:pPr fontAlgn="base"/>
            <a:r>
              <a:rPr lang="de-DE" dirty="0"/>
              <a:t>Worauf kann das Unternehmen stolz sein?</a:t>
            </a:r>
          </a:p>
          <a:p>
            <a:pPr fontAlgn="base"/>
            <a:r>
              <a:rPr lang="de-DE" dirty="0"/>
              <a:t>Was kann das Unternehmen besser als seine Wettbewerber?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2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u="sng" dirty="0"/>
              <a:t>Schwächen.</a:t>
            </a:r>
            <a:r>
              <a:rPr lang="de-DE" dirty="0"/>
              <a:t>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2B9D4-B21F-4A93-A4F8-6933F266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Faktoren und Merkmale die ein Nachteil für das Unternehmen sind.</a:t>
            </a:r>
          </a:p>
          <a:p>
            <a:r>
              <a:rPr lang="de-DE" dirty="0"/>
              <a:t>Geringe Finanzkraft</a:t>
            </a:r>
          </a:p>
          <a:p>
            <a:r>
              <a:rPr lang="de-DE" dirty="0"/>
              <a:t>Abhängigkeit von Partnern</a:t>
            </a:r>
          </a:p>
          <a:p>
            <a:r>
              <a:rPr lang="de-DE" dirty="0"/>
              <a:t>Kein eigener Vertrieb</a:t>
            </a:r>
          </a:p>
          <a:p>
            <a:r>
              <a:rPr lang="de-DE" dirty="0"/>
              <a:t>Fehlendes Know-how</a:t>
            </a:r>
          </a:p>
        </p:txBody>
      </p:sp>
    </p:spTree>
    <p:extLst>
      <p:ext uri="{BB962C8B-B14F-4D97-AF65-F5344CB8AC3E}">
        <p14:creationId xmlns:p14="http://schemas.microsoft.com/office/powerpoint/2010/main" val="23376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u="sng" dirty="0"/>
              <a:t>Schwächen.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2B9D4-B21F-4A93-A4F8-6933F266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Wo ist das Unternehmen schwach?</a:t>
            </a:r>
          </a:p>
          <a:p>
            <a:pPr fontAlgn="base"/>
            <a:r>
              <a:rPr lang="de-DE" dirty="0"/>
              <a:t>Was fiel bislang schwer?</a:t>
            </a:r>
          </a:p>
          <a:p>
            <a:pPr fontAlgn="base"/>
            <a:r>
              <a:rPr lang="de-DE" dirty="0"/>
              <a:t>Was fehlt?</a:t>
            </a:r>
          </a:p>
          <a:p>
            <a:pPr fontAlgn="base"/>
            <a:r>
              <a:rPr lang="de-DE" dirty="0"/>
              <a:t>Warum gehen Aufträge an den Wettbewerber verloren?</a:t>
            </a:r>
          </a:p>
        </p:txBody>
      </p:sp>
    </p:spTree>
    <p:extLst>
      <p:ext uri="{BB962C8B-B14F-4D97-AF65-F5344CB8AC3E}">
        <p14:creationId xmlns:p14="http://schemas.microsoft.com/office/powerpoint/2010/main" val="5455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u="sng" dirty="0"/>
              <a:t>Chancen.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2B9D4-B21F-4A93-A4F8-6933F266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Faktoren und Entwicklung im Unternehmen die ein Vorteil oder  ein erfolgreiches Potential sein können.</a:t>
            </a:r>
          </a:p>
          <a:p>
            <a:pPr fontAlgn="base"/>
            <a:r>
              <a:rPr lang="de-DE" dirty="0"/>
              <a:t>Trends in der Gesellschaft </a:t>
            </a:r>
          </a:p>
          <a:p>
            <a:pPr fontAlgn="base"/>
            <a:r>
              <a:rPr lang="de-DE" dirty="0"/>
              <a:t>Technologische Entwicklung </a:t>
            </a:r>
          </a:p>
          <a:p>
            <a:pPr fontAlgn="base"/>
            <a:r>
              <a:rPr lang="de-DE" dirty="0"/>
              <a:t>Produktverbesserung</a:t>
            </a:r>
          </a:p>
          <a:p>
            <a:pPr fontAlgn="base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2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u="sng" dirty="0"/>
              <a:t>Chancen.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2B9D4-B21F-4A93-A4F8-6933F266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Welche Möglichkeiten bieten sich?</a:t>
            </a:r>
          </a:p>
          <a:p>
            <a:pPr fontAlgn="base"/>
            <a:r>
              <a:rPr lang="de-DE" dirty="0"/>
              <a:t>Welche Zukunftschancen sind absehbar?</a:t>
            </a:r>
          </a:p>
          <a:p>
            <a:pPr fontAlgn="base"/>
            <a:r>
              <a:rPr lang="de-DE" dirty="0"/>
              <a:t>Welche Trends sind günstig?</a:t>
            </a:r>
          </a:p>
          <a:p>
            <a:pPr fontAlgn="base"/>
            <a:r>
              <a:rPr lang="de-DE" dirty="0"/>
              <a:t>Welche Veränderungen im Umfeld können vorteilhaft sein?</a:t>
            </a:r>
          </a:p>
          <a:p>
            <a:pPr fontAlgn="base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5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u="sng" dirty="0"/>
              <a:t>Risiken.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2B9D4-B21F-4A93-A4F8-6933F266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Gefahren oder Nachteile für das Unternehmen entstehen können.</a:t>
            </a:r>
          </a:p>
          <a:p>
            <a:r>
              <a:rPr lang="de-DE" dirty="0"/>
              <a:t>Neue Konkurrenz </a:t>
            </a:r>
          </a:p>
          <a:p>
            <a:r>
              <a:rPr lang="de-DE" dirty="0"/>
              <a:t>Gesetzliche Veränderungen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5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ücher klassisch 16: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609_TF02801059_TF02801059.potx" id="{B7E0088B-3891-4870-A0F9-0B55D125AA28}" vid="{D69FE2B0-D120-4CB8-B369-767F0CF49809}"/>
    </a:ext>
  </a:extLst>
</a:theme>
</file>

<file path=ppt/theme/theme2.xml><?xml version="1.0" encoding="utf-8"?>
<a:theme xmlns:a="http://schemas.openxmlformats.org/drawingml/2006/main" name="Office-Design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das Bildungswesen Klassisches Buch (Breitbild)</Template>
  <TotalTime>0</TotalTime>
  <Words>259</Words>
  <Application>Microsoft Office PowerPoint</Application>
  <PresentationFormat>Benutzerdefiniert</PresentationFormat>
  <Paragraphs>57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Constantia</vt:lpstr>
      <vt:lpstr>Bücher klassisch 16:9</vt:lpstr>
      <vt:lpstr>PowerPoint-Präsentation</vt:lpstr>
      <vt:lpstr>Was ist die SWOT-Analyse.</vt:lpstr>
      <vt:lpstr>Stärken.</vt:lpstr>
      <vt:lpstr>Stärken.</vt:lpstr>
      <vt:lpstr>Schwächen.  </vt:lpstr>
      <vt:lpstr>Schwächen. </vt:lpstr>
      <vt:lpstr>Chancen. </vt:lpstr>
      <vt:lpstr>Chancen. </vt:lpstr>
      <vt:lpstr>Risiken. </vt:lpstr>
      <vt:lpstr>Vorgehensweise bei der SWOT-Analyse.</vt:lpstr>
      <vt:lpstr>Darstellung in der Swot-Matrix.</vt:lpstr>
      <vt:lpstr>Analyse der Zusammenhänge.</vt:lpstr>
      <vt:lpstr>Strategien.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SWOT-Analyse</dc:title>
  <dc:creator>Neumann, Sebastian</dc:creator>
  <cp:lastModifiedBy>Neumann, Sebastian</cp:lastModifiedBy>
  <cp:revision>6</cp:revision>
  <dcterms:created xsi:type="dcterms:W3CDTF">2021-02-24T12:12:01Z</dcterms:created>
  <dcterms:modified xsi:type="dcterms:W3CDTF">2021-02-24T12:54:01Z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