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AD0C086-81A6-4F71-AE90-1D5C0D648B6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" userId="23e913ddd17deb3f" providerId="LiveId" clId="{00BEC5BE-D019-4622-89BA-1A6C307149FB}"/>
    <pc:docChg chg="modSld">
      <pc:chgData name="Marvin" userId="23e913ddd17deb3f" providerId="LiveId" clId="{00BEC5BE-D019-4622-89BA-1A6C307149FB}" dt="2021-03-02T12:57:43.988" v="0" actId="255"/>
      <pc:docMkLst>
        <pc:docMk/>
      </pc:docMkLst>
      <pc:sldChg chg="modSp mod">
        <pc:chgData name="Marvin" userId="23e913ddd17deb3f" providerId="LiveId" clId="{00BEC5BE-D019-4622-89BA-1A6C307149FB}" dt="2021-03-02T12:57:43.988" v="0" actId="255"/>
        <pc:sldMkLst>
          <pc:docMk/>
          <pc:sldMk cId="771767461" sldId="270"/>
        </pc:sldMkLst>
        <pc:spChg chg="mod">
          <ac:chgData name="Marvin" userId="23e913ddd17deb3f" providerId="LiveId" clId="{00BEC5BE-D019-4622-89BA-1A6C307149FB}" dt="2021-03-02T12:57:43.988" v="0" actId="255"/>
          <ac:spMkLst>
            <pc:docMk/>
            <pc:sldMk cId="771767461" sldId="270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69490-74DF-40BF-B163-7A4C47D15CB8}" type="datetimeFigureOut">
              <a:rPr lang="de-DE" smtClean="0"/>
              <a:t>02.03.2021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CAFB-A9EA-4372-81E6-7311EBBD6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50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0BC-7BA7-4D63-9416-BBB5A9551AF8}" type="datetime1">
              <a:rPr lang="de-DE" smtClean="0"/>
              <a:t>02.03.2021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AAF-962D-43ED-A5BA-DBE266827DCD}" type="datetime1">
              <a:rPr lang="de-DE" smtClean="0"/>
              <a:t>02.03.2021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F9F6-C4DC-44C4-88CA-B5AE97C425CB}" type="datetime1">
              <a:rPr lang="de-DE" smtClean="0"/>
              <a:t>02.03.2021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0600-0238-42B4-A0B5-303BD3D3BCCF}" type="datetime1">
              <a:rPr lang="de-DE" smtClean="0"/>
              <a:t>02.03.2021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39A1-BE72-414B-AB7C-E1A963FE3C1F}" type="datetime1">
              <a:rPr lang="de-DE" smtClean="0"/>
              <a:t>02.03.2021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E962-CDD6-4808-80B0-9E4F9D4A3FF6}" type="datetime1">
              <a:rPr lang="de-DE" smtClean="0"/>
              <a:t>02.03.2021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690-68CF-42E6-88A4-D28275C7D6FA}" type="datetime1">
              <a:rPr lang="de-DE" smtClean="0"/>
              <a:t>02.03.2021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1079-F396-4460-B34B-B82EC7BA05C2}" type="datetime1">
              <a:rPr lang="de-DE" smtClean="0"/>
              <a:t>02.03.2021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CDAF-8210-4441-8C73-0EFE5D9904E5}" type="datetime1">
              <a:rPr lang="de-DE" smtClean="0"/>
              <a:t>02.03.2021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FAA-ECBB-496F-95FB-D3A870258365}" type="datetime1">
              <a:rPr lang="de-DE" smtClean="0"/>
              <a:t>02.03.2021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A28C-5A96-451A-9549-DEF20AFE1B92}" type="datetime1">
              <a:rPr lang="de-DE" smtClean="0"/>
              <a:t>02.03.2021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F5E2CD2-97CF-4DD8-BB0D-EE5462A82720}" type="datetime1">
              <a:rPr lang="de-DE" smtClean="0"/>
              <a:t>02.03.2021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9238FB8-33AD-4CEF-B471-F46ED662802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Projektmanagement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7200" dirty="0" err="1">
                <a:solidFill>
                  <a:schemeClr val="tx2"/>
                </a:solidFill>
              </a:rPr>
              <a:t>Scrum</a:t>
            </a:r>
            <a:r>
              <a:rPr lang="de-DE" sz="7200" dirty="0">
                <a:solidFill>
                  <a:schemeClr val="tx2"/>
                </a:solidFill>
              </a:rPr>
              <a:t> &amp; Kanban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r>
              <a:rPr lang="de-DE" sz="1100" dirty="0"/>
              <a:t>Jonas Richter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7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de-DE" dirty="0"/>
              <a:t>Kanban eine Übersicht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2" y="1752600"/>
            <a:ext cx="7041436" cy="437356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3429000" cy="283845"/>
          </a:xfrm>
        </p:spPr>
        <p:txBody>
          <a:bodyPr/>
          <a:lstStyle/>
          <a:p>
            <a:r>
              <a:rPr lang="de-DE" dirty="0"/>
              <a:t>Quelle: https://productivityland.com/wp-content/uploads/what-is-a-kanban-board-blog-header-805x500.png</a:t>
            </a:r>
          </a:p>
        </p:txBody>
      </p:sp>
    </p:spTree>
    <p:extLst>
      <p:ext uri="{BB962C8B-B14F-4D97-AF65-F5344CB8AC3E}">
        <p14:creationId xmlns:p14="http://schemas.microsoft.com/office/powerpoint/2010/main" val="415461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r>
              <a:rPr lang="de-DE" dirty="0"/>
              <a:t>Kanban</a:t>
            </a:r>
            <a:br>
              <a:rPr lang="de-DE" dirty="0"/>
            </a:br>
            <a:r>
              <a:rPr lang="de-DE" dirty="0"/>
              <a:t>Vorteile und Nachteile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509240"/>
              </p:ext>
            </p:extLst>
          </p:nvPr>
        </p:nvGraphicFramePr>
        <p:xfrm>
          <a:off x="457200" y="1752600"/>
          <a:ext cx="7620000" cy="44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4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452">
                <a:tc>
                  <a:txBody>
                    <a:bodyPr/>
                    <a:lstStyle/>
                    <a:p>
                      <a:r>
                        <a:rPr lang="de-DE" sz="1400" dirty="0"/>
                        <a:t>Offenes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Bedarf übergreifende Kompetenzen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452">
                <a:tc>
                  <a:txBody>
                    <a:bodyPr/>
                    <a:lstStyle/>
                    <a:p>
                      <a:r>
                        <a:rPr lang="de-DE" sz="1400" dirty="0"/>
                        <a:t>Transparenz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Fehlende Zeitplanung kann zu Problemen bei Deadlines</a:t>
                      </a:r>
                      <a:r>
                        <a:rPr lang="de-DE" sz="1400" baseline="0" dirty="0"/>
                        <a:t> führen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452">
                <a:tc>
                  <a:txBody>
                    <a:bodyPr/>
                    <a:lstStyle/>
                    <a:p>
                      <a:r>
                        <a:rPr lang="de-DE" sz="1400" dirty="0"/>
                        <a:t>Gleichmäßiger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Arbeit</a:t>
                      </a:r>
                      <a:r>
                        <a:rPr lang="de-DE" sz="1400" baseline="0" dirty="0"/>
                        <a:t> muss sich in einzelne Schritte aufteilen lassen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452">
                <a:tc>
                  <a:txBody>
                    <a:bodyPr/>
                    <a:lstStyle/>
                    <a:p>
                      <a:r>
                        <a:rPr lang="de-DE" sz="1400" dirty="0"/>
                        <a:t>Stetige Verbesserung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Übersichtspflege</a:t>
                      </a:r>
                      <a:r>
                        <a:rPr lang="de-DE" sz="1400" baseline="0" dirty="0"/>
                        <a:t> / „Karteipflege“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452">
                <a:tc>
                  <a:txBody>
                    <a:bodyPr/>
                    <a:lstStyle/>
                    <a:p>
                      <a:r>
                        <a:rPr lang="de-DE" sz="1400" dirty="0"/>
                        <a:t>Einfache Integration, viele</a:t>
                      </a:r>
                      <a:r>
                        <a:rPr lang="de-DE" sz="1400" baseline="0" dirty="0"/>
                        <a:t> Anwendungsmöglichkeiten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Informationsübertragung über Entfernungen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78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  <a:br>
              <a:rPr lang="de-DE" dirty="0"/>
            </a:br>
            <a:r>
              <a:rPr lang="de-DE" dirty="0"/>
              <a:t>Vergleich </a:t>
            </a:r>
            <a:r>
              <a:rPr lang="de-DE" dirty="0" err="1"/>
              <a:t>Scrum</a:t>
            </a:r>
            <a:r>
              <a:rPr lang="de-DE" dirty="0"/>
              <a:t> Kanban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39552" y="1556792"/>
            <a:ext cx="3291840" cy="639762"/>
          </a:xfrm>
        </p:spPr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: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39552" y="2276872"/>
            <a:ext cx="3291840" cy="1872208"/>
          </a:xfrm>
        </p:spPr>
        <p:txBody>
          <a:bodyPr>
            <a:normAutofit lnSpcReduction="10000"/>
          </a:bodyPr>
          <a:lstStyle/>
          <a:p>
            <a:endParaRPr lang="de-DE" sz="1600" dirty="0"/>
          </a:p>
          <a:p>
            <a:r>
              <a:rPr lang="de-DE" sz="1600" b="0" dirty="0"/>
              <a:t>+ Struktur durch Rollen</a:t>
            </a:r>
          </a:p>
          <a:p>
            <a:r>
              <a:rPr lang="de-DE" sz="1600" b="0" dirty="0"/>
              <a:t>+ Routine kann entwickelt werden</a:t>
            </a:r>
          </a:p>
          <a:p>
            <a:endParaRPr lang="de-DE" sz="1600" b="0" dirty="0"/>
          </a:p>
          <a:p>
            <a:r>
              <a:rPr lang="de-DE" sz="1600" b="0" dirty="0"/>
              <a:t>- Zeitintensiv (Meetings)</a:t>
            </a:r>
          </a:p>
          <a:p>
            <a:endParaRPr lang="de-DE" sz="1600" b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4932040" y="1556792"/>
            <a:ext cx="3291840" cy="639762"/>
          </a:xfrm>
        </p:spPr>
        <p:txBody>
          <a:bodyPr/>
          <a:lstStyle/>
          <a:p>
            <a:r>
              <a:rPr lang="de-DE" dirty="0"/>
              <a:t>Kanban: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291840" cy="2088232"/>
          </a:xfrm>
        </p:spPr>
        <p:txBody>
          <a:bodyPr>
            <a:normAutofit/>
          </a:bodyPr>
          <a:lstStyle/>
          <a:p>
            <a:endParaRPr lang="de-DE" sz="1600" b="0" dirty="0"/>
          </a:p>
          <a:p>
            <a:r>
              <a:rPr lang="de-DE" sz="1600" b="0" dirty="0"/>
              <a:t>+ Überlastung leicht sichtbar</a:t>
            </a:r>
          </a:p>
          <a:p>
            <a:r>
              <a:rPr lang="de-DE" sz="1600" b="0" dirty="0"/>
              <a:t>+ Übersichtlichkeit des Boards</a:t>
            </a:r>
          </a:p>
          <a:p>
            <a:endParaRPr lang="de-DE" sz="1600" b="0" dirty="0"/>
          </a:p>
          <a:p>
            <a:r>
              <a:rPr lang="de-DE" sz="1600" b="0" dirty="0"/>
              <a:t>- Bei großen Projekten geht die Übersicht unter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11560" y="536273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Fazit</a:t>
            </a:r>
            <a:r>
              <a:rPr lang="de-DE" b="1" dirty="0"/>
              <a:t>: </a:t>
            </a:r>
            <a:r>
              <a:rPr lang="de-DE" b="1" dirty="0" err="1"/>
              <a:t>Scrum</a:t>
            </a:r>
            <a:r>
              <a:rPr lang="de-DE" b="1" dirty="0"/>
              <a:t> lohnt sich bei großen und komplexen Projekten. Kanban lohnt sich bei kleineren und </a:t>
            </a:r>
            <a:r>
              <a:rPr lang="de-DE" b="1"/>
              <a:t>übersichtlichen Aufgaben.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9888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</a:t>
            </a:r>
            <a:r>
              <a:rPr lang="de-DE" sz="6600" dirty="0"/>
              <a:t> dank fürs zuhören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787208" cy="914400"/>
          </a:xfrm>
        </p:spPr>
        <p:txBody>
          <a:bodyPr>
            <a:normAutofit/>
          </a:bodyPr>
          <a:lstStyle/>
          <a:p>
            <a:r>
              <a:rPr lang="de-DE" sz="1200" dirty="0"/>
              <a:t>Jonas Richter fs13 Projektmanagement</a:t>
            </a:r>
          </a:p>
          <a:p>
            <a:r>
              <a:rPr lang="de-DE" sz="1200" dirty="0" err="1"/>
              <a:t>Scrum</a:t>
            </a:r>
            <a:r>
              <a:rPr lang="de-DE" sz="1200" dirty="0"/>
              <a:t> </a:t>
            </a:r>
            <a:r>
              <a:rPr lang="de-DE" sz="1200" dirty="0" err="1"/>
              <a:t>kanban</a:t>
            </a:r>
            <a:endParaRPr lang="de-DE" sz="12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>
                <a:solidFill>
                  <a:srgbClr val="FF0000"/>
                </a:solidFill>
              </a:rPr>
              <a:t>13</a:t>
            </a:fld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6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776112"/>
          </a:xfrm>
        </p:spPr>
        <p:txBody>
          <a:bodyPr/>
          <a:lstStyle/>
          <a:p>
            <a:r>
              <a:rPr lang="de-DE" u="sng" dirty="0" err="1"/>
              <a:t>Scrum</a:t>
            </a:r>
            <a:r>
              <a:rPr lang="de-DE" u="sng" dirty="0"/>
              <a:t>: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2321762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- Übersicht</a:t>
            </a:r>
          </a:p>
          <a:p>
            <a:r>
              <a:rPr lang="de-DE" sz="2000" dirty="0"/>
              <a:t>- Rollen</a:t>
            </a:r>
          </a:p>
          <a:p>
            <a:r>
              <a:rPr lang="de-DE" sz="2000" dirty="0"/>
              <a:t>- Prozess</a:t>
            </a:r>
          </a:p>
          <a:p>
            <a:r>
              <a:rPr lang="de-DE" sz="2000" dirty="0"/>
              <a:t>- Vorteile und Nachteile</a:t>
            </a:r>
          </a:p>
          <a:p>
            <a:endParaRPr lang="de-DE" sz="20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776112"/>
          </a:xfrm>
        </p:spPr>
        <p:txBody>
          <a:bodyPr/>
          <a:lstStyle/>
          <a:p>
            <a:r>
              <a:rPr lang="de-DE" u="sng" dirty="0"/>
              <a:t>Kanban: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2249754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- Übersicht</a:t>
            </a:r>
          </a:p>
          <a:p>
            <a:r>
              <a:rPr lang="de-DE" sz="2000" dirty="0"/>
              <a:t>- Vorteile und Nachteile</a:t>
            </a:r>
          </a:p>
          <a:p>
            <a:r>
              <a:rPr lang="de-DE" sz="2000" dirty="0"/>
              <a:t>- Vergleich </a:t>
            </a:r>
            <a:r>
              <a:rPr lang="de-DE" sz="2000" dirty="0" err="1"/>
              <a:t>Scrum</a:t>
            </a:r>
            <a:r>
              <a:rPr lang="de-DE" sz="2000" dirty="0"/>
              <a:t> &amp; Kanban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de-DE" dirty="0"/>
              <a:t>SCRUM eine 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- Eine agile Alternative zu klassischen Projektmanagement-Methoden</a:t>
            </a:r>
          </a:p>
          <a:p>
            <a:endParaRPr lang="de-DE" sz="1600" dirty="0"/>
          </a:p>
          <a:p>
            <a:r>
              <a:rPr lang="de-DE" sz="1600" dirty="0"/>
              <a:t>- Projekte werden in kleine Arbeitspakete zerlegt</a:t>
            </a:r>
          </a:p>
          <a:p>
            <a:endParaRPr lang="de-DE" sz="1600" dirty="0"/>
          </a:p>
          <a:p>
            <a:r>
              <a:rPr lang="de-DE" sz="1600" dirty="0"/>
              <a:t>- Bearbeitung der Pakete in Splits</a:t>
            </a:r>
          </a:p>
          <a:p>
            <a:endParaRPr lang="de-DE" sz="1600" dirty="0"/>
          </a:p>
          <a:p>
            <a:r>
              <a:rPr lang="de-DE" sz="1600" dirty="0"/>
              <a:t>- Verschiedene Rollenverteilungen (3 Stück)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43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 in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: </a:t>
            </a:r>
          </a:p>
          <a:p>
            <a:r>
              <a:rPr lang="de-DE" sz="1600" b="0" dirty="0"/>
              <a:t>- Gibt den Entwicklern die Aufgabe und ist somit dem Team gegenüber der Auftraggeber</a:t>
            </a:r>
          </a:p>
          <a:p>
            <a:endParaRPr lang="de-DE" sz="1600" b="0" dirty="0"/>
          </a:p>
          <a:p>
            <a:r>
              <a:rPr lang="de-DE" sz="1600" b="0" dirty="0"/>
              <a:t>- Verantwortlich für Eigenschaften und Wirtschaftlichkeit des Produkts</a:t>
            </a:r>
          </a:p>
          <a:p>
            <a:endParaRPr lang="de-DE" sz="1600" b="0" dirty="0"/>
          </a:p>
          <a:p>
            <a:r>
              <a:rPr lang="de-DE" sz="1600" b="0" dirty="0"/>
              <a:t>- Kann tatsächlicher Auftraggeber sein (externer oder interner Kunde z.B.)</a:t>
            </a:r>
          </a:p>
          <a:p>
            <a:endParaRPr lang="de-DE" sz="1600" b="0" dirty="0"/>
          </a:p>
          <a:p>
            <a:r>
              <a:rPr lang="de-DE" sz="1600" b="0" dirty="0"/>
              <a:t>- Aufgaben des </a:t>
            </a:r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Owner</a:t>
            </a:r>
            <a:r>
              <a:rPr lang="de-DE" sz="1600" dirty="0"/>
              <a:t> </a:t>
            </a:r>
            <a:r>
              <a:rPr lang="de-DE" sz="1600" b="0" dirty="0"/>
              <a:t>sind Anforderungen zu definieren, zu priorisieren und am Ende die Abnahme der Funktionalität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73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 in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600" dirty="0"/>
          </a:p>
          <a:p>
            <a:r>
              <a:rPr lang="de-DE" dirty="0" err="1"/>
              <a:t>Scrum</a:t>
            </a:r>
            <a:r>
              <a:rPr lang="de-DE" dirty="0"/>
              <a:t> Master:</a:t>
            </a:r>
          </a:p>
          <a:p>
            <a:r>
              <a:rPr lang="de-DE" sz="1600" b="0" dirty="0"/>
              <a:t>- Tritt als Schiedsrichter ein und schaut, ob die vereinbarten Regelungen eingehalten werden</a:t>
            </a:r>
          </a:p>
          <a:p>
            <a:endParaRPr lang="de-DE" sz="1600" b="0" dirty="0"/>
          </a:p>
          <a:p>
            <a:r>
              <a:rPr lang="de-DE" sz="1600" b="0" dirty="0"/>
              <a:t>- Moderator bei den Meetings</a:t>
            </a:r>
          </a:p>
          <a:p>
            <a:endParaRPr lang="de-DE" sz="1600" b="0" dirty="0"/>
          </a:p>
          <a:p>
            <a:r>
              <a:rPr lang="de-DE" sz="1600" b="0" dirty="0"/>
              <a:t>- Soll bei Problemen helfen, damit das Team nicht in der Arbeit gehindert wird</a:t>
            </a:r>
          </a:p>
          <a:p>
            <a:endParaRPr lang="de-DE" sz="1600" b="0" dirty="0"/>
          </a:p>
          <a:p>
            <a:r>
              <a:rPr lang="de-DE" sz="1600" b="0" dirty="0"/>
              <a:t>- </a:t>
            </a:r>
            <a:r>
              <a:rPr lang="de-DE" sz="1600" dirty="0" err="1"/>
              <a:t>Scrum</a:t>
            </a:r>
            <a:r>
              <a:rPr lang="de-DE" sz="1600" dirty="0"/>
              <a:t> Master</a:t>
            </a:r>
            <a:r>
              <a:rPr lang="de-DE" sz="1600" b="0" dirty="0"/>
              <a:t> ist wichtig bei ersten Projekten, da Project </a:t>
            </a:r>
            <a:r>
              <a:rPr lang="de-DE" sz="1600" b="0" dirty="0" err="1"/>
              <a:t>Owner</a:t>
            </a:r>
            <a:r>
              <a:rPr lang="de-DE" sz="1600" b="0" dirty="0"/>
              <a:t> und Team noch nicht eingespielt sind</a:t>
            </a:r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90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 in </a:t>
            </a:r>
            <a:r>
              <a:rPr lang="de-DE" dirty="0" err="1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dirty="0"/>
              <a:t>Entwicklungsteam:</a:t>
            </a:r>
          </a:p>
          <a:p>
            <a:endParaRPr lang="de-DE" sz="1600" b="0" dirty="0"/>
          </a:p>
          <a:p>
            <a:r>
              <a:rPr lang="de-DE" sz="1600" b="0" dirty="0"/>
              <a:t>- Team bekommt die Aufgaben</a:t>
            </a:r>
          </a:p>
          <a:p>
            <a:endParaRPr lang="de-DE" sz="1600" b="0" dirty="0"/>
          </a:p>
          <a:p>
            <a:r>
              <a:rPr lang="de-DE" sz="1600" b="0" dirty="0"/>
              <a:t>- Softwareprodukt nach den Anforderungen zu implementieren</a:t>
            </a:r>
          </a:p>
          <a:p>
            <a:endParaRPr lang="de-DE" sz="1600" b="0" dirty="0"/>
          </a:p>
          <a:p>
            <a:r>
              <a:rPr lang="de-DE" sz="1600" b="0" dirty="0"/>
              <a:t>- Besteht aus Mitgliedern mehrerer Fachbereiche</a:t>
            </a:r>
          </a:p>
          <a:p>
            <a:endParaRPr lang="de-DE" sz="1600" b="0" dirty="0"/>
          </a:p>
          <a:p>
            <a:r>
              <a:rPr lang="de-DE" sz="1600" b="0" dirty="0"/>
              <a:t>- Team organisiert sich selber</a:t>
            </a:r>
          </a:p>
          <a:p>
            <a:endParaRPr lang="de-DE" sz="1600" b="0" dirty="0"/>
          </a:p>
          <a:p>
            <a:endParaRPr lang="de-DE" sz="16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6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Prozess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2198970"/>
            <a:ext cx="7107950" cy="348082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Quelle: https://www.etventure.de/wp-content/uploads/2018/01/Digitallearning-Scrum.png</a:t>
            </a:r>
          </a:p>
        </p:txBody>
      </p:sp>
    </p:spTree>
    <p:extLst>
      <p:ext uri="{BB962C8B-B14F-4D97-AF65-F5344CB8AC3E}">
        <p14:creationId xmlns:p14="http://schemas.microsoft.com/office/powerpoint/2010/main" val="351104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de-DE" dirty="0" err="1"/>
              <a:t>Scrum</a:t>
            </a:r>
            <a:br>
              <a:rPr lang="de-DE" dirty="0"/>
            </a:br>
            <a:r>
              <a:rPr lang="de-DE" dirty="0"/>
              <a:t>Vorteile und Nachteile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13272"/>
              </p:ext>
            </p:extLst>
          </p:nvPr>
        </p:nvGraphicFramePr>
        <p:xfrm>
          <a:off x="457200" y="1752600"/>
          <a:ext cx="7620000" cy="451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38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86">
                <a:tc>
                  <a:txBody>
                    <a:bodyPr/>
                    <a:lstStyle/>
                    <a:p>
                      <a:r>
                        <a:rPr lang="de-DE" sz="1400" dirty="0"/>
                        <a:t>Wenige Regeln, leicht verständlich und schnell einführbar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Kein Gesamtüberblick über die komplette Projektstrecke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86">
                <a:tc>
                  <a:txBody>
                    <a:bodyPr/>
                    <a:lstStyle/>
                    <a:p>
                      <a:r>
                        <a:rPr lang="de-DE" sz="1400" dirty="0"/>
                        <a:t>Kurze Kommunikationswege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Hoher Kommunikations- und Abstimmungsaufwand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86">
                <a:tc>
                  <a:txBody>
                    <a:bodyPr/>
                    <a:lstStyle/>
                    <a:p>
                      <a:r>
                        <a:rPr lang="de-DE" sz="1400" dirty="0"/>
                        <a:t>Hohe Effektivität durch Selbstorganisation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„Tunnelblick-Gefahr" bei ausschließlicher Fokussierung auf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86">
                <a:tc>
                  <a:txBody>
                    <a:bodyPr/>
                    <a:lstStyle/>
                    <a:p>
                      <a:r>
                        <a:rPr lang="de-DE" sz="1400" dirty="0"/>
                        <a:t>Hohe Transparenz durch regelmäßige Meetings und </a:t>
                      </a:r>
                      <a:r>
                        <a:rPr lang="de-DE" sz="1400" dirty="0" err="1"/>
                        <a:t>Backlogs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Potenzielle Verunsicherung aufgrund fehlender Zuständigkeiten und Hierarchien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386">
                <a:tc>
                  <a:txBody>
                    <a:bodyPr/>
                    <a:lstStyle/>
                    <a:p>
                      <a:r>
                        <a:rPr lang="de-DE" sz="1400" dirty="0"/>
                        <a:t>Geringer Administrations- und Dokumentationsaufwand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Erschwerte Koordination mehrerer Entwicklungsteams bei Großprojekten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386">
                <a:tc>
                  <a:txBody>
                    <a:bodyPr/>
                    <a:lstStyle/>
                    <a:p>
                      <a:r>
                        <a:rPr lang="de-DE" sz="1400" dirty="0"/>
                        <a:t>Kontinuierlicher Verbesserungsprozess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Zeitverluste bei zu „defensiven" Sprintplanungen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21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de-DE" dirty="0"/>
              <a:t>Kanban eine 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dirty="0"/>
              <a:t>- Kanban wurde als Methode der Produktionsplanung/-steuerung entwickelt</a:t>
            </a:r>
          </a:p>
          <a:p>
            <a:endParaRPr lang="de-DE" sz="1600" dirty="0"/>
          </a:p>
          <a:p>
            <a:r>
              <a:rPr lang="de-DE" sz="1600" dirty="0"/>
              <a:t>- Japanische Automobil-Industrie versuchte den Abstand zur USA zu verringern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r>
              <a:rPr lang="de-DE" sz="1600" dirty="0"/>
              <a:t>- Kosten der Produktion verringern – Qualität allerdings verbessern</a:t>
            </a:r>
          </a:p>
          <a:p>
            <a:endParaRPr lang="de-DE" sz="1600" dirty="0"/>
          </a:p>
          <a:p>
            <a:r>
              <a:rPr lang="de-DE" sz="1600" dirty="0"/>
              <a:t>- Keine Verschwendung – bezogen auf Rohstoffe, Zeit, Kapital, Personal</a:t>
            </a:r>
          </a:p>
          <a:p>
            <a:endParaRPr lang="de-DE" sz="1600" dirty="0"/>
          </a:p>
          <a:p>
            <a:r>
              <a:rPr lang="de-DE" sz="1600" dirty="0"/>
              <a:t>- </a:t>
            </a:r>
            <a:r>
              <a:rPr lang="de-DE" sz="1600" dirty="0" err="1"/>
              <a:t>To</a:t>
            </a:r>
            <a:r>
              <a:rPr lang="de-DE" sz="1600" dirty="0"/>
              <a:t> Do / </a:t>
            </a:r>
            <a:r>
              <a:rPr lang="de-DE" sz="1600" dirty="0" err="1"/>
              <a:t>Doing</a:t>
            </a:r>
            <a:r>
              <a:rPr lang="de-DE" sz="1600" dirty="0"/>
              <a:t> / </a:t>
            </a:r>
            <a:r>
              <a:rPr lang="de-DE" sz="1600" dirty="0" err="1"/>
              <a:t>Done</a:t>
            </a:r>
            <a:r>
              <a:rPr lang="de-DE" sz="1600" dirty="0"/>
              <a:t> [Eine Arte Prozessübersicht]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99238FB8-33AD-4CEF-B471-F46ED662802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73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505</Words>
  <Application>Microsoft Office PowerPoint</Application>
  <PresentationFormat>Bildschirmpräsentation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Essenz</vt:lpstr>
      <vt:lpstr>Projektmanagement</vt:lpstr>
      <vt:lpstr>Inhalt</vt:lpstr>
      <vt:lpstr>SCRUM eine Übersicht</vt:lpstr>
      <vt:lpstr>Rollen in Scrum</vt:lpstr>
      <vt:lpstr>Rollen in Scrum</vt:lpstr>
      <vt:lpstr>Rollen in scrum</vt:lpstr>
      <vt:lpstr>Scrum Prozess</vt:lpstr>
      <vt:lpstr>Scrum Vorteile und Nachteile</vt:lpstr>
      <vt:lpstr>Kanban eine Übersicht</vt:lpstr>
      <vt:lpstr>Kanban eine Übersicht</vt:lpstr>
      <vt:lpstr>Kanban Vorteile und Nachteile</vt:lpstr>
      <vt:lpstr>Fazit Vergleich Scrum Kanban</vt:lpstr>
      <vt:lpstr>Vielen dank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</dc:title>
  <dc:creator>Jonas Richter</dc:creator>
  <cp:lastModifiedBy>Marvin</cp:lastModifiedBy>
  <cp:revision>26</cp:revision>
  <dcterms:created xsi:type="dcterms:W3CDTF">2021-03-01T14:15:43Z</dcterms:created>
  <dcterms:modified xsi:type="dcterms:W3CDTF">2021-03-02T12:57:52Z</dcterms:modified>
</cp:coreProperties>
</file>