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6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91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8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3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7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6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0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567B7-0754-4793-96EE-F04D45EDA45F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C578DC-2D62-4488-8E00-7FD9E9641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9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E2E7B-88B1-447F-82F3-F8A63291C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de-DE" i="1" u="sng" dirty="0"/>
              <a:t>Spiralmodell</a:t>
            </a:r>
            <a:r>
              <a:rPr lang="de-DE" i="1" dirty="0"/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0474C5-D41A-4A4C-9C0A-E879BC97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743" y="6373230"/>
            <a:ext cx="4071257" cy="484770"/>
          </a:xfrm>
        </p:spPr>
        <p:txBody>
          <a:bodyPr/>
          <a:lstStyle/>
          <a:p>
            <a:r>
              <a:rPr lang="de-DE" dirty="0"/>
              <a:t>Von Marvin Berger </a:t>
            </a:r>
          </a:p>
        </p:txBody>
      </p:sp>
    </p:spTree>
    <p:extLst>
      <p:ext uri="{BB962C8B-B14F-4D97-AF65-F5344CB8AC3E}">
        <p14:creationId xmlns:p14="http://schemas.microsoft.com/office/powerpoint/2010/main" val="26506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42D554-B97D-4363-A6B2-C77BCE56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de-DE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140DB-33F5-4B2C-89A9-6DACA17A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Spiralmodell im Allgemein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Funktionsweise 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Anschauungsmaterial </a:t>
            </a:r>
          </a:p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Fragen </a:t>
            </a:r>
          </a:p>
        </p:txBody>
      </p:sp>
    </p:spTree>
    <p:extLst>
      <p:ext uri="{BB962C8B-B14F-4D97-AF65-F5344CB8AC3E}">
        <p14:creationId xmlns:p14="http://schemas.microsoft.com/office/powerpoint/2010/main" val="40149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E87A14-283E-41A1-A429-C4146806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de-DE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Spiralmodell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878E7-C73F-49D2-9706-624BB701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 ein Konzept für komplizierte Anwendungen in Softwareentwicklung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dient als alternative für das Wasserfallmodell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Aufgaben sind iterative Aufgaben </a:t>
            </a:r>
          </a:p>
          <a:p>
            <a:pPr lvl="1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Aufgaben wiederholen sich Spiralförmig </a:t>
            </a:r>
          </a:p>
          <a:p>
            <a:pPr lvl="1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3DC9F2-BE94-4014-BB09-B475BF39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de-DE" i="1" u="sng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B1EB9-8F3F-454C-8A22-76D27436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de-DE" sz="1600" dirty="0"/>
              <a:t>Besteht aus 4 Phasen</a:t>
            </a:r>
          </a:p>
          <a:p>
            <a:r>
              <a:rPr lang="de-DE" sz="1600" dirty="0"/>
              <a:t>Phase 1 dient zur Zielvorgabe und einsetzen von möglichen Alternativen </a:t>
            </a:r>
          </a:p>
          <a:p>
            <a:r>
              <a:rPr lang="de-DE" sz="1600" dirty="0"/>
              <a:t>Phase 2 ist zur Bestimmung von Unsicherheit </a:t>
            </a:r>
          </a:p>
          <a:p>
            <a:pPr marL="357188" lvl="1" indent="182563"/>
            <a:r>
              <a:rPr lang="de-DE" dirty="0"/>
              <a:t>Ausarbeitung der risikoärmsten und kosteneffizientesten Strategie </a:t>
            </a:r>
          </a:p>
          <a:p>
            <a:pPr marL="182880" lvl="1">
              <a:spcBef>
                <a:spcPts val="900"/>
              </a:spcBef>
              <a:tabLst>
                <a:tab pos="182563" algn="l"/>
              </a:tabLst>
            </a:pPr>
            <a:r>
              <a:rPr lang="de-DE" dirty="0"/>
              <a:t>Die 3. Phase ist für die Entwicklung und die Überprüfung des Zwischenstands </a:t>
            </a:r>
          </a:p>
          <a:p>
            <a:pPr marL="685800" lvl="2">
              <a:tabLst>
                <a:tab pos="182563" algn="l"/>
              </a:tabLst>
            </a:pPr>
            <a:r>
              <a:rPr lang="de-DE" sz="1600" dirty="0"/>
              <a:t>Start der Entwicklung </a:t>
            </a:r>
          </a:p>
          <a:p>
            <a:pPr marL="685800" lvl="2">
              <a:tabLst>
                <a:tab pos="182563" algn="l"/>
              </a:tabLst>
            </a:pPr>
            <a:r>
              <a:rPr lang="de-DE" sz="1600" dirty="0"/>
              <a:t>Projekt und Prototypen werden spezifiziert und optimiert </a:t>
            </a:r>
          </a:p>
          <a:p>
            <a:pPr marL="182880" lvl="2">
              <a:spcBef>
                <a:spcPts val="900"/>
              </a:spcBef>
              <a:tabLst>
                <a:tab pos="182563" algn="l"/>
              </a:tabLst>
            </a:pPr>
            <a:r>
              <a:rPr lang="de-DE" sz="1600" dirty="0"/>
              <a:t>Phase 4 dient zur Planung des nächsten Zyklus </a:t>
            </a:r>
          </a:p>
          <a:p>
            <a:pPr marL="457200" lvl="3" indent="269875">
              <a:tabLst>
                <a:tab pos="182563" algn="l"/>
              </a:tabLst>
            </a:pPr>
            <a:r>
              <a:rPr lang="de-DE" sz="1600" dirty="0"/>
              <a:t>Lösen von bisherigen Problematiken </a:t>
            </a:r>
          </a:p>
        </p:txBody>
      </p:sp>
    </p:spTree>
    <p:extLst>
      <p:ext uri="{BB962C8B-B14F-4D97-AF65-F5344CB8AC3E}">
        <p14:creationId xmlns:p14="http://schemas.microsoft.com/office/powerpoint/2010/main" val="18330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685D-CEE8-4933-894C-222CF1D9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u="sng" dirty="0"/>
              <a:t>Anschauungsmaterial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DF7B59-E312-4C25-8E77-5C44718B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789113"/>
            <a:ext cx="9448799" cy="4714676"/>
          </a:xfrm>
        </p:spPr>
      </p:pic>
    </p:spTree>
    <p:extLst>
      <p:ext uri="{BB962C8B-B14F-4D97-AF65-F5344CB8AC3E}">
        <p14:creationId xmlns:p14="http://schemas.microsoft.com/office/powerpoint/2010/main" val="90384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A34B1-C02D-4D15-965A-7253010E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i="1" u="sng" dirty="0"/>
              <a:t>Fragen?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27A6F-7574-4702-B3E7-41F017CE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35590"/>
            <a:ext cx="10058400" cy="587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600" dirty="0"/>
              <a:t>Danke für Ihre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2603315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Spiralmodell </vt:lpstr>
      <vt:lpstr>Inhaltsverzeichnis</vt:lpstr>
      <vt:lpstr>Das Spiralmodell</vt:lpstr>
      <vt:lpstr>Funktionsweise</vt:lpstr>
      <vt:lpstr>Anschauungsmaterial </vt:lpstr>
      <vt:lpstr>Fragen?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Spiralmodell</dc:title>
  <dc:creator>Marvin</dc:creator>
  <cp:lastModifiedBy>Marvin</cp:lastModifiedBy>
  <cp:revision>3</cp:revision>
  <dcterms:created xsi:type="dcterms:W3CDTF">2021-03-01T15:06:02Z</dcterms:created>
  <dcterms:modified xsi:type="dcterms:W3CDTF">2021-03-01T15:26:10Z</dcterms:modified>
</cp:coreProperties>
</file>