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4"/>
  </p:sldMasterIdLst>
  <p:notesMasterIdLst>
    <p:notesMasterId r:id="rId12"/>
  </p:notesMasterIdLst>
  <p:handoutMasterIdLst>
    <p:handoutMasterId r:id="rId13"/>
  </p:handoutMasterIdLst>
  <p:sldIdLst>
    <p:sldId id="791" r:id="rId5"/>
    <p:sldId id="794" r:id="rId6"/>
    <p:sldId id="795" r:id="rId7"/>
    <p:sldId id="261" r:id="rId8"/>
    <p:sldId id="796" r:id="rId9"/>
    <p:sldId id="798" r:id="rId10"/>
    <p:sldId id="799" r:id="rId11"/>
  </p:sldIdLst>
  <p:sldSz cx="9144000" cy="6858000" type="screen4x3"/>
  <p:notesSz cx="7104063" cy="102346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33CC33"/>
    <a:srgbClr val="FFCC00"/>
    <a:srgbClr val="CCCCFF"/>
    <a:srgbClr val="CCFF99"/>
    <a:srgbClr val="FFFFCC"/>
    <a:srgbClr val="00FFFF"/>
    <a:srgbClr val="FF9999"/>
    <a:srgbClr val="FF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36" autoAdjust="0"/>
  </p:normalViewPr>
  <p:slideViewPr>
    <p:cSldViewPr showGuides="1">
      <p:cViewPr varScale="1">
        <p:scale>
          <a:sx n="77" d="100"/>
          <a:sy n="77" d="100"/>
        </p:scale>
        <p:origin x="1384"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 userId="1c5e8924-0549-49ba-958f-6aecc147309b" providerId="ADAL" clId="{6C4FB9EB-12A3-448E-B497-21A4D08A19EE}"/>
    <pc:docChg chg="custSel modSld">
      <pc:chgData name="Stefan" userId="1c5e8924-0549-49ba-958f-6aecc147309b" providerId="ADAL" clId="{6C4FB9EB-12A3-448E-B497-21A4D08A19EE}" dt="2020-09-14T06:51:34.230" v="260" actId="313"/>
      <pc:docMkLst>
        <pc:docMk/>
      </pc:docMkLst>
      <pc:sldChg chg="modSp mod">
        <pc:chgData name="Stefan" userId="1c5e8924-0549-49ba-958f-6aecc147309b" providerId="ADAL" clId="{6C4FB9EB-12A3-448E-B497-21A4D08A19EE}" dt="2020-09-14T06:51:34.230" v="260" actId="313"/>
        <pc:sldMkLst>
          <pc:docMk/>
          <pc:sldMk cId="2391606135" sldId="798"/>
        </pc:sldMkLst>
        <pc:spChg chg="mod">
          <ac:chgData name="Stefan" userId="1c5e8924-0549-49ba-958f-6aecc147309b" providerId="ADAL" clId="{6C4FB9EB-12A3-448E-B497-21A4D08A19EE}" dt="2020-09-14T06:51:34.230" v="260" actId="313"/>
          <ac:spMkLst>
            <pc:docMk/>
            <pc:sldMk cId="2391606135" sldId="798"/>
            <ac:spMk id="4" creationId="{C79D4651-5219-4816-92B7-35470DB6C276}"/>
          </ac:spMkLst>
        </pc:spChg>
      </pc:sldChg>
    </pc:docChg>
  </pc:docChgLst>
  <pc:docChgLst>
    <pc:chgData name="Stefan" userId="1c5e8924-0549-49ba-958f-6aecc147309b" providerId="ADAL" clId="{1F1B56FB-1C46-42D6-993A-FCA36042CD9F}"/>
    <pc:docChg chg="undo custSel addSld delSld modSld">
      <pc:chgData name="Stefan" userId="1c5e8924-0549-49ba-958f-6aecc147309b" providerId="ADAL" clId="{1F1B56FB-1C46-42D6-993A-FCA36042CD9F}" dt="2020-08-23T18:40:06.075" v="3687" actId="20577"/>
      <pc:docMkLst>
        <pc:docMk/>
      </pc:docMkLst>
      <pc:sldChg chg="delSp add del setBg delDesignElem">
        <pc:chgData name="Stefan" userId="1c5e8924-0549-49ba-958f-6aecc147309b" providerId="ADAL" clId="{1F1B56FB-1C46-42D6-993A-FCA36042CD9F}" dt="2020-08-23T17:19:35.921" v="682" actId="47"/>
        <pc:sldMkLst>
          <pc:docMk/>
          <pc:sldMk cId="3374409668" sldId="260"/>
        </pc:sldMkLst>
        <pc:spChg chg="del">
          <ac:chgData name="Stefan" userId="1c5e8924-0549-49ba-958f-6aecc147309b" providerId="ADAL" clId="{1F1B56FB-1C46-42D6-993A-FCA36042CD9F}" dt="2020-08-23T17:12:36.718" v="5"/>
          <ac:spMkLst>
            <pc:docMk/>
            <pc:sldMk cId="3374409668" sldId="260"/>
            <ac:spMk id="13" creationId="{73DE2CFE-42F2-48F0-8706-5264E012B10C}"/>
          </ac:spMkLst>
        </pc:spChg>
      </pc:sldChg>
      <pc:sldChg chg="addSp delSp modSp add mod setBg delDesignElem chgLayout">
        <pc:chgData name="Stefan" userId="1c5e8924-0549-49ba-958f-6aecc147309b" providerId="ADAL" clId="{1F1B56FB-1C46-42D6-993A-FCA36042CD9F}" dt="2020-08-23T17:26:10.712" v="749" actId="20577"/>
        <pc:sldMkLst>
          <pc:docMk/>
          <pc:sldMk cId="2897927345" sldId="261"/>
        </pc:sldMkLst>
        <pc:spChg chg="mod ord">
          <ac:chgData name="Stefan" userId="1c5e8924-0549-49ba-958f-6aecc147309b" providerId="ADAL" clId="{1F1B56FB-1C46-42D6-993A-FCA36042CD9F}" dt="2020-08-23T17:23:27.323" v="717" actId="20577"/>
          <ac:spMkLst>
            <pc:docMk/>
            <pc:sldMk cId="2897927345" sldId="261"/>
            <ac:spMk id="2" creationId="{192D4864-3E30-4B22-8970-37A12282A78F}"/>
          </ac:spMkLst>
        </pc:spChg>
        <pc:spChg chg="del mod">
          <ac:chgData name="Stefan" userId="1c5e8924-0549-49ba-958f-6aecc147309b" providerId="ADAL" clId="{1F1B56FB-1C46-42D6-993A-FCA36042CD9F}" dt="2020-08-23T17:22:49.465" v="690" actId="478"/>
          <ac:spMkLst>
            <pc:docMk/>
            <pc:sldMk cId="2897927345" sldId="261"/>
            <ac:spMk id="10" creationId="{42B25B85-4080-4474-B691-577EC2FD9964}"/>
          </ac:spMkLst>
        </pc:spChg>
        <pc:spChg chg="del">
          <ac:chgData name="Stefan" userId="1c5e8924-0549-49ba-958f-6aecc147309b" providerId="ADAL" clId="{1F1B56FB-1C46-42D6-993A-FCA36042CD9F}" dt="2020-08-23T17:12:36.718" v="5"/>
          <ac:spMkLst>
            <pc:docMk/>
            <pc:sldMk cId="2897927345" sldId="261"/>
            <ac:spMk id="13" creationId="{73DE2CFE-42F2-48F0-8706-5264E012B10C}"/>
          </ac:spMkLst>
        </pc:spChg>
        <pc:spChg chg="add del mod">
          <ac:chgData name="Stefan" userId="1c5e8924-0549-49ba-958f-6aecc147309b" providerId="ADAL" clId="{1F1B56FB-1C46-42D6-993A-FCA36042CD9F}" dt="2020-08-23T17:22:54.924" v="691" actId="700"/>
          <ac:spMkLst>
            <pc:docMk/>
            <pc:sldMk cId="2897927345" sldId="261"/>
            <ac:spMk id="19" creationId="{F3021073-9D23-4114-9D73-F655E4113CDD}"/>
          </ac:spMkLst>
        </pc:spChg>
        <pc:spChg chg="add del mod ord">
          <ac:chgData name="Stefan" userId="1c5e8924-0549-49ba-958f-6aecc147309b" providerId="ADAL" clId="{1F1B56FB-1C46-42D6-993A-FCA36042CD9F}" dt="2020-08-23T17:22:59.287" v="692" actId="700"/>
          <ac:spMkLst>
            <pc:docMk/>
            <pc:sldMk cId="2897927345" sldId="261"/>
            <ac:spMk id="20" creationId="{1FF86660-3291-4150-954E-0C1D2EC6620E}"/>
          </ac:spMkLst>
        </pc:spChg>
        <pc:spChg chg="add del mod ord">
          <ac:chgData name="Stefan" userId="1c5e8924-0549-49ba-958f-6aecc147309b" providerId="ADAL" clId="{1F1B56FB-1C46-42D6-993A-FCA36042CD9F}" dt="2020-08-23T17:23:32.552" v="718" actId="478"/>
          <ac:spMkLst>
            <pc:docMk/>
            <pc:sldMk cId="2897927345" sldId="261"/>
            <ac:spMk id="21" creationId="{C2E6855F-3E77-4806-A0EF-046073079132}"/>
          </ac:spMkLst>
        </pc:spChg>
        <pc:spChg chg="add mod">
          <ac:chgData name="Stefan" userId="1c5e8924-0549-49ba-958f-6aecc147309b" providerId="ADAL" clId="{1F1B56FB-1C46-42D6-993A-FCA36042CD9F}" dt="2020-08-23T17:25:39.148" v="739" actId="3064"/>
          <ac:spMkLst>
            <pc:docMk/>
            <pc:sldMk cId="2897927345" sldId="261"/>
            <ac:spMk id="22" creationId="{67DDCEC5-FA55-482F-B54C-5F7503425578}"/>
          </ac:spMkLst>
        </pc:spChg>
        <pc:spChg chg="add mod">
          <ac:chgData name="Stefan" userId="1c5e8924-0549-49ba-958f-6aecc147309b" providerId="ADAL" clId="{1F1B56FB-1C46-42D6-993A-FCA36042CD9F}" dt="2020-08-23T17:25:55.083" v="743" actId="20577"/>
          <ac:spMkLst>
            <pc:docMk/>
            <pc:sldMk cId="2897927345" sldId="261"/>
            <ac:spMk id="34" creationId="{AD828B75-3C74-4B0A-9588-9C45FEB032ED}"/>
          </ac:spMkLst>
        </pc:spChg>
        <pc:spChg chg="add mod">
          <ac:chgData name="Stefan" userId="1c5e8924-0549-49ba-958f-6aecc147309b" providerId="ADAL" clId="{1F1B56FB-1C46-42D6-993A-FCA36042CD9F}" dt="2020-08-23T17:26:10.712" v="749" actId="20577"/>
          <ac:spMkLst>
            <pc:docMk/>
            <pc:sldMk cId="2897927345" sldId="261"/>
            <ac:spMk id="40" creationId="{9C95A13E-081A-401D-AD7F-2ED3B426CDA9}"/>
          </ac:spMkLst>
        </pc:spChg>
        <pc:spChg chg="mod">
          <ac:chgData name="Stefan" userId="1c5e8924-0549-49ba-958f-6aecc147309b" providerId="ADAL" clId="{1F1B56FB-1C46-42D6-993A-FCA36042CD9F}" dt="2020-08-23T17:23:36.542" v="719" actId="1076"/>
          <ac:spMkLst>
            <pc:docMk/>
            <pc:sldMk cId="2897927345" sldId="261"/>
            <ac:spMk id="64" creationId="{05D42694-4B89-4717-9FB7-28F57FF31173}"/>
          </ac:spMkLst>
        </pc:spChg>
        <pc:spChg chg="mod">
          <ac:chgData name="Stefan" userId="1c5e8924-0549-49ba-958f-6aecc147309b" providerId="ADAL" clId="{1F1B56FB-1C46-42D6-993A-FCA36042CD9F}" dt="2020-08-23T17:23:45.922" v="721" actId="1076"/>
          <ac:spMkLst>
            <pc:docMk/>
            <pc:sldMk cId="2897927345" sldId="261"/>
            <ac:spMk id="65" creationId="{155EA1E9-1050-4CC9-8928-9692847EB4C1}"/>
          </ac:spMkLst>
        </pc:spChg>
        <pc:spChg chg="mod">
          <ac:chgData name="Stefan" userId="1c5e8924-0549-49ba-958f-6aecc147309b" providerId="ADAL" clId="{1F1B56FB-1C46-42D6-993A-FCA36042CD9F}" dt="2020-08-23T17:23:39.713" v="720" actId="1076"/>
          <ac:spMkLst>
            <pc:docMk/>
            <pc:sldMk cId="2897927345" sldId="261"/>
            <ac:spMk id="66" creationId="{A1D963C0-CA19-42A1-9881-14313CB51CE0}"/>
          </ac:spMkLst>
        </pc:spChg>
        <pc:spChg chg="mod ord">
          <ac:chgData name="Stefan" userId="1c5e8924-0549-49ba-958f-6aecc147309b" providerId="ADAL" clId="{1F1B56FB-1C46-42D6-993A-FCA36042CD9F}" dt="2020-08-23T17:22:59.287" v="692" actId="700"/>
          <ac:spMkLst>
            <pc:docMk/>
            <pc:sldMk cId="2897927345" sldId="261"/>
            <ac:spMk id="67" creationId="{A4F916CE-307C-40FC-94B4-DF3CA07B4238}"/>
          </ac:spMkLst>
        </pc:spChg>
        <pc:spChg chg="mod ord">
          <ac:chgData name="Stefan" userId="1c5e8924-0549-49ba-958f-6aecc147309b" providerId="ADAL" clId="{1F1B56FB-1C46-42D6-993A-FCA36042CD9F}" dt="2020-08-23T17:22:59.287" v="692" actId="700"/>
          <ac:spMkLst>
            <pc:docMk/>
            <pc:sldMk cId="2897927345" sldId="261"/>
            <ac:spMk id="68" creationId="{9F3C8D3C-26B9-49F3-A1A5-2C30D3D8F622}"/>
          </ac:spMkLst>
        </pc:spChg>
        <pc:spChg chg="mod ord">
          <ac:chgData name="Stefan" userId="1c5e8924-0549-49ba-958f-6aecc147309b" providerId="ADAL" clId="{1F1B56FB-1C46-42D6-993A-FCA36042CD9F}" dt="2020-08-23T17:22:59.287" v="692" actId="700"/>
          <ac:spMkLst>
            <pc:docMk/>
            <pc:sldMk cId="2897927345" sldId="261"/>
            <ac:spMk id="69" creationId="{F922A455-5413-45B2-8293-E7FC865DB71E}"/>
          </ac:spMkLst>
        </pc:spChg>
      </pc:sldChg>
      <pc:sldChg chg="delSp add del mod setBg delDesignElem">
        <pc:chgData name="Stefan" userId="1c5e8924-0549-49ba-958f-6aecc147309b" providerId="ADAL" clId="{1F1B56FB-1C46-42D6-993A-FCA36042CD9F}" dt="2020-08-23T17:26:46.653" v="750" actId="47"/>
        <pc:sldMkLst>
          <pc:docMk/>
          <pc:sldMk cId="2842043318" sldId="262"/>
        </pc:sldMkLst>
        <pc:spChg chg="del">
          <ac:chgData name="Stefan" userId="1c5e8924-0549-49ba-958f-6aecc147309b" providerId="ADAL" clId="{1F1B56FB-1C46-42D6-993A-FCA36042CD9F}" dt="2020-08-23T17:12:36.718" v="5"/>
          <ac:spMkLst>
            <pc:docMk/>
            <pc:sldMk cId="2842043318" sldId="262"/>
            <ac:spMk id="13" creationId="{73DE2CFE-42F2-48F0-8706-5264E012B10C}"/>
          </ac:spMkLst>
        </pc:spChg>
        <pc:spChg chg="del">
          <ac:chgData name="Stefan" userId="1c5e8924-0549-49ba-958f-6aecc147309b" providerId="ADAL" clId="{1F1B56FB-1C46-42D6-993A-FCA36042CD9F}" dt="2020-08-23T17:24:12.834" v="723" actId="478"/>
          <ac:spMkLst>
            <pc:docMk/>
            <pc:sldMk cId="2842043318" sldId="262"/>
            <ac:spMk id="34" creationId="{4A9DEF64-953C-4841-88C2-B9CFD60A7E60}"/>
          </ac:spMkLst>
        </pc:spChg>
      </pc:sldChg>
      <pc:sldChg chg="delSp add del mod setBg delDesignElem">
        <pc:chgData name="Stefan" userId="1c5e8924-0549-49ba-958f-6aecc147309b" providerId="ADAL" clId="{1F1B56FB-1C46-42D6-993A-FCA36042CD9F}" dt="2020-08-23T17:26:46.653" v="750" actId="47"/>
        <pc:sldMkLst>
          <pc:docMk/>
          <pc:sldMk cId="1576942617" sldId="263"/>
        </pc:sldMkLst>
        <pc:spChg chg="del">
          <ac:chgData name="Stefan" userId="1c5e8924-0549-49ba-958f-6aecc147309b" providerId="ADAL" clId="{1F1B56FB-1C46-42D6-993A-FCA36042CD9F}" dt="2020-08-23T17:12:36.718" v="5"/>
          <ac:spMkLst>
            <pc:docMk/>
            <pc:sldMk cId="1576942617" sldId="263"/>
            <ac:spMk id="13" creationId="{73DE2CFE-42F2-48F0-8706-5264E012B10C}"/>
          </ac:spMkLst>
        </pc:spChg>
        <pc:spChg chg="del">
          <ac:chgData name="Stefan" userId="1c5e8924-0549-49ba-958f-6aecc147309b" providerId="ADAL" clId="{1F1B56FB-1C46-42D6-993A-FCA36042CD9F}" dt="2020-08-23T17:24:17.127" v="724" actId="478"/>
          <ac:spMkLst>
            <pc:docMk/>
            <pc:sldMk cId="1576942617" sldId="263"/>
            <ac:spMk id="20" creationId="{40B1DBC6-D85A-4DDA-B06C-5A9D5161FAB3}"/>
          </ac:spMkLst>
        </pc:spChg>
      </pc:sldChg>
      <pc:sldChg chg="delSp add del mod setBg delDesignElem">
        <pc:chgData name="Stefan" userId="1c5e8924-0549-49ba-958f-6aecc147309b" providerId="ADAL" clId="{1F1B56FB-1C46-42D6-993A-FCA36042CD9F}" dt="2020-08-23T17:26:46.653" v="750" actId="47"/>
        <pc:sldMkLst>
          <pc:docMk/>
          <pc:sldMk cId="2494961080" sldId="265"/>
        </pc:sldMkLst>
        <pc:spChg chg="del">
          <ac:chgData name="Stefan" userId="1c5e8924-0549-49ba-958f-6aecc147309b" providerId="ADAL" clId="{1F1B56FB-1C46-42D6-993A-FCA36042CD9F}" dt="2020-08-23T17:12:36.718" v="5"/>
          <ac:spMkLst>
            <pc:docMk/>
            <pc:sldMk cId="2494961080" sldId="265"/>
            <ac:spMk id="13" creationId="{73DE2CFE-42F2-48F0-8706-5264E012B10C}"/>
          </ac:spMkLst>
        </pc:spChg>
        <pc:spChg chg="del">
          <ac:chgData name="Stefan" userId="1c5e8924-0549-49ba-958f-6aecc147309b" providerId="ADAL" clId="{1F1B56FB-1C46-42D6-993A-FCA36042CD9F}" dt="2020-08-23T17:24:20.457" v="725" actId="478"/>
          <ac:spMkLst>
            <pc:docMk/>
            <pc:sldMk cId="2494961080" sldId="265"/>
            <ac:spMk id="20" creationId="{A1212F25-817A-48D1-BA1A-2A6451DB375F}"/>
          </ac:spMkLst>
        </pc:spChg>
      </pc:sldChg>
      <pc:sldChg chg="add del">
        <pc:chgData name="Stefan" userId="1c5e8924-0549-49ba-958f-6aecc147309b" providerId="ADAL" clId="{1F1B56FB-1C46-42D6-993A-FCA36042CD9F}" dt="2020-08-23T17:24:27.164" v="726" actId="47"/>
        <pc:sldMkLst>
          <pc:docMk/>
          <pc:sldMk cId="1869153822" sldId="268"/>
        </pc:sldMkLst>
      </pc:sldChg>
      <pc:sldChg chg="modSp mod">
        <pc:chgData name="Stefan" userId="1c5e8924-0549-49ba-958f-6aecc147309b" providerId="ADAL" clId="{1F1B56FB-1C46-42D6-993A-FCA36042CD9F}" dt="2020-08-23T18:40:06.075" v="3687" actId="20577"/>
        <pc:sldMkLst>
          <pc:docMk/>
          <pc:sldMk cId="2093899790" sldId="791"/>
        </pc:sldMkLst>
        <pc:spChg chg="mod">
          <ac:chgData name="Stefan" userId="1c5e8924-0549-49ba-958f-6aecc147309b" providerId="ADAL" clId="{1F1B56FB-1C46-42D6-993A-FCA36042CD9F}" dt="2020-08-23T18:40:06.075" v="3687" actId="20577"/>
          <ac:spMkLst>
            <pc:docMk/>
            <pc:sldMk cId="2093899790" sldId="791"/>
            <ac:spMk id="2" creationId="{99342F6F-34E1-4C5B-9E12-F61D23C834DB}"/>
          </ac:spMkLst>
        </pc:spChg>
        <pc:spChg chg="mod">
          <ac:chgData name="Stefan" userId="1c5e8924-0549-49ba-958f-6aecc147309b" providerId="ADAL" clId="{1F1B56FB-1C46-42D6-993A-FCA36042CD9F}" dt="2020-08-23T18:39:48.732" v="3662" actId="20577"/>
          <ac:spMkLst>
            <pc:docMk/>
            <pc:sldMk cId="2093899790" sldId="791"/>
            <ac:spMk id="3" creationId="{0670CAC3-E583-4122-BC4E-912B0C339F0F}"/>
          </ac:spMkLst>
        </pc:spChg>
      </pc:sldChg>
      <pc:sldChg chg="add del">
        <pc:chgData name="Stefan" userId="1c5e8924-0549-49ba-958f-6aecc147309b" providerId="ADAL" clId="{1F1B56FB-1C46-42D6-993A-FCA36042CD9F}" dt="2020-08-23T17:24:28.106" v="727" actId="47"/>
        <pc:sldMkLst>
          <pc:docMk/>
          <pc:sldMk cId="498953508" sldId="792"/>
        </pc:sldMkLst>
      </pc:sldChg>
      <pc:sldChg chg="add del">
        <pc:chgData name="Stefan" userId="1c5e8924-0549-49ba-958f-6aecc147309b" providerId="ADAL" clId="{1F1B56FB-1C46-42D6-993A-FCA36042CD9F}" dt="2020-08-23T17:24:30.117" v="728" actId="47"/>
        <pc:sldMkLst>
          <pc:docMk/>
          <pc:sldMk cId="3209382256" sldId="793"/>
        </pc:sldMkLst>
      </pc:sldChg>
      <pc:sldChg chg="modSp add mod">
        <pc:chgData name="Stefan" userId="1c5e8924-0549-49ba-958f-6aecc147309b" providerId="ADAL" clId="{1F1B56FB-1C46-42D6-993A-FCA36042CD9F}" dt="2020-08-23T17:36:23.808" v="1942" actId="20577"/>
        <pc:sldMkLst>
          <pc:docMk/>
          <pc:sldMk cId="1251929541" sldId="794"/>
        </pc:sldMkLst>
        <pc:spChg chg="mod">
          <ac:chgData name="Stefan" userId="1c5e8924-0549-49ba-958f-6aecc147309b" providerId="ADAL" clId="{1F1B56FB-1C46-42D6-993A-FCA36042CD9F}" dt="2020-08-23T17:13:35.588" v="79" actId="6549"/>
          <ac:spMkLst>
            <pc:docMk/>
            <pc:sldMk cId="1251929541" sldId="794"/>
            <ac:spMk id="2" creationId="{00000000-0000-0000-0000-000000000000}"/>
          </ac:spMkLst>
        </pc:spChg>
        <pc:spChg chg="mod">
          <ac:chgData name="Stefan" userId="1c5e8924-0549-49ba-958f-6aecc147309b" providerId="ADAL" clId="{1F1B56FB-1C46-42D6-993A-FCA36042CD9F}" dt="2020-08-23T17:36:23.808" v="1942" actId="20577"/>
          <ac:spMkLst>
            <pc:docMk/>
            <pc:sldMk cId="1251929541" sldId="794"/>
            <ac:spMk id="7" creationId="{00000000-0000-0000-0000-000000000000}"/>
          </ac:spMkLst>
        </pc:spChg>
      </pc:sldChg>
      <pc:sldChg chg="modSp add mod">
        <pc:chgData name="Stefan" userId="1c5e8924-0549-49ba-958f-6aecc147309b" providerId="ADAL" clId="{1F1B56FB-1C46-42D6-993A-FCA36042CD9F}" dt="2020-08-23T18:39:25.738" v="3660" actId="20577"/>
        <pc:sldMkLst>
          <pc:docMk/>
          <pc:sldMk cId="2668844416" sldId="795"/>
        </pc:sldMkLst>
        <pc:spChg chg="mod">
          <ac:chgData name="Stefan" userId="1c5e8924-0549-49ba-958f-6aecc147309b" providerId="ADAL" clId="{1F1B56FB-1C46-42D6-993A-FCA36042CD9F}" dt="2020-08-23T18:39:25.738" v="3660" actId="20577"/>
          <ac:spMkLst>
            <pc:docMk/>
            <pc:sldMk cId="2668844416" sldId="795"/>
            <ac:spMk id="7" creationId="{00000000-0000-0000-0000-000000000000}"/>
          </ac:spMkLst>
        </pc:spChg>
      </pc:sldChg>
      <pc:sldChg chg="addSp delSp modSp add mod delAnim">
        <pc:chgData name="Stefan" userId="1c5e8924-0549-49ba-958f-6aecc147309b" providerId="ADAL" clId="{1F1B56FB-1C46-42D6-993A-FCA36042CD9F}" dt="2020-08-23T18:22:25.560" v="2963" actId="20577"/>
        <pc:sldMkLst>
          <pc:docMk/>
          <pc:sldMk cId="2793949178" sldId="796"/>
        </pc:sldMkLst>
        <pc:spChg chg="add mod">
          <ac:chgData name="Stefan" userId="1c5e8924-0549-49ba-958f-6aecc147309b" providerId="ADAL" clId="{1F1B56FB-1C46-42D6-993A-FCA36042CD9F}" dt="2020-08-23T18:22:25.560" v="2963" actId="20577"/>
          <ac:spMkLst>
            <pc:docMk/>
            <pc:sldMk cId="2793949178" sldId="796"/>
            <ac:spMk id="4" creationId="{920E4839-500B-40A4-BAB2-CD3AB3428F04}"/>
          </ac:spMkLst>
        </pc:spChg>
        <pc:spChg chg="del">
          <ac:chgData name="Stefan" userId="1c5e8924-0549-49ba-958f-6aecc147309b" providerId="ADAL" clId="{1F1B56FB-1C46-42D6-993A-FCA36042CD9F}" dt="2020-08-23T17:26:59.542" v="755" actId="478"/>
          <ac:spMkLst>
            <pc:docMk/>
            <pc:sldMk cId="2793949178" sldId="796"/>
            <ac:spMk id="24" creationId="{02102489-8C39-4022-8186-CB6DA0913283}"/>
          </ac:spMkLst>
        </pc:spChg>
        <pc:spChg chg="del">
          <ac:chgData name="Stefan" userId="1c5e8924-0549-49ba-958f-6aecc147309b" providerId="ADAL" clId="{1F1B56FB-1C46-42D6-993A-FCA36042CD9F}" dt="2020-08-23T17:26:59.542" v="755" actId="478"/>
          <ac:spMkLst>
            <pc:docMk/>
            <pc:sldMk cId="2793949178" sldId="796"/>
            <ac:spMk id="25" creationId="{5897D62F-C9BB-42C4-A763-B7434DCFAD74}"/>
          </ac:spMkLst>
        </pc:spChg>
        <pc:spChg chg="del">
          <ac:chgData name="Stefan" userId="1c5e8924-0549-49ba-958f-6aecc147309b" providerId="ADAL" clId="{1F1B56FB-1C46-42D6-993A-FCA36042CD9F}" dt="2020-08-23T17:26:59.542" v="755" actId="478"/>
          <ac:spMkLst>
            <pc:docMk/>
            <pc:sldMk cId="2793949178" sldId="796"/>
            <ac:spMk id="26" creationId="{4AF59B1D-9E4D-4177-8975-4C79B2436F11}"/>
          </ac:spMkLst>
        </pc:spChg>
        <pc:spChg chg="del">
          <ac:chgData name="Stefan" userId="1c5e8924-0549-49ba-958f-6aecc147309b" providerId="ADAL" clId="{1F1B56FB-1C46-42D6-993A-FCA36042CD9F}" dt="2020-08-23T17:26:59.542" v="755" actId="478"/>
          <ac:spMkLst>
            <pc:docMk/>
            <pc:sldMk cId="2793949178" sldId="796"/>
            <ac:spMk id="27" creationId="{F42A8435-5DE3-428B-9276-DCAAA00FCCDC}"/>
          </ac:spMkLst>
        </pc:spChg>
        <pc:spChg chg="del">
          <ac:chgData name="Stefan" userId="1c5e8924-0549-49ba-958f-6aecc147309b" providerId="ADAL" clId="{1F1B56FB-1C46-42D6-993A-FCA36042CD9F}" dt="2020-08-23T17:26:59.542" v="755" actId="478"/>
          <ac:spMkLst>
            <pc:docMk/>
            <pc:sldMk cId="2793949178" sldId="796"/>
            <ac:spMk id="28" creationId="{D613A4BD-6AE4-4666-A6F2-6FD14703D157}"/>
          </ac:spMkLst>
        </pc:spChg>
        <pc:spChg chg="del">
          <ac:chgData name="Stefan" userId="1c5e8924-0549-49ba-958f-6aecc147309b" providerId="ADAL" clId="{1F1B56FB-1C46-42D6-993A-FCA36042CD9F}" dt="2020-08-23T17:26:59.542" v="755" actId="478"/>
          <ac:spMkLst>
            <pc:docMk/>
            <pc:sldMk cId="2793949178" sldId="796"/>
            <ac:spMk id="29" creationId="{D45A54A4-4289-4DF9-BBA4-029DB6211D5C}"/>
          </ac:spMkLst>
        </pc:spChg>
        <pc:spChg chg="del">
          <ac:chgData name="Stefan" userId="1c5e8924-0549-49ba-958f-6aecc147309b" providerId="ADAL" clId="{1F1B56FB-1C46-42D6-993A-FCA36042CD9F}" dt="2020-08-23T17:26:59.542" v="755" actId="478"/>
          <ac:spMkLst>
            <pc:docMk/>
            <pc:sldMk cId="2793949178" sldId="796"/>
            <ac:spMk id="30" creationId="{BF8595BF-DBFA-4D66-910D-70325AEFFBF3}"/>
          </ac:spMkLst>
        </pc:spChg>
        <pc:spChg chg="del">
          <ac:chgData name="Stefan" userId="1c5e8924-0549-49ba-958f-6aecc147309b" providerId="ADAL" clId="{1F1B56FB-1C46-42D6-993A-FCA36042CD9F}" dt="2020-08-23T17:26:59.542" v="755" actId="478"/>
          <ac:spMkLst>
            <pc:docMk/>
            <pc:sldMk cId="2793949178" sldId="796"/>
            <ac:spMk id="31" creationId="{6C30C0A2-F1B7-4199-B7EF-4830B3D0DE3C}"/>
          </ac:spMkLst>
        </pc:spChg>
        <pc:spChg chg="del">
          <ac:chgData name="Stefan" userId="1c5e8924-0549-49ba-958f-6aecc147309b" providerId="ADAL" clId="{1F1B56FB-1C46-42D6-993A-FCA36042CD9F}" dt="2020-08-23T17:26:59.542" v="755" actId="478"/>
          <ac:spMkLst>
            <pc:docMk/>
            <pc:sldMk cId="2793949178" sldId="796"/>
            <ac:spMk id="32" creationId="{0443B150-E2CF-46DF-A774-3695B54D7AD9}"/>
          </ac:spMkLst>
        </pc:spChg>
        <pc:spChg chg="del">
          <ac:chgData name="Stefan" userId="1c5e8924-0549-49ba-958f-6aecc147309b" providerId="ADAL" clId="{1F1B56FB-1C46-42D6-993A-FCA36042CD9F}" dt="2020-08-23T17:26:59.542" v="755" actId="478"/>
          <ac:spMkLst>
            <pc:docMk/>
            <pc:sldMk cId="2793949178" sldId="796"/>
            <ac:spMk id="33" creationId="{AAEA5786-BB69-4579-B559-E79B77655C80}"/>
          </ac:spMkLst>
        </pc:spChg>
        <pc:spChg chg="del">
          <ac:chgData name="Stefan" userId="1c5e8924-0549-49ba-958f-6aecc147309b" providerId="ADAL" clId="{1F1B56FB-1C46-42D6-993A-FCA36042CD9F}" dt="2020-08-23T17:26:52.428" v="752" actId="478"/>
          <ac:spMkLst>
            <pc:docMk/>
            <pc:sldMk cId="2793949178" sldId="796"/>
            <ac:spMk id="34" creationId="{AD828B75-3C74-4B0A-9588-9C45FEB032ED}"/>
          </ac:spMkLst>
        </pc:spChg>
        <pc:spChg chg="del">
          <ac:chgData name="Stefan" userId="1c5e8924-0549-49ba-958f-6aecc147309b" providerId="ADAL" clId="{1F1B56FB-1C46-42D6-993A-FCA36042CD9F}" dt="2020-08-23T17:26:59.542" v="755" actId="478"/>
          <ac:spMkLst>
            <pc:docMk/>
            <pc:sldMk cId="2793949178" sldId="796"/>
            <ac:spMk id="35" creationId="{4647A2F1-9FD8-44BA-8943-A12B8A728B19}"/>
          </ac:spMkLst>
        </pc:spChg>
        <pc:spChg chg="del">
          <ac:chgData name="Stefan" userId="1c5e8924-0549-49ba-958f-6aecc147309b" providerId="ADAL" clId="{1F1B56FB-1C46-42D6-993A-FCA36042CD9F}" dt="2020-08-23T17:26:59.542" v="755" actId="478"/>
          <ac:spMkLst>
            <pc:docMk/>
            <pc:sldMk cId="2793949178" sldId="796"/>
            <ac:spMk id="36" creationId="{0E865FE5-2250-4750-A259-BF096B1DAB8A}"/>
          </ac:spMkLst>
        </pc:spChg>
        <pc:spChg chg="del">
          <ac:chgData name="Stefan" userId="1c5e8924-0549-49ba-958f-6aecc147309b" providerId="ADAL" clId="{1F1B56FB-1C46-42D6-993A-FCA36042CD9F}" dt="2020-08-23T17:26:59.542" v="755" actId="478"/>
          <ac:spMkLst>
            <pc:docMk/>
            <pc:sldMk cId="2793949178" sldId="796"/>
            <ac:spMk id="37" creationId="{D8ED3438-8E86-4CC2-824E-2007B2EFE2F3}"/>
          </ac:spMkLst>
        </pc:spChg>
        <pc:spChg chg="del">
          <ac:chgData name="Stefan" userId="1c5e8924-0549-49ba-958f-6aecc147309b" providerId="ADAL" clId="{1F1B56FB-1C46-42D6-993A-FCA36042CD9F}" dt="2020-08-23T17:26:59.542" v="755" actId="478"/>
          <ac:spMkLst>
            <pc:docMk/>
            <pc:sldMk cId="2793949178" sldId="796"/>
            <ac:spMk id="38" creationId="{C8579FC6-36C6-44A2-88E6-9DD691765EE9}"/>
          </ac:spMkLst>
        </pc:spChg>
        <pc:spChg chg="del">
          <ac:chgData name="Stefan" userId="1c5e8924-0549-49ba-958f-6aecc147309b" providerId="ADAL" clId="{1F1B56FB-1C46-42D6-993A-FCA36042CD9F}" dt="2020-08-23T17:26:54.150" v="753" actId="478"/>
          <ac:spMkLst>
            <pc:docMk/>
            <pc:sldMk cId="2793949178" sldId="796"/>
            <ac:spMk id="40" creationId="{9C95A13E-081A-401D-AD7F-2ED3B426CDA9}"/>
          </ac:spMkLst>
        </pc:spChg>
        <pc:spChg chg="del">
          <ac:chgData name="Stefan" userId="1c5e8924-0549-49ba-958f-6aecc147309b" providerId="ADAL" clId="{1F1B56FB-1C46-42D6-993A-FCA36042CD9F}" dt="2020-08-23T17:26:59.542" v="755" actId="478"/>
          <ac:spMkLst>
            <pc:docMk/>
            <pc:sldMk cId="2793949178" sldId="796"/>
            <ac:spMk id="44" creationId="{86B8A709-7448-46B3-BB83-4B8B6CC94BEB}"/>
          </ac:spMkLst>
        </pc:spChg>
        <pc:spChg chg="del">
          <ac:chgData name="Stefan" userId="1c5e8924-0549-49ba-958f-6aecc147309b" providerId="ADAL" clId="{1F1B56FB-1C46-42D6-993A-FCA36042CD9F}" dt="2020-08-23T17:26:59.542" v="755" actId="478"/>
          <ac:spMkLst>
            <pc:docMk/>
            <pc:sldMk cId="2793949178" sldId="796"/>
            <ac:spMk id="45" creationId="{9FD4130B-A93E-4A72-A754-02FE6538EDC2}"/>
          </ac:spMkLst>
        </pc:spChg>
        <pc:spChg chg="del">
          <ac:chgData name="Stefan" userId="1c5e8924-0549-49ba-958f-6aecc147309b" providerId="ADAL" clId="{1F1B56FB-1C46-42D6-993A-FCA36042CD9F}" dt="2020-08-23T17:26:59.542" v="755" actId="478"/>
          <ac:spMkLst>
            <pc:docMk/>
            <pc:sldMk cId="2793949178" sldId="796"/>
            <ac:spMk id="46" creationId="{F05480B7-F77E-4526-8F02-502A83F69A22}"/>
          </ac:spMkLst>
        </pc:spChg>
        <pc:spChg chg="del">
          <ac:chgData name="Stefan" userId="1c5e8924-0549-49ba-958f-6aecc147309b" providerId="ADAL" clId="{1F1B56FB-1C46-42D6-993A-FCA36042CD9F}" dt="2020-08-23T17:26:59.542" v="755" actId="478"/>
          <ac:spMkLst>
            <pc:docMk/>
            <pc:sldMk cId="2793949178" sldId="796"/>
            <ac:spMk id="47" creationId="{1BFDB4BB-23FA-43F3-91D1-D4534F293FDE}"/>
          </ac:spMkLst>
        </pc:spChg>
        <pc:spChg chg="del">
          <ac:chgData name="Stefan" userId="1c5e8924-0549-49ba-958f-6aecc147309b" providerId="ADAL" clId="{1F1B56FB-1C46-42D6-993A-FCA36042CD9F}" dt="2020-08-23T17:26:59.542" v="755" actId="478"/>
          <ac:spMkLst>
            <pc:docMk/>
            <pc:sldMk cId="2793949178" sldId="796"/>
            <ac:spMk id="48" creationId="{BE79F7D9-7EB1-4031-BA15-5149C8F0396B}"/>
          </ac:spMkLst>
        </pc:spChg>
        <pc:spChg chg="del">
          <ac:chgData name="Stefan" userId="1c5e8924-0549-49ba-958f-6aecc147309b" providerId="ADAL" clId="{1F1B56FB-1C46-42D6-993A-FCA36042CD9F}" dt="2020-08-23T17:26:59.542" v="755" actId="478"/>
          <ac:spMkLst>
            <pc:docMk/>
            <pc:sldMk cId="2793949178" sldId="796"/>
            <ac:spMk id="49" creationId="{603557CC-EAA0-4329-B6FD-0E930133DCBA}"/>
          </ac:spMkLst>
        </pc:spChg>
        <pc:spChg chg="del">
          <ac:chgData name="Stefan" userId="1c5e8924-0549-49ba-958f-6aecc147309b" providerId="ADAL" clId="{1F1B56FB-1C46-42D6-993A-FCA36042CD9F}" dt="2020-08-23T17:26:59.542" v="755" actId="478"/>
          <ac:spMkLst>
            <pc:docMk/>
            <pc:sldMk cId="2793949178" sldId="796"/>
            <ac:spMk id="50" creationId="{C8C7B3C1-4624-43C2-B8A0-C4DE2037DE35}"/>
          </ac:spMkLst>
        </pc:spChg>
        <pc:spChg chg="del">
          <ac:chgData name="Stefan" userId="1c5e8924-0549-49ba-958f-6aecc147309b" providerId="ADAL" clId="{1F1B56FB-1C46-42D6-993A-FCA36042CD9F}" dt="2020-08-23T17:26:59.542" v="755" actId="478"/>
          <ac:spMkLst>
            <pc:docMk/>
            <pc:sldMk cId="2793949178" sldId="796"/>
            <ac:spMk id="51" creationId="{8DA3F157-2700-469D-AC16-27A1F892C21C}"/>
          </ac:spMkLst>
        </pc:spChg>
        <pc:spChg chg="del">
          <ac:chgData name="Stefan" userId="1c5e8924-0549-49ba-958f-6aecc147309b" providerId="ADAL" clId="{1F1B56FB-1C46-42D6-993A-FCA36042CD9F}" dt="2020-08-23T17:26:59.542" v="755" actId="478"/>
          <ac:spMkLst>
            <pc:docMk/>
            <pc:sldMk cId="2793949178" sldId="796"/>
            <ac:spMk id="52" creationId="{BBF5B0D6-3BF6-4CC8-9F9D-AB96E622D9E4}"/>
          </ac:spMkLst>
        </pc:spChg>
        <pc:spChg chg="del">
          <ac:chgData name="Stefan" userId="1c5e8924-0549-49ba-958f-6aecc147309b" providerId="ADAL" clId="{1F1B56FB-1C46-42D6-993A-FCA36042CD9F}" dt="2020-08-23T17:26:59.542" v="755" actId="478"/>
          <ac:spMkLst>
            <pc:docMk/>
            <pc:sldMk cId="2793949178" sldId="796"/>
            <ac:spMk id="53" creationId="{7D3A0B93-2567-4195-BFFD-B9085DAC7964}"/>
          </ac:spMkLst>
        </pc:spChg>
        <pc:spChg chg="del">
          <ac:chgData name="Stefan" userId="1c5e8924-0549-49ba-958f-6aecc147309b" providerId="ADAL" clId="{1F1B56FB-1C46-42D6-993A-FCA36042CD9F}" dt="2020-08-23T17:26:59.542" v="755" actId="478"/>
          <ac:spMkLst>
            <pc:docMk/>
            <pc:sldMk cId="2793949178" sldId="796"/>
            <ac:spMk id="54" creationId="{8AEE914F-C25C-47E0-A256-A9216EDB23F9}"/>
          </ac:spMkLst>
        </pc:spChg>
        <pc:spChg chg="del">
          <ac:chgData name="Stefan" userId="1c5e8924-0549-49ba-958f-6aecc147309b" providerId="ADAL" clId="{1F1B56FB-1C46-42D6-993A-FCA36042CD9F}" dt="2020-08-23T17:26:59.542" v="755" actId="478"/>
          <ac:spMkLst>
            <pc:docMk/>
            <pc:sldMk cId="2793949178" sldId="796"/>
            <ac:spMk id="55" creationId="{C5780408-14C4-4F24-9086-B6DFD62FF0DF}"/>
          </ac:spMkLst>
        </pc:spChg>
        <pc:spChg chg="del">
          <ac:chgData name="Stefan" userId="1c5e8924-0549-49ba-958f-6aecc147309b" providerId="ADAL" clId="{1F1B56FB-1C46-42D6-993A-FCA36042CD9F}" dt="2020-08-23T17:26:59.542" v="755" actId="478"/>
          <ac:spMkLst>
            <pc:docMk/>
            <pc:sldMk cId="2793949178" sldId="796"/>
            <ac:spMk id="56" creationId="{FA9EF1C0-B693-4ABC-9672-858913EA13EE}"/>
          </ac:spMkLst>
        </pc:spChg>
        <pc:spChg chg="del">
          <ac:chgData name="Stefan" userId="1c5e8924-0549-49ba-958f-6aecc147309b" providerId="ADAL" clId="{1F1B56FB-1C46-42D6-993A-FCA36042CD9F}" dt="2020-08-23T17:26:59.542" v="755" actId="478"/>
          <ac:spMkLst>
            <pc:docMk/>
            <pc:sldMk cId="2793949178" sldId="796"/>
            <ac:spMk id="57" creationId="{BAB0E14A-D57F-4406-9079-600C453DB677}"/>
          </ac:spMkLst>
        </pc:spChg>
        <pc:spChg chg="del">
          <ac:chgData name="Stefan" userId="1c5e8924-0549-49ba-958f-6aecc147309b" providerId="ADAL" clId="{1F1B56FB-1C46-42D6-993A-FCA36042CD9F}" dt="2020-08-23T17:26:56.201" v="754" actId="478"/>
          <ac:spMkLst>
            <pc:docMk/>
            <pc:sldMk cId="2793949178" sldId="796"/>
            <ac:spMk id="65" creationId="{155EA1E9-1050-4CC9-8928-9692847EB4C1}"/>
          </ac:spMkLst>
        </pc:spChg>
        <pc:spChg chg="del">
          <ac:chgData name="Stefan" userId="1c5e8924-0549-49ba-958f-6aecc147309b" providerId="ADAL" clId="{1F1B56FB-1C46-42D6-993A-FCA36042CD9F}" dt="2020-08-23T17:26:59.542" v="755" actId="478"/>
          <ac:spMkLst>
            <pc:docMk/>
            <pc:sldMk cId="2793949178" sldId="796"/>
            <ac:spMk id="66" creationId="{A1D963C0-CA19-42A1-9881-14313CB51CE0}"/>
          </ac:spMkLst>
        </pc:spChg>
        <pc:cxnChg chg="del">
          <ac:chgData name="Stefan" userId="1c5e8924-0549-49ba-958f-6aecc147309b" providerId="ADAL" clId="{1F1B56FB-1C46-42D6-993A-FCA36042CD9F}" dt="2020-08-23T17:27:01.798" v="756" actId="478"/>
          <ac:cxnSpMkLst>
            <pc:docMk/>
            <pc:sldMk cId="2793949178" sldId="796"/>
            <ac:cxnSpMk id="5" creationId="{B3354C95-16CE-407B-A3B9-8BD0F317BD6E}"/>
          </ac:cxnSpMkLst>
        </pc:cxnChg>
        <pc:cxnChg chg="del">
          <ac:chgData name="Stefan" userId="1c5e8924-0549-49ba-958f-6aecc147309b" providerId="ADAL" clId="{1F1B56FB-1C46-42D6-993A-FCA36042CD9F}" dt="2020-08-23T17:27:02.741" v="757" actId="478"/>
          <ac:cxnSpMkLst>
            <pc:docMk/>
            <pc:sldMk cId="2793949178" sldId="796"/>
            <ac:cxnSpMk id="41" creationId="{67AE97BB-4C6C-44FF-BF36-482D59AEDD1C}"/>
          </ac:cxnSpMkLst>
        </pc:cxnChg>
        <pc:cxnChg chg="del">
          <ac:chgData name="Stefan" userId="1c5e8924-0549-49ba-958f-6aecc147309b" providerId="ADAL" clId="{1F1B56FB-1C46-42D6-993A-FCA36042CD9F}" dt="2020-08-23T17:27:04.018" v="758" actId="478"/>
          <ac:cxnSpMkLst>
            <pc:docMk/>
            <pc:sldMk cId="2793949178" sldId="796"/>
            <ac:cxnSpMk id="43" creationId="{EE3324B3-27AA-4A02-863A-7F458E0A3417}"/>
          </ac:cxnSpMkLst>
        </pc:cxnChg>
        <pc:cxnChg chg="del">
          <ac:chgData name="Stefan" userId="1c5e8924-0549-49ba-958f-6aecc147309b" providerId="ADAL" clId="{1F1B56FB-1C46-42D6-993A-FCA36042CD9F}" dt="2020-08-23T17:26:59.542" v="755" actId="478"/>
          <ac:cxnSpMkLst>
            <pc:docMk/>
            <pc:sldMk cId="2793949178" sldId="796"/>
            <ac:cxnSpMk id="59" creationId="{C5E9FB19-3905-43B3-B3E2-3B927A0DDD37}"/>
          </ac:cxnSpMkLst>
        </pc:cxnChg>
        <pc:cxnChg chg="del">
          <ac:chgData name="Stefan" userId="1c5e8924-0549-49ba-958f-6aecc147309b" providerId="ADAL" clId="{1F1B56FB-1C46-42D6-993A-FCA36042CD9F}" dt="2020-08-23T17:26:59.542" v="755" actId="478"/>
          <ac:cxnSpMkLst>
            <pc:docMk/>
            <pc:sldMk cId="2793949178" sldId="796"/>
            <ac:cxnSpMk id="61" creationId="{CF5B942D-FED8-43F0-8910-455255EEDA25}"/>
          </ac:cxnSpMkLst>
        </pc:cxnChg>
        <pc:cxnChg chg="del">
          <ac:chgData name="Stefan" userId="1c5e8924-0549-49ba-958f-6aecc147309b" providerId="ADAL" clId="{1F1B56FB-1C46-42D6-993A-FCA36042CD9F}" dt="2020-08-23T17:26:59.542" v="755" actId="478"/>
          <ac:cxnSpMkLst>
            <pc:docMk/>
            <pc:sldMk cId="2793949178" sldId="796"/>
            <ac:cxnSpMk id="63" creationId="{9E411D61-B1F2-453D-B4BD-BE62FFD7348E}"/>
          </ac:cxnSpMkLst>
        </pc:cxnChg>
      </pc:sldChg>
      <pc:sldChg chg="add del">
        <pc:chgData name="Stefan" userId="1c5e8924-0549-49ba-958f-6aecc147309b" providerId="ADAL" clId="{1F1B56FB-1C46-42D6-993A-FCA36042CD9F}" dt="2020-08-23T18:25:02.108" v="3213" actId="47"/>
        <pc:sldMkLst>
          <pc:docMk/>
          <pc:sldMk cId="3331408200" sldId="797"/>
        </pc:sldMkLst>
      </pc:sldChg>
      <pc:sldChg chg="addSp delSp modSp add mod delAnim">
        <pc:chgData name="Stefan" userId="1c5e8924-0549-49ba-958f-6aecc147309b" providerId="ADAL" clId="{1F1B56FB-1C46-42D6-993A-FCA36042CD9F}" dt="2020-08-23T18:24:11.924" v="3207" actId="20577"/>
        <pc:sldMkLst>
          <pc:docMk/>
          <pc:sldMk cId="2391606135" sldId="798"/>
        </pc:sldMkLst>
        <pc:spChg chg="del">
          <ac:chgData name="Stefan" userId="1c5e8924-0549-49ba-958f-6aecc147309b" providerId="ADAL" clId="{1F1B56FB-1C46-42D6-993A-FCA36042CD9F}" dt="2020-08-23T17:48:45.189" v="2340" actId="478"/>
          <ac:spMkLst>
            <pc:docMk/>
            <pc:sldMk cId="2391606135" sldId="798"/>
            <ac:spMk id="3" creationId="{D33E6DDB-7F22-44F5-B2A4-3A6720A26A6B}"/>
          </ac:spMkLst>
        </pc:spChg>
        <pc:spChg chg="add mod">
          <ac:chgData name="Stefan" userId="1c5e8924-0549-49ba-958f-6aecc147309b" providerId="ADAL" clId="{1F1B56FB-1C46-42D6-993A-FCA36042CD9F}" dt="2020-08-23T18:24:11.924" v="3207" actId="20577"/>
          <ac:spMkLst>
            <pc:docMk/>
            <pc:sldMk cId="2391606135" sldId="798"/>
            <ac:spMk id="4" creationId="{C79D4651-5219-4816-92B7-35470DB6C276}"/>
          </ac:spMkLst>
        </pc:spChg>
        <pc:spChg chg="del">
          <ac:chgData name="Stefan" userId="1c5e8924-0549-49ba-958f-6aecc147309b" providerId="ADAL" clId="{1F1B56FB-1C46-42D6-993A-FCA36042CD9F}" dt="2020-08-23T17:48:45.189" v="2340" actId="478"/>
          <ac:spMkLst>
            <pc:docMk/>
            <pc:sldMk cId="2391606135" sldId="798"/>
            <ac:spMk id="6" creationId="{4EB8865E-E03C-442A-A3AE-A2F1CD0897C6}"/>
          </ac:spMkLst>
        </pc:spChg>
        <pc:spChg chg="del">
          <ac:chgData name="Stefan" userId="1c5e8924-0549-49ba-958f-6aecc147309b" providerId="ADAL" clId="{1F1B56FB-1C46-42D6-993A-FCA36042CD9F}" dt="2020-08-23T17:48:45.189" v="2340" actId="478"/>
          <ac:spMkLst>
            <pc:docMk/>
            <pc:sldMk cId="2391606135" sldId="798"/>
            <ac:spMk id="7" creationId="{FAA62883-64B4-488E-AE86-ACC5479524A0}"/>
          </ac:spMkLst>
        </pc:spChg>
        <pc:spChg chg="del">
          <ac:chgData name="Stefan" userId="1c5e8924-0549-49ba-958f-6aecc147309b" providerId="ADAL" clId="{1F1B56FB-1C46-42D6-993A-FCA36042CD9F}" dt="2020-08-23T17:48:45.189" v="2340" actId="478"/>
          <ac:spMkLst>
            <pc:docMk/>
            <pc:sldMk cId="2391606135" sldId="798"/>
            <ac:spMk id="8" creationId="{3CF12498-5E0E-4697-8C9B-47F71382CC2E}"/>
          </ac:spMkLst>
        </pc:spChg>
        <pc:spChg chg="del">
          <ac:chgData name="Stefan" userId="1c5e8924-0549-49ba-958f-6aecc147309b" providerId="ADAL" clId="{1F1B56FB-1C46-42D6-993A-FCA36042CD9F}" dt="2020-08-23T17:48:45.189" v="2340" actId="478"/>
          <ac:spMkLst>
            <pc:docMk/>
            <pc:sldMk cId="2391606135" sldId="798"/>
            <ac:spMk id="9" creationId="{D9E42A9E-CE05-4540-A958-EF325B7715C3}"/>
          </ac:spMkLst>
        </pc:spChg>
        <pc:spChg chg="del">
          <ac:chgData name="Stefan" userId="1c5e8924-0549-49ba-958f-6aecc147309b" providerId="ADAL" clId="{1F1B56FB-1C46-42D6-993A-FCA36042CD9F}" dt="2020-08-23T17:48:45.189" v="2340" actId="478"/>
          <ac:spMkLst>
            <pc:docMk/>
            <pc:sldMk cId="2391606135" sldId="798"/>
            <ac:spMk id="11" creationId="{7D9C8D4C-D093-4BCF-A7CF-12E5E6EC9B2C}"/>
          </ac:spMkLst>
        </pc:spChg>
        <pc:spChg chg="del">
          <ac:chgData name="Stefan" userId="1c5e8924-0549-49ba-958f-6aecc147309b" providerId="ADAL" clId="{1F1B56FB-1C46-42D6-993A-FCA36042CD9F}" dt="2020-08-23T17:48:45.189" v="2340" actId="478"/>
          <ac:spMkLst>
            <pc:docMk/>
            <pc:sldMk cId="2391606135" sldId="798"/>
            <ac:spMk id="12" creationId="{99B51DC2-9CD3-4AED-AE94-C645B245E82B}"/>
          </ac:spMkLst>
        </pc:spChg>
        <pc:spChg chg="del">
          <ac:chgData name="Stefan" userId="1c5e8924-0549-49ba-958f-6aecc147309b" providerId="ADAL" clId="{1F1B56FB-1C46-42D6-993A-FCA36042CD9F}" dt="2020-08-23T17:48:45.189" v="2340" actId="478"/>
          <ac:spMkLst>
            <pc:docMk/>
            <pc:sldMk cId="2391606135" sldId="798"/>
            <ac:spMk id="14" creationId="{4906DC9E-BF43-4FC4-9652-A9B0CA04CBE5}"/>
          </ac:spMkLst>
        </pc:spChg>
        <pc:spChg chg="del">
          <ac:chgData name="Stefan" userId="1c5e8924-0549-49ba-958f-6aecc147309b" providerId="ADAL" clId="{1F1B56FB-1C46-42D6-993A-FCA36042CD9F}" dt="2020-08-23T17:48:45.189" v="2340" actId="478"/>
          <ac:spMkLst>
            <pc:docMk/>
            <pc:sldMk cId="2391606135" sldId="798"/>
            <ac:spMk id="15" creationId="{5905C34F-33D8-413B-A348-CE783EC73FB1}"/>
          </ac:spMkLst>
        </pc:spChg>
        <pc:spChg chg="del">
          <ac:chgData name="Stefan" userId="1c5e8924-0549-49ba-958f-6aecc147309b" providerId="ADAL" clId="{1F1B56FB-1C46-42D6-993A-FCA36042CD9F}" dt="2020-08-23T17:48:45.189" v="2340" actId="478"/>
          <ac:spMkLst>
            <pc:docMk/>
            <pc:sldMk cId="2391606135" sldId="798"/>
            <ac:spMk id="16" creationId="{D9569AC5-99F8-44C3-ACE6-D0A409868023}"/>
          </ac:spMkLst>
        </pc:spChg>
        <pc:spChg chg="del">
          <ac:chgData name="Stefan" userId="1c5e8924-0549-49ba-958f-6aecc147309b" providerId="ADAL" clId="{1F1B56FB-1C46-42D6-993A-FCA36042CD9F}" dt="2020-08-23T17:48:45.189" v="2340" actId="478"/>
          <ac:spMkLst>
            <pc:docMk/>
            <pc:sldMk cId="2391606135" sldId="798"/>
            <ac:spMk id="17" creationId="{9908907A-C40D-4EE7-9D5C-B846D52C8794}"/>
          </ac:spMkLst>
        </pc:spChg>
        <pc:spChg chg="del">
          <ac:chgData name="Stefan" userId="1c5e8924-0549-49ba-958f-6aecc147309b" providerId="ADAL" clId="{1F1B56FB-1C46-42D6-993A-FCA36042CD9F}" dt="2020-08-23T17:48:45.189" v="2340" actId="478"/>
          <ac:spMkLst>
            <pc:docMk/>
            <pc:sldMk cId="2391606135" sldId="798"/>
            <ac:spMk id="18" creationId="{F46C62A7-B9ED-446F-82BA-188A3BB7AE2E}"/>
          </ac:spMkLst>
        </pc:spChg>
        <pc:spChg chg="del">
          <ac:chgData name="Stefan" userId="1c5e8924-0549-49ba-958f-6aecc147309b" providerId="ADAL" clId="{1F1B56FB-1C46-42D6-993A-FCA36042CD9F}" dt="2020-08-23T17:48:45.189" v="2340" actId="478"/>
          <ac:spMkLst>
            <pc:docMk/>
            <pc:sldMk cId="2391606135" sldId="798"/>
            <ac:spMk id="22" creationId="{67DDCEC5-FA55-482F-B54C-5F7503425578}"/>
          </ac:spMkLst>
        </pc:spChg>
        <pc:spChg chg="del">
          <ac:chgData name="Stefan" userId="1c5e8924-0549-49ba-958f-6aecc147309b" providerId="ADAL" clId="{1F1B56FB-1C46-42D6-993A-FCA36042CD9F}" dt="2020-08-23T17:48:45.189" v="2340" actId="478"/>
          <ac:spMkLst>
            <pc:docMk/>
            <pc:sldMk cId="2391606135" sldId="798"/>
            <ac:spMk id="23" creationId="{8BEC14CF-5CEE-488A-8597-BB74CABBB2F0}"/>
          </ac:spMkLst>
        </pc:spChg>
        <pc:spChg chg="mod">
          <ac:chgData name="Stefan" userId="1c5e8924-0549-49ba-958f-6aecc147309b" providerId="ADAL" clId="{1F1B56FB-1C46-42D6-993A-FCA36042CD9F}" dt="2020-08-23T17:49:01.093" v="2345" actId="1076"/>
          <ac:spMkLst>
            <pc:docMk/>
            <pc:sldMk cId="2391606135" sldId="798"/>
            <ac:spMk id="24" creationId="{02102489-8C39-4022-8186-CB6DA0913283}"/>
          </ac:spMkLst>
        </pc:spChg>
        <pc:spChg chg="mod">
          <ac:chgData name="Stefan" userId="1c5e8924-0549-49ba-958f-6aecc147309b" providerId="ADAL" clId="{1F1B56FB-1C46-42D6-993A-FCA36042CD9F}" dt="2020-08-23T17:49:01.093" v="2345" actId="1076"/>
          <ac:spMkLst>
            <pc:docMk/>
            <pc:sldMk cId="2391606135" sldId="798"/>
            <ac:spMk id="25" creationId="{5897D62F-C9BB-42C4-A763-B7434DCFAD74}"/>
          </ac:spMkLst>
        </pc:spChg>
        <pc:spChg chg="mod">
          <ac:chgData name="Stefan" userId="1c5e8924-0549-49ba-958f-6aecc147309b" providerId="ADAL" clId="{1F1B56FB-1C46-42D6-993A-FCA36042CD9F}" dt="2020-08-23T17:49:01.093" v="2345" actId="1076"/>
          <ac:spMkLst>
            <pc:docMk/>
            <pc:sldMk cId="2391606135" sldId="798"/>
            <ac:spMk id="26" creationId="{4AF59B1D-9E4D-4177-8975-4C79B2436F11}"/>
          </ac:spMkLst>
        </pc:spChg>
        <pc:spChg chg="mod">
          <ac:chgData name="Stefan" userId="1c5e8924-0549-49ba-958f-6aecc147309b" providerId="ADAL" clId="{1F1B56FB-1C46-42D6-993A-FCA36042CD9F}" dt="2020-08-23T17:49:01.093" v="2345" actId="1076"/>
          <ac:spMkLst>
            <pc:docMk/>
            <pc:sldMk cId="2391606135" sldId="798"/>
            <ac:spMk id="27" creationId="{F42A8435-5DE3-428B-9276-DCAAA00FCCDC}"/>
          </ac:spMkLst>
        </pc:spChg>
        <pc:spChg chg="mod">
          <ac:chgData name="Stefan" userId="1c5e8924-0549-49ba-958f-6aecc147309b" providerId="ADAL" clId="{1F1B56FB-1C46-42D6-993A-FCA36042CD9F}" dt="2020-08-23T17:49:01.093" v="2345" actId="1076"/>
          <ac:spMkLst>
            <pc:docMk/>
            <pc:sldMk cId="2391606135" sldId="798"/>
            <ac:spMk id="28" creationId="{D613A4BD-6AE4-4666-A6F2-6FD14703D157}"/>
          </ac:spMkLst>
        </pc:spChg>
        <pc:spChg chg="mod">
          <ac:chgData name="Stefan" userId="1c5e8924-0549-49ba-958f-6aecc147309b" providerId="ADAL" clId="{1F1B56FB-1C46-42D6-993A-FCA36042CD9F}" dt="2020-08-23T17:49:01.093" v="2345" actId="1076"/>
          <ac:spMkLst>
            <pc:docMk/>
            <pc:sldMk cId="2391606135" sldId="798"/>
            <ac:spMk id="29" creationId="{D45A54A4-4289-4DF9-BBA4-029DB6211D5C}"/>
          </ac:spMkLst>
        </pc:spChg>
        <pc:spChg chg="mod">
          <ac:chgData name="Stefan" userId="1c5e8924-0549-49ba-958f-6aecc147309b" providerId="ADAL" clId="{1F1B56FB-1C46-42D6-993A-FCA36042CD9F}" dt="2020-08-23T17:49:01.093" v="2345" actId="1076"/>
          <ac:spMkLst>
            <pc:docMk/>
            <pc:sldMk cId="2391606135" sldId="798"/>
            <ac:spMk id="30" creationId="{BF8595BF-DBFA-4D66-910D-70325AEFFBF3}"/>
          </ac:spMkLst>
        </pc:spChg>
        <pc:spChg chg="mod">
          <ac:chgData name="Stefan" userId="1c5e8924-0549-49ba-958f-6aecc147309b" providerId="ADAL" clId="{1F1B56FB-1C46-42D6-993A-FCA36042CD9F}" dt="2020-08-23T17:49:01.093" v="2345" actId="1076"/>
          <ac:spMkLst>
            <pc:docMk/>
            <pc:sldMk cId="2391606135" sldId="798"/>
            <ac:spMk id="31" creationId="{6C30C0A2-F1B7-4199-B7EF-4830B3D0DE3C}"/>
          </ac:spMkLst>
        </pc:spChg>
        <pc:spChg chg="mod">
          <ac:chgData name="Stefan" userId="1c5e8924-0549-49ba-958f-6aecc147309b" providerId="ADAL" clId="{1F1B56FB-1C46-42D6-993A-FCA36042CD9F}" dt="2020-08-23T17:49:01.093" v="2345" actId="1076"/>
          <ac:spMkLst>
            <pc:docMk/>
            <pc:sldMk cId="2391606135" sldId="798"/>
            <ac:spMk id="32" creationId="{0443B150-E2CF-46DF-A774-3695B54D7AD9}"/>
          </ac:spMkLst>
        </pc:spChg>
        <pc:spChg chg="mod">
          <ac:chgData name="Stefan" userId="1c5e8924-0549-49ba-958f-6aecc147309b" providerId="ADAL" clId="{1F1B56FB-1C46-42D6-993A-FCA36042CD9F}" dt="2020-08-23T17:49:01.093" v="2345" actId="1076"/>
          <ac:spMkLst>
            <pc:docMk/>
            <pc:sldMk cId="2391606135" sldId="798"/>
            <ac:spMk id="33" creationId="{AAEA5786-BB69-4579-B559-E79B77655C80}"/>
          </ac:spMkLst>
        </pc:spChg>
        <pc:spChg chg="mod">
          <ac:chgData name="Stefan" userId="1c5e8924-0549-49ba-958f-6aecc147309b" providerId="ADAL" clId="{1F1B56FB-1C46-42D6-993A-FCA36042CD9F}" dt="2020-08-23T17:49:01.093" v="2345" actId="1076"/>
          <ac:spMkLst>
            <pc:docMk/>
            <pc:sldMk cId="2391606135" sldId="798"/>
            <ac:spMk id="34" creationId="{AD828B75-3C74-4B0A-9588-9C45FEB032ED}"/>
          </ac:spMkLst>
        </pc:spChg>
        <pc:spChg chg="mod">
          <ac:chgData name="Stefan" userId="1c5e8924-0549-49ba-958f-6aecc147309b" providerId="ADAL" clId="{1F1B56FB-1C46-42D6-993A-FCA36042CD9F}" dt="2020-08-23T17:49:01.093" v="2345" actId="1076"/>
          <ac:spMkLst>
            <pc:docMk/>
            <pc:sldMk cId="2391606135" sldId="798"/>
            <ac:spMk id="35" creationId="{4647A2F1-9FD8-44BA-8943-A12B8A728B19}"/>
          </ac:spMkLst>
        </pc:spChg>
        <pc:spChg chg="mod">
          <ac:chgData name="Stefan" userId="1c5e8924-0549-49ba-958f-6aecc147309b" providerId="ADAL" clId="{1F1B56FB-1C46-42D6-993A-FCA36042CD9F}" dt="2020-08-23T17:49:01.093" v="2345" actId="1076"/>
          <ac:spMkLst>
            <pc:docMk/>
            <pc:sldMk cId="2391606135" sldId="798"/>
            <ac:spMk id="36" creationId="{0E865FE5-2250-4750-A259-BF096B1DAB8A}"/>
          </ac:spMkLst>
        </pc:spChg>
        <pc:spChg chg="mod">
          <ac:chgData name="Stefan" userId="1c5e8924-0549-49ba-958f-6aecc147309b" providerId="ADAL" clId="{1F1B56FB-1C46-42D6-993A-FCA36042CD9F}" dt="2020-08-23T17:49:01.093" v="2345" actId="1076"/>
          <ac:spMkLst>
            <pc:docMk/>
            <pc:sldMk cId="2391606135" sldId="798"/>
            <ac:spMk id="37" creationId="{D8ED3438-8E86-4CC2-824E-2007B2EFE2F3}"/>
          </ac:spMkLst>
        </pc:spChg>
        <pc:spChg chg="mod">
          <ac:chgData name="Stefan" userId="1c5e8924-0549-49ba-958f-6aecc147309b" providerId="ADAL" clId="{1F1B56FB-1C46-42D6-993A-FCA36042CD9F}" dt="2020-08-23T17:49:01.093" v="2345" actId="1076"/>
          <ac:spMkLst>
            <pc:docMk/>
            <pc:sldMk cId="2391606135" sldId="798"/>
            <ac:spMk id="38" creationId="{C8579FC6-36C6-44A2-88E6-9DD691765EE9}"/>
          </ac:spMkLst>
        </pc:spChg>
        <pc:spChg chg="del">
          <ac:chgData name="Stefan" userId="1c5e8924-0549-49ba-958f-6aecc147309b" providerId="ADAL" clId="{1F1B56FB-1C46-42D6-993A-FCA36042CD9F}" dt="2020-08-23T17:48:45.189" v="2340" actId="478"/>
          <ac:spMkLst>
            <pc:docMk/>
            <pc:sldMk cId="2391606135" sldId="798"/>
            <ac:spMk id="39" creationId="{7F0CFFEF-6924-4CB5-B408-62E2BDFEFE2E}"/>
          </ac:spMkLst>
        </pc:spChg>
        <pc:spChg chg="del">
          <ac:chgData name="Stefan" userId="1c5e8924-0549-49ba-958f-6aecc147309b" providerId="ADAL" clId="{1F1B56FB-1C46-42D6-993A-FCA36042CD9F}" dt="2020-08-23T17:48:48.601" v="2341" actId="478"/>
          <ac:spMkLst>
            <pc:docMk/>
            <pc:sldMk cId="2391606135" sldId="798"/>
            <ac:spMk id="40" creationId="{9C95A13E-081A-401D-AD7F-2ED3B426CDA9}"/>
          </ac:spMkLst>
        </pc:spChg>
        <pc:spChg chg="del">
          <ac:chgData name="Stefan" userId="1c5e8924-0549-49ba-958f-6aecc147309b" providerId="ADAL" clId="{1F1B56FB-1C46-42D6-993A-FCA36042CD9F}" dt="2020-08-23T17:48:48.601" v="2341" actId="478"/>
          <ac:spMkLst>
            <pc:docMk/>
            <pc:sldMk cId="2391606135" sldId="798"/>
            <ac:spMk id="44" creationId="{86B8A709-7448-46B3-BB83-4B8B6CC94BEB}"/>
          </ac:spMkLst>
        </pc:spChg>
        <pc:spChg chg="del">
          <ac:chgData name="Stefan" userId="1c5e8924-0549-49ba-958f-6aecc147309b" providerId="ADAL" clId="{1F1B56FB-1C46-42D6-993A-FCA36042CD9F}" dt="2020-08-23T17:48:48.601" v="2341" actId="478"/>
          <ac:spMkLst>
            <pc:docMk/>
            <pc:sldMk cId="2391606135" sldId="798"/>
            <ac:spMk id="45" creationId="{9FD4130B-A93E-4A72-A754-02FE6538EDC2}"/>
          </ac:spMkLst>
        </pc:spChg>
        <pc:spChg chg="del">
          <ac:chgData name="Stefan" userId="1c5e8924-0549-49ba-958f-6aecc147309b" providerId="ADAL" clId="{1F1B56FB-1C46-42D6-993A-FCA36042CD9F}" dt="2020-08-23T17:48:48.601" v="2341" actId="478"/>
          <ac:spMkLst>
            <pc:docMk/>
            <pc:sldMk cId="2391606135" sldId="798"/>
            <ac:spMk id="46" creationId="{F05480B7-F77E-4526-8F02-502A83F69A22}"/>
          </ac:spMkLst>
        </pc:spChg>
        <pc:spChg chg="del">
          <ac:chgData name="Stefan" userId="1c5e8924-0549-49ba-958f-6aecc147309b" providerId="ADAL" clId="{1F1B56FB-1C46-42D6-993A-FCA36042CD9F}" dt="2020-08-23T17:48:48.601" v="2341" actId="478"/>
          <ac:spMkLst>
            <pc:docMk/>
            <pc:sldMk cId="2391606135" sldId="798"/>
            <ac:spMk id="47" creationId="{1BFDB4BB-23FA-43F3-91D1-D4534F293FDE}"/>
          </ac:spMkLst>
        </pc:spChg>
        <pc:spChg chg="del">
          <ac:chgData name="Stefan" userId="1c5e8924-0549-49ba-958f-6aecc147309b" providerId="ADAL" clId="{1F1B56FB-1C46-42D6-993A-FCA36042CD9F}" dt="2020-08-23T17:48:48.601" v="2341" actId="478"/>
          <ac:spMkLst>
            <pc:docMk/>
            <pc:sldMk cId="2391606135" sldId="798"/>
            <ac:spMk id="48" creationId="{BE79F7D9-7EB1-4031-BA15-5149C8F0396B}"/>
          </ac:spMkLst>
        </pc:spChg>
        <pc:spChg chg="del">
          <ac:chgData name="Stefan" userId="1c5e8924-0549-49ba-958f-6aecc147309b" providerId="ADAL" clId="{1F1B56FB-1C46-42D6-993A-FCA36042CD9F}" dt="2020-08-23T17:48:48.601" v="2341" actId="478"/>
          <ac:spMkLst>
            <pc:docMk/>
            <pc:sldMk cId="2391606135" sldId="798"/>
            <ac:spMk id="49" creationId="{603557CC-EAA0-4329-B6FD-0E930133DCBA}"/>
          </ac:spMkLst>
        </pc:spChg>
        <pc:spChg chg="del">
          <ac:chgData name="Stefan" userId="1c5e8924-0549-49ba-958f-6aecc147309b" providerId="ADAL" clId="{1F1B56FB-1C46-42D6-993A-FCA36042CD9F}" dt="2020-08-23T17:48:48.601" v="2341" actId="478"/>
          <ac:spMkLst>
            <pc:docMk/>
            <pc:sldMk cId="2391606135" sldId="798"/>
            <ac:spMk id="50" creationId="{C8C7B3C1-4624-43C2-B8A0-C4DE2037DE35}"/>
          </ac:spMkLst>
        </pc:spChg>
        <pc:spChg chg="del">
          <ac:chgData name="Stefan" userId="1c5e8924-0549-49ba-958f-6aecc147309b" providerId="ADAL" clId="{1F1B56FB-1C46-42D6-993A-FCA36042CD9F}" dt="2020-08-23T17:48:48.601" v="2341" actId="478"/>
          <ac:spMkLst>
            <pc:docMk/>
            <pc:sldMk cId="2391606135" sldId="798"/>
            <ac:spMk id="51" creationId="{8DA3F157-2700-469D-AC16-27A1F892C21C}"/>
          </ac:spMkLst>
        </pc:spChg>
        <pc:spChg chg="del">
          <ac:chgData name="Stefan" userId="1c5e8924-0549-49ba-958f-6aecc147309b" providerId="ADAL" clId="{1F1B56FB-1C46-42D6-993A-FCA36042CD9F}" dt="2020-08-23T17:48:48.601" v="2341" actId="478"/>
          <ac:spMkLst>
            <pc:docMk/>
            <pc:sldMk cId="2391606135" sldId="798"/>
            <ac:spMk id="52" creationId="{BBF5B0D6-3BF6-4CC8-9F9D-AB96E622D9E4}"/>
          </ac:spMkLst>
        </pc:spChg>
        <pc:spChg chg="del">
          <ac:chgData name="Stefan" userId="1c5e8924-0549-49ba-958f-6aecc147309b" providerId="ADAL" clId="{1F1B56FB-1C46-42D6-993A-FCA36042CD9F}" dt="2020-08-23T17:48:48.601" v="2341" actId="478"/>
          <ac:spMkLst>
            <pc:docMk/>
            <pc:sldMk cId="2391606135" sldId="798"/>
            <ac:spMk id="53" creationId="{7D3A0B93-2567-4195-BFFD-B9085DAC7964}"/>
          </ac:spMkLst>
        </pc:spChg>
        <pc:spChg chg="del">
          <ac:chgData name="Stefan" userId="1c5e8924-0549-49ba-958f-6aecc147309b" providerId="ADAL" clId="{1F1B56FB-1C46-42D6-993A-FCA36042CD9F}" dt="2020-08-23T17:48:48.601" v="2341" actId="478"/>
          <ac:spMkLst>
            <pc:docMk/>
            <pc:sldMk cId="2391606135" sldId="798"/>
            <ac:spMk id="54" creationId="{8AEE914F-C25C-47E0-A256-A9216EDB23F9}"/>
          </ac:spMkLst>
        </pc:spChg>
        <pc:spChg chg="del">
          <ac:chgData name="Stefan" userId="1c5e8924-0549-49ba-958f-6aecc147309b" providerId="ADAL" clId="{1F1B56FB-1C46-42D6-993A-FCA36042CD9F}" dt="2020-08-23T17:48:48.601" v="2341" actId="478"/>
          <ac:spMkLst>
            <pc:docMk/>
            <pc:sldMk cId="2391606135" sldId="798"/>
            <ac:spMk id="55" creationId="{C5780408-14C4-4F24-9086-B6DFD62FF0DF}"/>
          </ac:spMkLst>
        </pc:spChg>
        <pc:spChg chg="del">
          <ac:chgData name="Stefan" userId="1c5e8924-0549-49ba-958f-6aecc147309b" providerId="ADAL" clId="{1F1B56FB-1C46-42D6-993A-FCA36042CD9F}" dt="2020-08-23T17:48:48.601" v="2341" actId="478"/>
          <ac:spMkLst>
            <pc:docMk/>
            <pc:sldMk cId="2391606135" sldId="798"/>
            <ac:spMk id="56" creationId="{FA9EF1C0-B693-4ABC-9672-858913EA13EE}"/>
          </ac:spMkLst>
        </pc:spChg>
        <pc:spChg chg="del">
          <ac:chgData name="Stefan" userId="1c5e8924-0549-49ba-958f-6aecc147309b" providerId="ADAL" clId="{1F1B56FB-1C46-42D6-993A-FCA36042CD9F}" dt="2020-08-23T17:48:48.601" v="2341" actId="478"/>
          <ac:spMkLst>
            <pc:docMk/>
            <pc:sldMk cId="2391606135" sldId="798"/>
            <ac:spMk id="57" creationId="{BAB0E14A-D57F-4406-9079-600C453DB677}"/>
          </ac:spMkLst>
        </pc:spChg>
        <pc:spChg chg="del">
          <ac:chgData name="Stefan" userId="1c5e8924-0549-49ba-958f-6aecc147309b" providerId="ADAL" clId="{1F1B56FB-1C46-42D6-993A-FCA36042CD9F}" dt="2020-08-23T17:48:45.189" v="2340" actId="478"/>
          <ac:spMkLst>
            <pc:docMk/>
            <pc:sldMk cId="2391606135" sldId="798"/>
            <ac:spMk id="64" creationId="{05D42694-4B89-4717-9FB7-28F57FF31173}"/>
          </ac:spMkLst>
        </pc:spChg>
        <pc:spChg chg="del">
          <ac:chgData name="Stefan" userId="1c5e8924-0549-49ba-958f-6aecc147309b" providerId="ADAL" clId="{1F1B56FB-1C46-42D6-993A-FCA36042CD9F}" dt="2020-08-23T17:48:48.601" v="2341" actId="478"/>
          <ac:spMkLst>
            <pc:docMk/>
            <pc:sldMk cId="2391606135" sldId="798"/>
            <ac:spMk id="65" creationId="{155EA1E9-1050-4CC9-8928-9692847EB4C1}"/>
          </ac:spMkLst>
        </pc:spChg>
        <pc:spChg chg="mod">
          <ac:chgData name="Stefan" userId="1c5e8924-0549-49ba-958f-6aecc147309b" providerId="ADAL" clId="{1F1B56FB-1C46-42D6-993A-FCA36042CD9F}" dt="2020-08-23T17:49:01.093" v="2345" actId="1076"/>
          <ac:spMkLst>
            <pc:docMk/>
            <pc:sldMk cId="2391606135" sldId="798"/>
            <ac:spMk id="66" creationId="{A1D963C0-CA19-42A1-9881-14313CB51CE0}"/>
          </ac:spMkLst>
        </pc:spChg>
        <pc:cxnChg chg="del">
          <ac:chgData name="Stefan" userId="1c5e8924-0549-49ba-958f-6aecc147309b" providerId="ADAL" clId="{1F1B56FB-1C46-42D6-993A-FCA36042CD9F}" dt="2020-08-23T17:48:45.189" v="2340" actId="478"/>
          <ac:cxnSpMkLst>
            <pc:docMk/>
            <pc:sldMk cId="2391606135" sldId="798"/>
            <ac:cxnSpMk id="5" creationId="{B3354C95-16CE-407B-A3B9-8BD0F317BD6E}"/>
          </ac:cxnSpMkLst>
        </pc:cxnChg>
        <pc:cxnChg chg="del">
          <ac:chgData name="Stefan" userId="1c5e8924-0549-49ba-958f-6aecc147309b" providerId="ADAL" clId="{1F1B56FB-1C46-42D6-993A-FCA36042CD9F}" dt="2020-08-23T17:48:45.189" v="2340" actId="478"/>
          <ac:cxnSpMkLst>
            <pc:docMk/>
            <pc:sldMk cId="2391606135" sldId="798"/>
            <ac:cxnSpMk id="41" creationId="{67AE97BB-4C6C-44FF-BF36-482D59AEDD1C}"/>
          </ac:cxnSpMkLst>
        </pc:cxnChg>
        <pc:cxnChg chg="del">
          <ac:chgData name="Stefan" userId="1c5e8924-0549-49ba-958f-6aecc147309b" providerId="ADAL" clId="{1F1B56FB-1C46-42D6-993A-FCA36042CD9F}" dt="2020-08-23T17:48:45.189" v="2340" actId="478"/>
          <ac:cxnSpMkLst>
            <pc:docMk/>
            <pc:sldMk cId="2391606135" sldId="798"/>
            <ac:cxnSpMk id="43" creationId="{EE3324B3-27AA-4A02-863A-7F458E0A3417}"/>
          </ac:cxnSpMkLst>
        </pc:cxnChg>
        <pc:cxnChg chg="del">
          <ac:chgData name="Stefan" userId="1c5e8924-0549-49ba-958f-6aecc147309b" providerId="ADAL" clId="{1F1B56FB-1C46-42D6-993A-FCA36042CD9F}" dt="2020-08-23T17:48:53.031" v="2344" actId="478"/>
          <ac:cxnSpMkLst>
            <pc:docMk/>
            <pc:sldMk cId="2391606135" sldId="798"/>
            <ac:cxnSpMk id="59" creationId="{C5E9FB19-3905-43B3-B3E2-3B927A0DDD37}"/>
          </ac:cxnSpMkLst>
        </pc:cxnChg>
        <pc:cxnChg chg="del">
          <ac:chgData name="Stefan" userId="1c5e8924-0549-49ba-958f-6aecc147309b" providerId="ADAL" clId="{1F1B56FB-1C46-42D6-993A-FCA36042CD9F}" dt="2020-08-23T17:48:52.191" v="2343" actId="478"/>
          <ac:cxnSpMkLst>
            <pc:docMk/>
            <pc:sldMk cId="2391606135" sldId="798"/>
            <ac:cxnSpMk id="61" creationId="{CF5B942D-FED8-43F0-8910-455255EEDA25}"/>
          </ac:cxnSpMkLst>
        </pc:cxnChg>
        <pc:cxnChg chg="del">
          <ac:chgData name="Stefan" userId="1c5e8924-0549-49ba-958f-6aecc147309b" providerId="ADAL" clId="{1F1B56FB-1C46-42D6-993A-FCA36042CD9F}" dt="2020-08-23T17:48:50.522" v="2342" actId="478"/>
          <ac:cxnSpMkLst>
            <pc:docMk/>
            <pc:sldMk cId="2391606135" sldId="798"/>
            <ac:cxnSpMk id="63" creationId="{9E411D61-B1F2-453D-B4BD-BE62FFD7348E}"/>
          </ac:cxnSpMkLst>
        </pc:cxnChg>
      </pc:sldChg>
      <pc:sldChg chg="addSp delSp modSp add mod delAnim">
        <pc:chgData name="Stefan" userId="1c5e8924-0549-49ba-958f-6aecc147309b" providerId="ADAL" clId="{1F1B56FB-1C46-42D6-993A-FCA36042CD9F}" dt="2020-08-23T18:37:52.250" v="3367" actId="20577"/>
        <pc:sldMkLst>
          <pc:docMk/>
          <pc:sldMk cId="3714809292" sldId="799"/>
        </pc:sldMkLst>
        <pc:spChg chg="del">
          <ac:chgData name="Stefan" userId="1c5e8924-0549-49ba-958f-6aecc147309b" providerId="ADAL" clId="{1F1B56FB-1C46-42D6-993A-FCA36042CD9F}" dt="2020-08-23T18:24:41.367" v="3210" actId="478"/>
          <ac:spMkLst>
            <pc:docMk/>
            <pc:sldMk cId="3714809292" sldId="799"/>
            <ac:spMk id="3" creationId="{D33E6DDB-7F22-44F5-B2A4-3A6720A26A6B}"/>
          </ac:spMkLst>
        </pc:spChg>
        <pc:spChg chg="add mod">
          <ac:chgData name="Stefan" userId="1c5e8924-0549-49ba-958f-6aecc147309b" providerId="ADAL" clId="{1F1B56FB-1C46-42D6-993A-FCA36042CD9F}" dt="2020-08-23T18:37:52.250" v="3367" actId="20577"/>
          <ac:spMkLst>
            <pc:docMk/>
            <pc:sldMk cId="3714809292" sldId="799"/>
            <ac:spMk id="4" creationId="{D17914F7-C623-4727-AFD2-E94D7EDF9C05}"/>
          </ac:spMkLst>
        </pc:spChg>
        <pc:spChg chg="del">
          <ac:chgData name="Stefan" userId="1c5e8924-0549-49ba-958f-6aecc147309b" providerId="ADAL" clId="{1F1B56FB-1C46-42D6-993A-FCA36042CD9F}" dt="2020-08-23T18:24:41.367" v="3210" actId="478"/>
          <ac:spMkLst>
            <pc:docMk/>
            <pc:sldMk cId="3714809292" sldId="799"/>
            <ac:spMk id="6" creationId="{4EB8865E-E03C-442A-A3AE-A2F1CD0897C6}"/>
          </ac:spMkLst>
        </pc:spChg>
        <pc:spChg chg="del">
          <ac:chgData name="Stefan" userId="1c5e8924-0549-49ba-958f-6aecc147309b" providerId="ADAL" clId="{1F1B56FB-1C46-42D6-993A-FCA36042CD9F}" dt="2020-08-23T18:24:38.251" v="3209" actId="478"/>
          <ac:spMkLst>
            <pc:docMk/>
            <pc:sldMk cId="3714809292" sldId="799"/>
            <ac:spMk id="7" creationId="{FAA62883-64B4-488E-AE86-ACC5479524A0}"/>
          </ac:spMkLst>
        </pc:spChg>
        <pc:spChg chg="del">
          <ac:chgData name="Stefan" userId="1c5e8924-0549-49ba-958f-6aecc147309b" providerId="ADAL" clId="{1F1B56FB-1C46-42D6-993A-FCA36042CD9F}" dt="2020-08-23T18:24:38.251" v="3209" actId="478"/>
          <ac:spMkLst>
            <pc:docMk/>
            <pc:sldMk cId="3714809292" sldId="799"/>
            <ac:spMk id="8" creationId="{3CF12498-5E0E-4697-8C9B-47F71382CC2E}"/>
          </ac:spMkLst>
        </pc:spChg>
        <pc:spChg chg="del">
          <ac:chgData name="Stefan" userId="1c5e8924-0549-49ba-958f-6aecc147309b" providerId="ADAL" clId="{1F1B56FB-1C46-42D6-993A-FCA36042CD9F}" dt="2020-08-23T18:24:38.251" v="3209" actId="478"/>
          <ac:spMkLst>
            <pc:docMk/>
            <pc:sldMk cId="3714809292" sldId="799"/>
            <ac:spMk id="9" creationId="{D9E42A9E-CE05-4540-A958-EF325B7715C3}"/>
          </ac:spMkLst>
        </pc:spChg>
        <pc:spChg chg="del">
          <ac:chgData name="Stefan" userId="1c5e8924-0549-49ba-958f-6aecc147309b" providerId="ADAL" clId="{1F1B56FB-1C46-42D6-993A-FCA36042CD9F}" dt="2020-08-23T18:24:38.251" v="3209" actId="478"/>
          <ac:spMkLst>
            <pc:docMk/>
            <pc:sldMk cId="3714809292" sldId="799"/>
            <ac:spMk id="11" creationId="{7D9C8D4C-D093-4BCF-A7CF-12E5E6EC9B2C}"/>
          </ac:spMkLst>
        </pc:spChg>
        <pc:spChg chg="del">
          <ac:chgData name="Stefan" userId="1c5e8924-0549-49ba-958f-6aecc147309b" providerId="ADAL" clId="{1F1B56FB-1C46-42D6-993A-FCA36042CD9F}" dt="2020-08-23T18:24:38.251" v="3209" actId="478"/>
          <ac:spMkLst>
            <pc:docMk/>
            <pc:sldMk cId="3714809292" sldId="799"/>
            <ac:spMk id="12" creationId="{99B51DC2-9CD3-4AED-AE94-C645B245E82B}"/>
          </ac:spMkLst>
        </pc:spChg>
        <pc:spChg chg="del">
          <ac:chgData name="Stefan" userId="1c5e8924-0549-49ba-958f-6aecc147309b" providerId="ADAL" clId="{1F1B56FB-1C46-42D6-993A-FCA36042CD9F}" dt="2020-08-23T18:24:38.251" v="3209" actId="478"/>
          <ac:spMkLst>
            <pc:docMk/>
            <pc:sldMk cId="3714809292" sldId="799"/>
            <ac:spMk id="14" creationId="{4906DC9E-BF43-4FC4-9652-A9B0CA04CBE5}"/>
          </ac:spMkLst>
        </pc:spChg>
        <pc:spChg chg="del">
          <ac:chgData name="Stefan" userId="1c5e8924-0549-49ba-958f-6aecc147309b" providerId="ADAL" clId="{1F1B56FB-1C46-42D6-993A-FCA36042CD9F}" dt="2020-08-23T18:24:38.251" v="3209" actId="478"/>
          <ac:spMkLst>
            <pc:docMk/>
            <pc:sldMk cId="3714809292" sldId="799"/>
            <ac:spMk id="15" creationId="{5905C34F-33D8-413B-A348-CE783EC73FB1}"/>
          </ac:spMkLst>
        </pc:spChg>
        <pc:spChg chg="del">
          <ac:chgData name="Stefan" userId="1c5e8924-0549-49ba-958f-6aecc147309b" providerId="ADAL" clId="{1F1B56FB-1C46-42D6-993A-FCA36042CD9F}" dt="2020-08-23T18:24:38.251" v="3209" actId="478"/>
          <ac:spMkLst>
            <pc:docMk/>
            <pc:sldMk cId="3714809292" sldId="799"/>
            <ac:spMk id="16" creationId="{D9569AC5-99F8-44C3-ACE6-D0A409868023}"/>
          </ac:spMkLst>
        </pc:spChg>
        <pc:spChg chg="del">
          <ac:chgData name="Stefan" userId="1c5e8924-0549-49ba-958f-6aecc147309b" providerId="ADAL" clId="{1F1B56FB-1C46-42D6-993A-FCA36042CD9F}" dt="2020-08-23T18:24:38.251" v="3209" actId="478"/>
          <ac:spMkLst>
            <pc:docMk/>
            <pc:sldMk cId="3714809292" sldId="799"/>
            <ac:spMk id="17" creationId="{9908907A-C40D-4EE7-9D5C-B846D52C8794}"/>
          </ac:spMkLst>
        </pc:spChg>
        <pc:spChg chg="del">
          <ac:chgData name="Stefan" userId="1c5e8924-0549-49ba-958f-6aecc147309b" providerId="ADAL" clId="{1F1B56FB-1C46-42D6-993A-FCA36042CD9F}" dt="2020-08-23T18:24:38.251" v="3209" actId="478"/>
          <ac:spMkLst>
            <pc:docMk/>
            <pc:sldMk cId="3714809292" sldId="799"/>
            <ac:spMk id="18" creationId="{F46C62A7-B9ED-446F-82BA-188A3BB7AE2E}"/>
          </ac:spMkLst>
        </pc:spChg>
        <pc:spChg chg="del">
          <ac:chgData name="Stefan" userId="1c5e8924-0549-49ba-958f-6aecc147309b" providerId="ADAL" clId="{1F1B56FB-1C46-42D6-993A-FCA36042CD9F}" dt="2020-08-23T18:24:38.251" v="3209" actId="478"/>
          <ac:spMkLst>
            <pc:docMk/>
            <pc:sldMk cId="3714809292" sldId="799"/>
            <ac:spMk id="22" creationId="{67DDCEC5-FA55-482F-B54C-5F7503425578}"/>
          </ac:spMkLst>
        </pc:spChg>
        <pc:spChg chg="del">
          <ac:chgData name="Stefan" userId="1c5e8924-0549-49ba-958f-6aecc147309b" providerId="ADAL" clId="{1F1B56FB-1C46-42D6-993A-FCA36042CD9F}" dt="2020-08-23T18:24:41.367" v="3210" actId="478"/>
          <ac:spMkLst>
            <pc:docMk/>
            <pc:sldMk cId="3714809292" sldId="799"/>
            <ac:spMk id="23" creationId="{8BEC14CF-5CEE-488A-8597-BB74CABBB2F0}"/>
          </ac:spMkLst>
        </pc:spChg>
        <pc:spChg chg="del">
          <ac:chgData name="Stefan" userId="1c5e8924-0549-49ba-958f-6aecc147309b" providerId="ADAL" clId="{1F1B56FB-1C46-42D6-993A-FCA36042CD9F}" dt="2020-08-23T18:24:38.251" v="3209" actId="478"/>
          <ac:spMkLst>
            <pc:docMk/>
            <pc:sldMk cId="3714809292" sldId="799"/>
            <ac:spMk id="24" creationId="{02102489-8C39-4022-8186-CB6DA0913283}"/>
          </ac:spMkLst>
        </pc:spChg>
        <pc:spChg chg="del">
          <ac:chgData name="Stefan" userId="1c5e8924-0549-49ba-958f-6aecc147309b" providerId="ADAL" clId="{1F1B56FB-1C46-42D6-993A-FCA36042CD9F}" dt="2020-08-23T18:24:38.251" v="3209" actId="478"/>
          <ac:spMkLst>
            <pc:docMk/>
            <pc:sldMk cId="3714809292" sldId="799"/>
            <ac:spMk id="25" creationId="{5897D62F-C9BB-42C4-A763-B7434DCFAD74}"/>
          </ac:spMkLst>
        </pc:spChg>
        <pc:spChg chg="del">
          <ac:chgData name="Stefan" userId="1c5e8924-0549-49ba-958f-6aecc147309b" providerId="ADAL" clId="{1F1B56FB-1C46-42D6-993A-FCA36042CD9F}" dt="2020-08-23T18:24:38.251" v="3209" actId="478"/>
          <ac:spMkLst>
            <pc:docMk/>
            <pc:sldMk cId="3714809292" sldId="799"/>
            <ac:spMk id="26" creationId="{4AF59B1D-9E4D-4177-8975-4C79B2436F11}"/>
          </ac:spMkLst>
        </pc:spChg>
        <pc:spChg chg="del">
          <ac:chgData name="Stefan" userId="1c5e8924-0549-49ba-958f-6aecc147309b" providerId="ADAL" clId="{1F1B56FB-1C46-42D6-993A-FCA36042CD9F}" dt="2020-08-23T18:24:38.251" v="3209" actId="478"/>
          <ac:spMkLst>
            <pc:docMk/>
            <pc:sldMk cId="3714809292" sldId="799"/>
            <ac:spMk id="27" creationId="{F42A8435-5DE3-428B-9276-DCAAA00FCCDC}"/>
          </ac:spMkLst>
        </pc:spChg>
        <pc:spChg chg="del">
          <ac:chgData name="Stefan" userId="1c5e8924-0549-49ba-958f-6aecc147309b" providerId="ADAL" clId="{1F1B56FB-1C46-42D6-993A-FCA36042CD9F}" dt="2020-08-23T18:24:38.251" v="3209" actId="478"/>
          <ac:spMkLst>
            <pc:docMk/>
            <pc:sldMk cId="3714809292" sldId="799"/>
            <ac:spMk id="28" creationId="{D613A4BD-6AE4-4666-A6F2-6FD14703D157}"/>
          </ac:spMkLst>
        </pc:spChg>
        <pc:spChg chg="del">
          <ac:chgData name="Stefan" userId="1c5e8924-0549-49ba-958f-6aecc147309b" providerId="ADAL" clId="{1F1B56FB-1C46-42D6-993A-FCA36042CD9F}" dt="2020-08-23T18:24:38.251" v="3209" actId="478"/>
          <ac:spMkLst>
            <pc:docMk/>
            <pc:sldMk cId="3714809292" sldId="799"/>
            <ac:spMk id="29" creationId="{D45A54A4-4289-4DF9-BBA4-029DB6211D5C}"/>
          </ac:spMkLst>
        </pc:spChg>
        <pc:spChg chg="del">
          <ac:chgData name="Stefan" userId="1c5e8924-0549-49ba-958f-6aecc147309b" providerId="ADAL" clId="{1F1B56FB-1C46-42D6-993A-FCA36042CD9F}" dt="2020-08-23T18:24:38.251" v="3209" actId="478"/>
          <ac:spMkLst>
            <pc:docMk/>
            <pc:sldMk cId="3714809292" sldId="799"/>
            <ac:spMk id="30" creationId="{BF8595BF-DBFA-4D66-910D-70325AEFFBF3}"/>
          </ac:spMkLst>
        </pc:spChg>
        <pc:spChg chg="del">
          <ac:chgData name="Stefan" userId="1c5e8924-0549-49ba-958f-6aecc147309b" providerId="ADAL" clId="{1F1B56FB-1C46-42D6-993A-FCA36042CD9F}" dt="2020-08-23T18:24:38.251" v="3209" actId="478"/>
          <ac:spMkLst>
            <pc:docMk/>
            <pc:sldMk cId="3714809292" sldId="799"/>
            <ac:spMk id="31" creationId="{6C30C0A2-F1B7-4199-B7EF-4830B3D0DE3C}"/>
          </ac:spMkLst>
        </pc:spChg>
        <pc:spChg chg="del">
          <ac:chgData name="Stefan" userId="1c5e8924-0549-49ba-958f-6aecc147309b" providerId="ADAL" clId="{1F1B56FB-1C46-42D6-993A-FCA36042CD9F}" dt="2020-08-23T18:24:38.251" v="3209" actId="478"/>
          <ac:spMkLst>
            <pc:docMk/>
            <pc:sldMk cId="3714809292" sldId="799"/>
            <ac:spMk id="32" creationId="{0443B150-E2CF-46DF-A774-3695B54D7AD9}"/>
          </ac:spMkLst>
        </pc:spChg>
        <pc:spChg chg="del">
          <ac:chgData name="Stefan" userId="1c5e8924-0549-49ba-958f-6aecc147309b" providerId="ADAL" clId="{1F1B56FB-1C46-42D6-993A-FCA36042CD9F}" dt="2020-08-23T18:24:38.251" v="3209" actId="478"/>
          <ac:spMkLst>
            <pc:docMk/>
            <pc:sldMk cId="3714809292" sldId="799"/>
            <ac:spMk id="33" creationId="{AAEA5786-BB69-4579-B559-E79B77655C80}"/>
          </ac:spMkLst>
        </pc:spChg>
        <pc:spChg chg="del">
          <ac:chgData name="Stefan" userId="1c5e8924-0549-49ba-958f-6aecc147309b" providerId="ADAL" clId="{1F1B56FB-1C46-42D6-993A-FCA36042CD9F}" dt="2020-08-23T18:24:38.251" v="3209" actId="478"/>
          <ac:spMkLst>
            <pc:docMk/>
            <pc:sldMk cId="3714809292" sldId="799"/>
            <ac:spMk id="34" creationId="{AD828B75-3C74-4B0A-9588-9C45FEB032ED}"/>
          </ac:spMkLst>
        </pc:spChg>
        <pc:spChg chg="del">
          <ac:chgData name="Stefan" userId="1c5e8924-0549-49ba-958f-6aecc147309b" providerId="ADAL" clId="{1F1B56FB-1C46-42D6-993A-FCA36042CD9F}" dt="2020-08-23T18:24:38.251" v="3209" actId="478"/>
          <ac:spMkLst>
            <pc:docMk/>
            <pc:sldMk cId="3714809292" sldId="799"/>
            <ac:spMk id="35" creationId="{4647A2F1-9FD8-44BA-8943-A12B8A728B19}"/>
          </ac:spMkLst>
        </pc:spChg>
        <pc:spChg chg="del">
          <ac:chgData name="Stefan" userId="1c5e8924-0549-49ba-958f-6aecc147309b" providerId="ADAL" clId="{1F1B56FB-1C46-42D6-993A-FCA36042CD9F}" dt="2020-08-23T18:24:38.251" v="3209" actId="478"/>
          <ac:spMkLst>
            <pc:docMk/>
            <pc:sldMk cId="3714809292" sldId="799"/>
            <ac:spMk id="36" creationId="{0E865FE5-2250-4750-A259-BF096B1DAB8A}"/>
          </ac:spMkLst>
        </pc:spChg>
        <pc:spChg chg="del">
          <ac:chgData name="Stefan" userId="1c5e8924-0549-49ba-958f-6aecc147309b" providerId="ADAL" clId="{1F1B56FB-1C46-42D6-993A-FCA36042CD9F}" dt="2020-08-23T18:24:38.251" v="3209" actId="478"/>
          <ac:spMkLst>
            <pc:docMk/>
            <pc:sldMk cId="3714809292" sldId="799"/>
            <ac:spMk id="37" creationId="{D8ED3438-8E86-4CC2-824E-2007B2EFE2F3}"/>
          </ac:spMkLst>
        </pc:spChg>
        <pc:spChg chg="del">
          <ac:chgData name="Stefan" userId="1c5e8924-0549-49ba-958f-6aecc147309b" providerId="ADAL" clId="{1F1B56FB-1C46-42D6-993A-FCA36042CD9F}" dt="2020-08-23T18:24:38.251" v="3209" actId="478"/>
          <ac:spMkLst>
            <pc:docMk/>
            <pc:sldMk cId="3714809292" sldId="799"/>
            <ac:spMk id="38" creationId="{C8579FC6-36C6-44A2-88E6-9DD691765EE9}"/>
          </ac:spMkLst>
        </pc:spChg>
        <pc:spChg chg="del">
          <ac:chgData name="Stefan" userId="1c5e8924-0549-49ba-958f-6aecc147309b" providerId="ADAL" clId="{1F1B56FB-1C46-42D6-993A-FCA36042CD9F}" dt="2020-08-23T18:24:41.367" v="3210" actId="478"/>
          <ac:spMkLst>
            <pc:docMk/>
            <pc:sldMk cId="3714809292" sldId="799"/>
            <ac:spMk id="39" creationId="{7F0CFFEF-6924-4CB5-B408-62E2BDFEFE2E}"/>
          </ac:spMkLst>
        </pc:spChg>
        <pc:spChg chg="mod">
          <ac:chgData name="Stefan" userId="1c5e8924-0549-49ba-958f-6aecc147309b" providerId="ADAL" clId="{1F1B56FB-1C46-42D6-993A-FCA36042CD9F}" dt="2020-08-23T18:24:49.947" v="3211" actId="1076"/>
          <ac:spMkLst>
            <pc:docMk/>
            <pc:sldMk cId="3714809292" sldId="799"/>
            <ac:spMk id="40" creationId="{9C95A13E-081A-401D-AD7F-2ED3B426CDA9}"/>
          </ac:spMkLst>
        </pc:spChg>
        <pc:spChg chg="mod">
          <ac:chgData name="Stefan" userId="1c5e8924-0549-49ba-958f-6aecc147309b" providerId="ADAL" clId="{1F1B56FB-1C46-42D6-993A-FCA36042CD9F}" dt="2020-08-23T18:24:49.947" v="3211" actId="1076"/>
          <ac:spMkLst>
            <pc:docMk/>
            <pc:sldMk cId="3714809292" sldId="799"/>
            <ac:spMk id="44" creationId="{86B8A709-7448-46B3-BB83-4B8B6CC94BEB}"/>
          </ac:spMkLst>
        </pc:spChg>
        <pc:spChg chg="mod">
          <ac:chgData name="Stefan" userId="1c5e8924-0549-49ba-958f-6aecc147309b" providerId="ADAL" clId="{1F1B56FB-1C46-42D6-993A-FCA36042CD9F}" dt="2020-08-23T18:24:49.947" v="3211" actId="1076"/>
          <ac:spMkLst>
            <pc:docMk/>
            <pc:sldMk cId="3714809292" sldId="799"/>
            <ac:spMk id="45" creationId="{9FD4130B-A93E-4A72-A754-02FE6538EDC2}"/>
          </ac:spMkLst>
        </pc:spChg>
        <pc:spChg chg="mod">
          <ac:chgData name="Stefan" userId="1c5e8924-0549-49ba-958f-6aecc147309b" providerId="ADAL" clId="{1F1B56FB-1C46-42D6-993A-FCA36042CD9F}" dt="2020-08-23T18:24:49.947" v="3211" actId="1076"/>
          <ac:spMkLst>
            <pc:docMk/>
            <pc:sldMk cId="3714809292" sldId="799"/>
            <ac:spMk id="46" creationId="{F05480B7-F77E-4526-8F02-502A83F69A22}"/>
          </ac:spMkLst>
        </pc:spChg>
        <pc:spChg chg="mod">
          <ac:chgData name="Stefan" userId="1c5e8924-0549-49ba-958f-6aecc147309b" providerId="ADAL" clId="{1F1B56FB-1C46-42D6-993A-FCA36042CD9F}" dt="2020-08-23T18:24:49.947" v="3211" actId="1076"/>
          <ac:spMkLst>
            <pc:docMk/>
            <pc:sldMk cId="3714809292" sldId="799"/>
            <ac:spMk id="47" creationId="{1BFDB4BB-23FA-43F3-91D1-D4534F293FDE}"/>
          </ac:spMkLst>
        </pc:spChg>
        <pc:spChg chg="mod">
          <ac:chgData name="Stefan" userId="1c5e8924-0549-49ba-958f-6aecc147309b" providerId="ADAL" clId="{1F1B56FB-1C46-42D6-993A-FCA36042CD9F}" dt="2020-08-23T18:24:49.947" v="3211" actId="1076"/>
          <ac:spMkLst>
            <pc:docMk/>
            <pc:sldMk cId="3714809292" sldId="799"/>
            <ac:spMk id="48" creationId="{BE79F7D9-7EB1-4031-BA15-5149C8F0396B}"/>
          </ac:spMkLst>
        </pc:spChg>
        <pc:spChg chg="mod">
          <ac:chgData name="Stefan" userId="1c5e8924-0549-49ba-958f-6aecc147309b" providerId="ADAL" clId="{1F1B56FB-1C46-42D6-993A-FCA36042CD9F}" dt="2020-08-23T18:24:49.947" v="3211" actId="1076"/>
          <ac:spMkLst>
            <pc:docMk/>
            <pc:sldMk cId="3714809292" sldId="799"/>
            <ac:spMk id="49" creationId="{603557CC-EAA0-4329-B6FD-0E930133DCBA}"/>
          </ac:spMkLst>
        </pc:spChg>
        <pc:spChg chg="mod">
          <ac:chgData name="Stefan" userId="1c5e8924-0549-49ba-958f-6aecc147309b" providerId="ADAL" clId="{1F1B56FB-1C46-42D6-993A-FCA36042CD9F}" dt="2020-08-23T18:24:49.947" v="3211" actId="1076"/>
          <ac:spMkLst>
            <pc:docMk/>
            <pc:sldMk cId="3714809292" sldId="799"/>
            <ac:spMk id="50" creationId="{C8C7B3C1-4624-43C2-B8A0-C4DE2037DE35}"/>
          </ac:spMkLst>
        </pc:spChg>
        <pc:spChg chg="mod">
          <ac:chgData name="Stefan" userId="1c5e8924-0549-49ba-958f-6aecc147309b" providerId="ADAL" clId="{1F1B56FB-1C46-42D6-993A-FCA36042CD9F}" dt="2020-08-23T18:24:49.947" v="3211" actId="1076"/>
          <ac:spMkLst>
            <pc:docMk/>
            <pc:sldMk cId="3714809292" sldId="799"/>
            <ac:spMk id="51" creationId="{8DA3F157-2700-469D-AC16-27A1F892C21C}"/>
          </ac:spMkLst>
        </pc:spChg>
        <pc:spChg chg="mod">
          <ac:chgData name="Stefan" userId="1c5e8924-0549-49ba-958f-6aecc147309b" providerId="ADAL" clId="{1F1B56FB-1C46-42D6-993A-FCA36042CD9F}" dt="2020-08-23T18:24:49.947" v="3211" actId="1076"/>
          <ac:spMkLst>
            <pc:docMk/>
            <pc:sldMk cId="3714809292" sldId="799"/>
            <ac:spMk id="52" creationId="{BBF5B0D6-3BF6-4CC8-9F9D-AB96E622D9E4}"/>
          </ac:spMkLst>
        </pc:spChg>
        <pc:spChg chg="mod">
          <ac:chgData name="Stefan" userId="1c5e8924-0549-49ba-958f-6aecc147309b" providerId="ADAL" clId="{1F1B56FB-1C46-42D6-993A-FCA36042CD9F}" dt="2020-08-23T18:24:49.947" v="3211" actId="1076"/>
          <ac:spMkLst>
            <pc:docMk/>
            <pc:sldMk cId="3714809292" sldId="799"/>
            <ac:spMk id="53" creationId="{7D3A0B93-2567-4195-BFFD-B9085DAC7964}"/>
          </ac:spMkLst>
        </pc:spChg>
        <pc:spChg chg="mod">
          <ac:chgData name="Stefan" userId="1c5e8924-0549-49ba-958f-6aecc147309b" providerId="ADAL" clId="{1F1B56FB-1C46-42D6-993A-FCA36042CD9F}" dt="2020-08-23T18:24:49.947" v="3211" actId="1076"/>
          <ac:spMkLst>
            <pc:docMk/>
            <pc:sldMk cId="3714809292" sldId="799"/>
            <ac:spMk id="54" creationId="{8AEE914F-C25C-47E0-A256-A9216EDB23F9}"/>
          </ac:spMkLst>
        </pc:spChg>
        <pc:spChg chg="mod">
          <ac:chgData name="Stefan" userId="1c5e8924-0549-49ba-958f-6aecc147309b" providerId="ADAL" clId="{1F1B56FB-1C46-42D6-993A-FCA36042CD9F}" dt="2020-08-23T18:24:49.947" v="3211" actId="1076"/>
          <ac:spMkLst>
            <pc:docMk/>
            <pc:sldMk cId="3714809292" sldId="799"/>
            <ac:spMk id="55" creationId="{C5780408-14C4-4F24-9086-B6DFD62FF0DF}"/>
          </ac:spMkLst>
        </pc:spChg>
        <pc:spChg chg="mod">
          <ac:chgData name="Stefan" userId="1c5e8924-0549-49ba-958f-6aecc147309b" providerId="ADAL" clId="{1F1B56FB-1C46-42D6-993A-FCA36042CD9F}" dt="2020-08-23T18:24:49.947" v="3211" actId="1076"/>
          <ac:spMkLst>
            <pc:docMk/>
            <pc:sldMk cId="3714809292" sldId="799"/>
            <ac:spMk id="56" creationId="{FA9EF1C0-B693-4ABC-9672-858913EA13EE}"/>
          </ac:spMkLst>
        </pc:spChg>
        <pc:spChg chg="mod">
          <ac:chgData name="Stefan" userId="1c5e8924-0549-49ba-958f-6aecc147309b" providerId="ADAL" clId="{1F1B56FB-1C46-42D6-993A-FCA36042CD9F}" dt="2020-08-23T18:24:49.947" v="3211" actId="1076"/>
          <ac:spMkLst>
            <pc:docMk/>
            <pc:sldMk cId="3714809292" sldId="799"/>
            <ac:spMk id="57" creationId="{BAB0E14A-D57F-4406-9079-600C453DB677}"/>
          </ac:spMkLst>
        </pc:spChg>
        <pc:spChg chg="del">
          <ac:chgData name="Stefan" userId="1c5e8924-0549-49ba-958f-6aecc147309b" providerId="ADAL" clId="{1F1B56FB-1C46-42D6-993A-FCA36042CD9F}" dt="2020-08-23T18:24:38.251" v="3209" actId="478"/>
          <ac:spMkLst>
            <pc:docMk/>
            <pc:sldMk cId="3714809292" sldId="799"/>
            <ac:spMk id="64" creationId="{05D42694-4B89-4717-9FB7-28F57FF31173}"/>
          </ac:spMkLst>
        </pc:spChg>
        <pc:spChg chg="mod">
          <ac:chgData name="Stefan" userId="1c5e8924-0549-49ba-958f-6aecc147309b" providerId="ADAL" clId="{1F1B56FB-1C46-42D6-993A-FCA36042CD9F}" dt="2020-08-23T18:24:49.947" v="3211" actId="1076"/>
          <ac:spMkLst>
            <pc:docMk/>
            <pc:sldMk cId="3714809292" sldId="799"/>
            <ac:spMk id="65" creationId="{155EA1E9-1050-4CC9-8928-9692847EB4C1}"/>
          </ac:spMkLst>
        </pc:spChg>
        <pc:spChg chg="del">
          <ac:chgData name="Stefan" userId="1c5e8924-0549-49ba-958f-6aecc147309b" providerId="ADAL" clId="{1F1B56FB-1C46-42D6-993A-FCA36042CD9F}" dt="2020-08-23T18:24:38.251" v="3209" actId="478"/>
          <ac:spMkLst>
            <pc:docMk/>
            <pc:sldMk cId="3714809292" sldId="799"/>
            <ac:spMk id="66" creationId="{A1D963C0-CA19-42A1-9881-14313CB51CE0}"/>
          </ac:spMkLst>
        </pc:spChg>
        <pc:cxnChg chg="del">
          <ac:chgData name="Stefan" userId="1c5e8924-0549-49ba-958f-6aecc147309b" providerId="ADAL" clId="{1F1B56FB-1C46-42D6-993A-FCA36042CD9F}" dt="2020-08-23T18:24:38.251" v="3209" actId="478"/>
          <ac:cxnSpMkLst>
            <pc:docMk/>
            <pc:sldMk cId="3714809292" sldId="799"/>
            <ac:cxnSpMk id="5" creationId="{B3354C95-16CE-407B-A3B9-8BD0F317BD6E}"/>
          </ac:cxnSpMkLst>
        </pc:cxnChg>
        <pc:cxnChg chg="del">
          <ac:chgData name="Stefan" userId="1c5e8924-0549-49ba-958f-6aecc147309b" providerId="ADAL" clId="{1F1B56FB-1C46-42D6-993A-FCA36042CD9F}" dt="2020-08-23T18:24:38.251" v="3209" actId="478"/>
          <ac:cxnSpMkLst>
            <pc:docMk/>
            <pc:sldMk cId="3714809292" sldId="799"/>
            <ac:cxnSpMk id="41" creationId="{67AE97BB-4C6C-44FF-BF36-482D59AEDD1C}"/>
          </ac:cxnSpMkLst>
        </pc:cxnChg>
        <pc:cxnChg chg="del">
          <ac:chgData name="Stefan" userId="1c5e8924-0549-49ba-958f-6aecc147309b" providerId="ADAL" clId="{1F1B56FB-1C46-42D6-993A-FCA36042CD9F}" dt="2020-08-23T18:24:38.251" v="3209" actId="478"/>
          <ac:cxnSpMkLst>
            <pc:docMk/>
            <pc:sldMk cId="3714809292" sldId="799"/>
            <ac:cxnSpMk id="43" creationId="{EE3324B3-27AA-4A02-863A-7F458E0A3417}"/>
          </ac:cxnSpMkLst>
        </pc:cxnChg>
        <pc:cxnChg chg="del">
          <ac:chgData name="Stefan" userId="1c5e8924-0549-49ba-958f-6aecc147309b" providerId="ADAL" clId="{1F1B56FB-1C46-42D6-993A-FCA36042CD9F}" dt="2020-08-23T18:24:38.251" v="3209" actId="478"/>
          <ac:cxnSpMkLst>
            <pc:docMk/>
            <pc:sldMk cId="3714809292" sldId="799"/>
            <ac:cxnSpMk id="59" creationId="{C5E9FB19-3905-43B3-B3E2-3B927A0DDD37}"/>
          </ac:cxnSpMkLst>
        </pc:cxnChg>
        <pc:cxnChg chg="del">
          <ac:chgData name="Stefan" userId="1c5e8924-0549-49ba-958f-6aecc147309b" providerId="ADAL" clId="{1F1B56FB-1C46-42D6-993A-FCA36042CD9F}" dt="2020-08-23T18:24:38.251" v="3209" actId="478"/>
          <ac:cxnSpMkLst>
            <pc:docMk/>
            <pc:sldMk cId="3714809292" sldId="799"/>
            <ac:cxnSpMk id="61" creationId="{CF5B942D-FED8-43F0-8910-455255EEDA25}"/>
          </ac:cxnSpMkLst>
        </pc:cxnChg>
        <pc:cxnChg chg="del">
          <ac:chgData name="Stefan" userId="1c5e8924-0549-49ba-958f-6aecc147309b" providerId="ADAL" clId="{1F1B56FB-1C46-42D6-993A-FCA36042CD9F}" dt="2020-08-23T18:24:38.251" v="3209" actId="478"/>
          <ac:cxnSpMkLst>
            <pc:docMk/>
            <pc:sldMk cId="3714809292" sldId="799"/>
            <ac:cxnSpMk id="63" creationId="{9E411D61-B1F2-453D-B4BD-BE62FFD7348E}"/>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1" y="1"/>
            <a:ext cx="3078639"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de-DE"/>
          </a:p>
        </p:txBody>
      </p:sp>
      <p:sp>
        <p:nvSpPr>
          <p:cNvPr id="63491" name="Rectangle 3"/>
          <p:cNvSpPr>
            <a:spLocks noGrp="1" noChangeArrowheads="1"/>
          </p:cNvSpPr>
          <p:nvPr>
            <p:ph type="dt" sz="quarter" idx="1"/>
          </p:nvPr>
        </p:nvSpPr>
        <p:spPr bwMode="auto">
          <a:xfrm>
            <a:off x="4023836" y="1"/>
            <a:ext cx="3078639"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F2A6C851-BF56-4575-B3CF-9EA897573DE0}" type="datetime1">
              <a:rPr lang="de-DE" smtClean="0"/>
              <a:t>14.09.2020</a:t>
            </a:fld>
            <a:endParaRPr lang="de-DE"/>
          </a:p>
        </p:txBody>
      </p:sp>
      <p:sp>
        <p:nvSpPr>
          <p:cNvPr id="63492" name="Rectangle 4"/>
          <p:cNvSpPr>
            <a:spLocks noGrp="1" noChangeArrowheads="1"/>
          </p:cNvSpPr>
          <p:nvPr>
            <p:ph type="ftr" sz="quarter" idx="2"/>
          </p:nvPr>
        </p:nvSpPr>
        <p:spPr bwMode="auto">
          <a:xfrm>
            <a:off x="1" y="9721851"/>
            <a:ext cx="3078639"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de-DE"/>
          </a:p>
        </p:txBody>
      </p:sp>
      <p:sp>
        <p:nvSpPr>
          <p:cNvPr id="63493" name="Rectangle 5"/>
          <p:cNvSpPr>
            <a:spLocks noGrp="1" noChangeArrowheads="1"/>
          </p:cNvSpPr>
          <p:nvPr>
            <p:ph type="sldNum" sz="quarter" idx="3"/>
          </p:nvPr>
        </p:nvSpPr>
        <p:spPr bwMode="auto">
          <a:xfrm>
            <a:off x="4023836" y="9721851"/>
            <a:ext cx="3078639"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B433B7B-7C98-430A-A141-FF665DE053E7}" type="slidenum">
              <a:rPr lang="de-DE"/>
              <a:pPr/>
              <a:t>‹Nr.›</a:t>
            </a:fld>
            <a:endParaRPr lang="de-DE"/>
          </a:p>
        </p:txBody>
      </p:sp>
    </p:spTree>
    <p:extLst>
      <p:ext uri="{BB962C8B-B14F-4D97-AF65-F5344CB8AC3E}">
        <p14:creationId xmlns:p14="http://schemas.microsoft.com/office/powerpoint/2010/main" val="1442997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1" y="1"/>
            <a:ext cx="3078639"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endParaRPr lang="de-DE"/>
          </a:p>
        </p:txBody>
      </p:sp>
      <p:sp>
        <p:nvSpPr>
          <p:cNvPr id="15363" name="Rectangle 3"/>
          <p:cNvSpPr>
            <a:spLocks noGrp="1" noChangeArrowheads="1"/>
          </p:cNvSpPr>
          <p:nvPr>
            <p:ph type="dt" idx="1"/>
          </p:nvPr>
        </p:nvSpPr>
        <p:spPr bwMode="auto">
          <a:xfrm>
            <a:off x="4023836" y="1"/>
            <a:ext cx="3078639"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fld id="{200206E7-BEB0-45DD-AABB-B6B3BB49D1C2}" type="datetime1">
              <a:rPr lang="de-DE" smtClean="0"/>
              <a:t>14.09.2020</a:t>
            </a:fld>
            <a:endParaRPr lang="de-DE"/>
          </a:p>
        </p:txBody>
      </p:sp>
      <p:sp>
        <p:nvSpPr>
          <p:cNvPr id="15364" name="Rectangle 4"/>
          <p:cNvSpPr>
            <a:spLocks noGrp="1" noRot="1" noChangeAspect="1" noChangeArrowheads="1" noTextEdit="1"/>
          </p:cNvSpPr>
          <p:nvPr>
            <p:ph type="sldImg" idx="2"/>
          </p:nvPr>
        </p:nvSpPr>
        <p:spPr bwMode="auto">
          <a:xfrm>
            <a:off x="993775" y="768350"/>
            <a:ext cx="5116513" cy="3836988"/>
          </a:xfrm>
          <a:prstGeom prst="rect">
            <a:avLst/>
          </a:prstGeom>
          <a:noFill/>
          <a:ln w="9525">
            <a:solidFill>
              <a:srgbClr val="000000"/>
            </a:solidFill>
            <a:miter lim="800000"/>
            <a:headEnd/>
            <a:tailEnd/>
          </a:ln>
          <a:effectLst/>
        </p:spPr>
      </p:sp>
      <p:sp>
        <p:nvSpPr>
          <p:cNvPr id="15365" name="Rectangle 5"/>
          <p:cNvSpPr>
            <a:spLocks noGrp="1" noChangeArrowheads="1"/>
          </p:cNvSpPr>
          <p:nvPr>
            <p:ph type="body" sz="quarter" idx="3"/>
          </p:nvPr>
        </p:nvSpPr>
        <p:spPr bwMode="auto">
          <a:xfrm>
            <a:off x="710090" y="4860925"/>
            <a:ext cx="5683886"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15366" name="Rectangle 6"/>
          <p:cNvSpPr>
            <a:spLocks noGrp="1" noChangeArrowheads="1"/>
          </p:cNvSpPr>
          <p:nvPr>
            <p:ph type="ftr" sz="quarter" idx="4"/>
          </p:nvPr>
        </p:nvSpPr>
        <p:spPr bwMode="auto">
          <a:xfrm>
            <a:off x="1" y="9721851"/>
            <a:ext cx="3078639"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endParaRPr lang="de-DE"/>
          </a:p>
        </p:txBody>
      </p:sp>
      <p:sp>
        <p:nvSpPr>
          <p:cNvPr id="15367" name="Rectangle 7"/>
          <p:cNvSpPr>
            <a:spLocks noGrp="1" noChangeArrowheads="1"/>
          </p:cNvSpPr>
          <p:nvPr>
            <p:ph type="sldNum" sz="quarter" idx="5"/>
          </p:nvPr>
        </p:nvSpPr>
        <p:spPr bwMode="auto">
          <a:xfrm>
            <a:off x="4023836" y="9721851"/>
            <a:ext cx="3078639"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B770EDFD-6343-49AF-B0F0-3F2B9924BEB0}" type="slidenum">
              <a:rPr lang="de-DE"/>
              <a:pPr/>
              <a:t>‹Nr.›</a:t>
            </a:fld>
            <a:endParaRPr lang="de-DE"/>
          </a:p>
        </p:txBody>
      </p:sp>
    </p:spTree>
    <p:extLst>
      <p:ext uri="{BB962C8B-B14F-4D97-AF65-F5344CB8AC3E}">
        <p14:creationId xmlns:p14="http://schemas.microsoft.com/office/powerpoint/2010/main" val="2658140870"/>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fld id="{200206E7-BEB0-45DD-AABB-B6B3BB49D1C2}" type="datetime1">
              <a:rPr lang="de-DE" smtClean="0"/>
              <a:t>14.09.2020</a:t>
            </a:fld>
            <a:endParaRPr lang="de-DE"/>
          </a:p>
        </p:txBody>
      </p:sp>
      <p:sp>
        <p:nvSpPr>
          <p:cNvPr id="5" name="Foliennummernplatzhalter 4"/>
          <p:cNvSpPr>
            <a:spLocks noGrp="1"/>
          </p:cNvSpPr>
          <p:nvPr>
            <p:ph type="sldNum" sz="quarter" idx="5"/>
          </p:nvPr>
        </p:nvSpPr>
        <p:spPr/>
        <p:txBody>
          <a:bodyPr/>
          <a:lstStyle/>
          <a:p>
            <a:fld id="{B770EDFD-6343-49AF-B0F0-3F2B9924BEB0}" type="slidenum">
              <a:rPr lang="de-DE" smtClean="0"/>
              <a:pPr/>
              <a:t>5</a:t>
            </a:fld>
            <a:endParaRPr lang="de-DE"/>
          </a:p>
        </p:txBody>
      </p:sp>
    </p:spTree>
    <p:extLst>
      <p:ext uri="{BB962C8B-B14F-4D97-AF65-F5344CB8AC3E}">
        <p14:creationId xmlns:p14="http://schemas.microsoft.com/office/powerpoint/2010/main" val="20501841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38914" name="Group 2"/>
          <p:cNvGrpSpPr>
            <a:grpSpLocks/>
          </p:cNvGrpSpPr>
          <p:nvPr/>
        </p:nvGrpSpPr>
        <p:grpSpPr bwMode="auto">
          <a:xfrm>
            <a:off x="0" y="0"/>
            <a:ext cx="9144000" cy="6858000"/>
            <a:chOff x="0" y="0"/>
            <a:chExt cx="5760" cy="4320"/>
          </a:xfrm>
        </p:grpSpPr>
        <p:sp>
          <p:nvSpPr>
            <p:cNvPr id="3891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lang="de-DE" sz="2400">
                <a:latin typeface="Times New Roman" pitchFamily="18" charset="0"/>
              </a:endParaRPr>
            </a:p>
          </p:txBody>
        </p:sp>
        <p:sp>
          <p:nvSpPr>
            <p:cNvPr id="3891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endParaRPr lang="de-DE" sz="2400">
                <a:latin typeface="Times New Roman" pitchFamily="18" charset="0"/>
              </a:endParaRPr>
            </a:p>
          </p:txBody>
        </p:sp>
        <p:grpSp>
          <p:nvGrpSpPr>
            <p:cNvPr id="38917" name="Group 5"/>
            <p:cNvGrpSpPr>
              <a:grpSpLocks/>
            </p:cNvGrpSpPr>
            <p:nvPr/>
          </p:nvGrpSpPr>
          <p:grpSpPr bwMode="auto">
            <a:xfrm>
              <a:off x="0" y="672"/>
              <a:ext cx="1806" cy="1989"/>
              <a:chOff x="0" y="672"/>
              <a:chExt cx="1806" cy="1989"/>
            </a:xfrm>
          </p:grpSpPr>
          <p:sp>
            <p:nvSpPr>
              <p:cNvPr id="3891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endParaRPr lang="de-DE" sz="2400">
                  <a:latin typeface="Times New Roman" pitchFamily="18" charset="0"/>
                </a:endParaRPr>
              </a:p>
            </p:txBody>
          </p:sp>
          <p:sp>
            <p:nvSpPr>
              <p:cNvPr id="3891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endParaRPr lang="de-DE" sz="2400">
                  <a:latin typeface="Times New Roman" pitchFamily="18" charset="0"/>
                </a:endParaRPr>
              </a:p>
            </p:txBody>
          </p:sp>
          <p:sp>
            <p:nvSpPr>
              <p:cNvPr id="3892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endParaRPr lang="de-DE" sz="2400">
                  <a:latin typeface="Times New Roman" pitchFamily="18" charset="0"/>
                </a:endParaRPr>
              </a:p>
            </p:txBody>
          </p:sp>
          <p:sp>
            <p:nvSpPr>
              <p:cNvPr id="3892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endParaRPr lang="de-DE" sz="2400">
                  <a:latin typeface="Times New Roman" pitchFamily="18" charset="0"/>
                </a:endParaRPr>
              </a:p>
            </p:txBody>
          </p:sp>
          <p:sp>
            <p:nvSpPr>
              <p:cNvPr id="3892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endParaRPr lang="de-DE" sz="2400">
                  <a:latin typeface="Times New Roman" pitchFamily="18" charset="0"/>
                </a:endParaRPr>
              </a:p>
            </p:txBody>
          </p:sp>
          <p:sp>
            <p:nvSpPr>
              <p:cNvPr id="3892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endParaRPr lang="de-DE" sz="2400">
                  <a:latin typeface="Times New Roman" pitchFamily="18" charset="0"/>
                </a:endParaRPr>
              </a:p>
            </p:txBody>
          </p:sp>
          <p:sp>
            <p:nvSpPr>
              <p:cNvPr id="3892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endParaRPr lang="de-DE" sz="2400">
                  <a:latin typeface="Times New Roman" pitchFamily="18" charset="0"/>
                </a:endParaRPr>
              </a:p>
            </p:txBody>
          </p:sp>
          <p:sp>
            <p:nvSpPr>
              <p:cNvPr id="3892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endParaRPr lang="de-DE" sz="2400">
                  <a:latin typeface="Times New Roman" pitchFamily="18" charset="0"/>
                </a:endParaRPr>
              </a:p>
            </p:txBody>
          </p:sp>
          <p:sp>
            <p:nvSpPr>
              <p:cNvPr id="3892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endParaRPr lang="de-DE" sz="2400">
                  <a:latin typeface="Times New Roman" pitchFamily="18" charset="0"/>
                </a:endParaRPr>
              </a:p>
            </p:txBody>
          </p:sp>
          <p:sp>
            <p:nvSpPr>
              <p:cNvPr id="3892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endParaRPr lang="de-DE" sz="2400">
                  <a:latin typeface="Times New Roman" pitchFamily="18" charset="0"/>
                </a:endParaRPr>
              </a:p>
            </p:txBody>
          </p:sp>
        </p:grpSp>
      </p:grpSp>
      <p:sp>
        <p:nvSpPr>
          <p:cNvPr id="38928" name="Rectangle 16"/>
          <p:cNvSpPr>
            <a:spLocks noGrp="1" noChangeArrowheads="1"/>
          </p:cNvSpPr>
          <p:nvPr>
            <p:ph type="dt" sz="half" idx="2"/>
          </p:nvPr>
        </p:nvSpPr>
        <p:spPr>
          <a:xfrm>
            <a:off x="468313" y="6237288"/>
            <a:ext cx="1366837" cy="457200"/>
          </a:xfrm>
        </p:spPr>
        <p:txBody>
          <a:bodyPr/>
          <a:lstStyle>
            <a:lvl1pPr>
              <a:defRPr/>
            </a:lvl1pPr>
          </a:lstStyle>
          <a:p>
            <a:r>
              <a:rPr lang="de-DE"/>
              <a:t>30.08.2019</a:t>
            </a:r>
          </a:p>
        </p:txBody>
      </p:sp>
      <p:sp>
        <p:nvSpPr>
          <p:cNvPr id="38929" name="Rectangle 17"/>
          <p:cNvSpPr>
            <a:spLocks noGrp="1" noChangeArrowheads="1"/>
          </p:cNvSpPr>
          <p:nvPr>
            <p:ph type="ftr" sz="quarter" idx="3"/>
          </p:nvPr>
        </p:nvSpPr>
        <p:spPr>
          <a:xfrm>
            <a:off x="1835150" y="6237288"/>
            <a:ext cx="5832475" cy="457200"/>
          </a:xfrm>
        </p:spPr>
        <p:txBody>
          <a:bodyPr/>
          <a:lstStyle>
            <a:lvl1pPr>
              <a:defRPr/>
            </a:lvl1pPr>
          </a:lstStyle>
          <a:p>
            <a:r>
              <a:rPr lang="de-DE"/>
              <a:t>APRA/WAEC/WIEG</a:t>
            </a:r>
          </a:p>
        </p:txBody>
      </p:sp>
      <p:sp>
        <p:nvSpPr>
          <p:cNvPr id="38930" name="Rectangle 18"/>
          <p:cNvSpPr>
            <a:spLocks noGrp="1" noChangeArrowheads="1"/>
          </p:cNvSpPr>
          <p:nvPr>
            <p:ph type="sldNum" sz="quarter" idx="4"/>
          </p:nvPr>
        </p:nvSpPr>
        <p:spPr/>
        <p:txBody>
          <a:bodyPr/>
          <a:lstStyle>
            <a:lvl1pPr>
              <a:defRPr/>
            </a:lvl1pPr>
          </a:lstStyle>
          <a:p>
            <a:fld id="{11BAE1F6-EE29-4AC7-86E1-65529959281E}" type="slidenum">
              <a:rPr lang="de-DE"/>
              <a:pPr/>
              <a:t>‹Nr.›</a:t>
            </a:fld>
            <a:endParaRPr lang="de-DE"/>
          </a:p>
        </p:txBody>
      </p:sp>
      <p:sp>
        <p:nvSpPr>
          <p:cNvPr id="3893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de-DE"/>
              <a:t>Titelmasterformat durch Klicken bearbeiten</a:t>
            </a:r>
          </a:p>
        </p:txBody>
      </p:sp>
      <p:sp>
        <p:nvSpPr>
          <p:cNvPr id="3893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de-DE"/>
              <a:t>Formatvorlage des Untertitelmasters durch Klicken bearbeiten</a:t>
            </a:r>
          </a:p>
        </p:txBody>
      </p:sp>
      <p:pic>
        <p:nvPicPr>
          <p:cNvPr id="38934" name="Picture 22" descr="FI-Logo_Lgh_ Feb"/>
          <p:cNvPicPr>
            <a:picLocks noChangeAspect="1" noChangeArrowheads="1"/>
          </p:cNvPicPr>
          <p:nvPr userDrawn="1"/>
        </p:nvPicPr>
        <p:blipFill>
          <a:blip r:embed="rId2" cstate="print"/>
          <a:srcRect/>
          <a:stretch>
            <a:fillRect/>
          </a:stretch>
        </p:blipFill>
        <p:spPr bwMode="auto">
          <a:xfrm>
            <a:off x="6588125" y="188913"/>
            <a:ext cx="2376488" cy="1357312"/>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APRA/WAEC/WIEG</a:t>
            </a:r>
          </a:p>
        </p:txBody>
      </p:sp>
      <p:sp>
        <p:nvSpPr>
          <p:cNvPr id="5" name="Foliennummernplatzhalter 4"/>
          <p:cNvSpPr>
            <a:spLocks noGrp="1"/>
          </p:cNvSpPr>
          <p:nvPr>
            <p:ph type="sldNum" sz="quarter" idx="11"/>
          </p:nvPr>
        </p:nvSpPr>
        <p:spPr/>
        <p:txBody>
          <a:bodyPr/>
          <a:lstStyle>
            <a:lvl1pPr>
              <a:defRPr/>
            </a:lvl1pPr>
          </a:lstStyle>
          <a:p>
            <a:fld id="{6A304CD4-BC71-4057-BE6F-109089F3A8BF}" type="slidenum">
              <a:rPr lang="de-DE"/>
              <a:pPr/>
              <a:t>‹Nr.›</a:t>
            </a:fld>
            <a:endParaRPr lang="de-DE"/>
          </a:p>
        </p:txBody>
      </p:sp>
      <p:sp>
        <p:nvSpPr>
          <p:cNvPr id="6" name="Datumsplatzhalter 5"/>
          <p:cNvSpPr>
            <a:spLocks noGrp="1"/>
          </p:cNvSpPr>
          <p:nvPr>
            <p:ph type="dt" sz="half" idx="12"/>
          </p:nvPr>
        </p:nvSpPr>
        <p:spPr/>
        <p:txBody>
          <a:bodyPr/>
          <a:lstStyle>
            <a:lvl1pPr>
              <a:defRPr/>
            </a:lvl1pPr>
          </a:lstStyle>
          <a:p>
            <a:r>
              <a:rPr lang="de-DE"/>
              <a:t>30.08.2019</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38925" y="457200"/>
            <a:ext cx="2058988" cy="54181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457200"/>
            <a:ext cx="6029325" cy="5418138"/>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APRA/WAEC/WIEG</a:t>
            </a:r>
          </a:p>
        </p:txBody>
      </p:sp>
      <p:sp>
        <p:nvSpPr>
          <p:cNvPr id="5" name="Foliennummernplatzhalter 4"/>
          <p:cNvSpPr>
            <a:spLocks noGrp="1"/>
          </p:cNvSpPr>
          <p:nvPr>
            <p:ph type="sldNum" sz="quarter" idx="11"/>
          </p:nvPr>
        </p:nvSpPr>
        <p:spPr/>
        <p:txBody>
          <a:bodyPr/>
          <a:lstStyle>
            <a:lvl1pPr>
              <a:defRPr/>
            </a:lvl1pPr>
          </a:lstStyle>
          <a:p>
            <a:fld id="{02C504D4-7FA4-4080-BAA2-79B834F607A2}" type="slidenum">
              <a:rPr lang="de-DE"/>
              <a:pPr/>
              <a:t>‹Nr.›</a:t>
            </a:fld>
            <a:endParaRPr lang="de-DE"/>
          </a:p>
        </p:txBody>
      </p:sp>
      <p:sp>
        <p:nvSpPr>
          <p:cNvPr id="6" name="Datumsplatzhalter 5"/>
          <p:cNvSpPr>
            <a:spLocks noGrp="1"/>
          </p:cNvSpPr>
          <p:nvPr>
            <p:ph type="dt" sz="half" idx="12"/>
          </p:nvPr>
        </p:nvSpPr>
        <p:spPr/>
        <p:txBody>
          <a:bodyPr/>
          <a:lstStyle>
            <a:lvl1pPr>
              <a:defRPr/>
            </a:lvl1pPr>
          </a:lstStyle>
          <a:p>
            <a:r>
              <a:rPr lang="de-DE"/>
              <a:t>30.08.2019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APRA/WAEC/WIEG</a:t>
            </a:r>
          </a:p>
        </p:txBody>
      </p:sp>
      <p:sp>
        <p:nvSpPr>
          <p:cNvPr id="5" name="Foliennummernplatzhalter 4"/>
          <p:cNvSpPr>
            <a:spLocks noGrp="1"/>
          </p:cNvSpPr>
          <p:nvPr>
            <p:ph type="sldNum" sz="quarter" idx="11"/>
          </p:nvPr>
        </p:nvSpPr>
        <p:spPr/>
        <p:txBody>
          <a:bodyPr/>
          <a:lstStyle>
            <a:lvl1pPr>
              <a:defRPr/>
            </a:lvl1pPr>
          </a:lstStyle>
          <a:p>
            <a:fld id="{C3474D37-E3B6-4067-8B90-A001B584B5B1}" type="slidenum">
              <a:rPr lang="de-DE"/>
              <a:pPr/>
              <a:t>‹Nr.›</a:t>
            </a:fld>
            <a:endParaRPr lang="de-DE"/>
          </a:p>
        </p:txBody>
      </p:sp>
      <p:sp>
        <p:nvSpPr>
          <p:cNvPr id="6" name="Datumsplatzhalter 5"/>
          <p:cNvSpPr>
            <a:spLocks noGrp="1"/>
          </p:cNvSpPr>
          <p:nvPr>
            <p:ph type="dt" sz="half" idx="12"/>
          </p:nvPr>
        </p:nvSpPr>
        <p:spPr/>
        <p:txBody>
          <a:bodyPr/>
          <a:lstStyle>
            <a:lvl1pPr>
              <a:defRPr/>
            </a:lvl1pPr>
          </a:lstStyle>
          <a:p>
            <a:r>
              <a:rPr lang="de-DE"/>
              <a:t>30.08.2019</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Fußzeilenplatzhalter 3"/>
          <p:cNvSpPr>
            <a:spLocks noGrp="1"/>
          </p:cNvSpPr>
          <p:nvPr>
            <p:ph type="ftr" sz="quarter" idx="10"/>
          </p:nvPr>
        </p:nvSpPr>
        <p:spPr/>
        <p:txBody>
          <a:bodyPr/>
          <a:lstStyle>
            <a:lvl1pPr>
              <a:defRPr/>
            </a:lvl1pPr>
          </a:lstStyle>
          <a:p>
            <a:r>
              <a:rPr lang="de-DE"/>
              <a:t>APRA/WAEC/WIEG</a:t>
            </a:r>
          </a:p>
        </p:txBody>
      </p:sp>
      <p:sp>
        <p:nvSpPr>
          <p:cNvPr id="5" name="Foliennummernplatzhalter 4"/>
          <p:cNvSpPr>
            <a:spLocks noGrp="1"/>
          </p:cNvSpPr>
          <p:nvPr>
            <p:ph type="sldNum" sz="quarter" idx="11"/>
          </p:nvPr>
        </p:nvSpPr>
        <p:spPr/>
        <p:txBody>
          <a:bodyPr/>
          <a:lstStyle>
            <a:lvl1pPr>
              <a:defRPr/>
            </a:lvl1pPr>
          </a:lstStyle>
          <a:p>
            <a:fld id="{D2A96F5F-A25D-443C-922F-B4F529CFDEBA}" type="slidenum">
              <a:rPr lang="de-DE"/>
              <a:pPr/>
              <a:t>‹Nr.›</a:t>
            </a:fld>
            <a:endParaRPr lang="de-DE"/>
          </a:p>
        </p:txBody>
      </p:sp>
      <p:sp>
        <p:nvSpPr>
          <p:cNvPr id="6" name="Datumsplatzhalter 5"/>
          <p:cNvSpPr>
            <a:spLocks noGrp="1"/>
          </p:cNvSpPr>
          <p:nvPr>
            <p:ph type="dt" sz="half" idx="12"/>
          </p:nvPr>
        </p:nvSpPr>
        <p:spPr/>
        <p:txBody>
          <a:bodyPr/>
          <a:lstStyle>
            <a:lvl1pPr>
              <a:defRPr/>
            </a:lvl1pPr>
          </a:lstStyle>
          <a:p>
            <a:r>
              <a:rPr lang="de-DE"/>
              <a:t>30.08.2019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68313" y="1989138"/>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59313" y="1989138"/>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0"/>
          </p:nvPr>
        </p:nvSpPr>
        <p:spPr/>
        <p:txBody>
          <a:bodyPr/>
          <a:lstStyle>
            <a:lvl1pPr>
              <a:defRPr/>
            </a:lvl1pPr>
          </a:lstStyle>
          <a:p>
            <a:r>
              <a:rPr lang="de-DE"/>
              <a:t>APRA/WAEC/WIEG</a:t>
            </a:r>
          </a:p>
        </p:txBody>
      </p:sp>
      <p:sp>
        <p:nvSpPr>
          <p:cNvPr id="6" name="Foliennummernplatzhalter 5"/>
          <p:cNvSpPr>
            <a:spLocks noGrp="1"/>
          </p:cNvSpPr>
          <p:nvPr>
            <p:ph type="sldNum" sz="quarter" idx="11"/>
          </p:nvPr>
        </p:nvSpPr>
        <p:spPr/>
        <p:txBody>
          <a:bodyPr/>
          <a:lstStyle>
            <a:lvl1pPr>
              <a:defRPr/>
            </a:lvl1pPr>
          </a:lstStyle>
          <a:p>
            <a:fld id="{8DE4E065-4A61-4293-8E01-098B230A6658}" type="slidenum">
              <a:rPr lang="de-DE"/>
              <a:pPr/>
              <a:t>‹Nr.›</a:t>
            </a:fld>
            <a:endParaRPr lang="de-DE"/>
          </a:p>
        </p:txBody>
      </p:sp>
      <p:sp>
        <p:nvSpPr>
          <p:cNvPr id="7" name="Datumsplatzhalter 6"/>
          <p:cNvSpPr>
            <a:spLocks noGrp="1"/>
          </p:cNvSpPr>
          <p:nvPr>
            <p:ph type="dt" sz="half" idx="12"/>
          </p:nvPr>
        </p:nvSpPr>
        <p:spPr/>
        <p:txBody>
          <a:bodyPr/>
          <a:lstStyle>
            <a:lvl1pPr>
              <a:defRPr/>
            </a:lvl1pPr>
          </a:lstStyle>
          <a:p>
            <a:r>
              <a:rPr lang="de-DE"/>
              <a:t>30.08.2019</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p:cNvSpPr>
            <a:spLocks noGrp="1"/>
          </p:cNvSpPr>
          <p:nvPr>
            <p:ph type="ftr" sz="quarter" idx="10"/>
          </p:nvPr>
        </p:nvSpPr>
        <p:spPr/>
        <p:txBody>
          <a:bodyPr/>
          <a:lstStyle>
            <a:lvl1pPr>
              <a:defRPr/>
            </a:lvl1pPr>
          </a:lstStyle>
          <a:p>
            <a:r>
              <a:rPr lang="de-DE"/>
              <a:t>APRA/WAEC/WIEG</a:t>
            </a:r>
          </a:p>
        </p:txBody>
      </p:sp>
      <p:sp>
        <p:nvSpPr>
          <p:cNvPr id="8" name="Foliennummernplatzhalter 7"/>
          <p:cNvSpPr>
            <a:spLocks noGrp="1"/>
          </p:cNvSpPr>
          <p:nvPr>
            <p:ph type="sldNum" sz="quarter" idx="11"/>
          </p:nvPr>
        </p:nvSpPr>
        <p:spPr/>
        <p:txBody>
          <a:bodyPr/>
          <a:lstStyle>
            <a:lvl1pPr>
              <a:defRPr/>
            </a:lvl1pPr>
          </a:lstStyle>
          <a:p>
            <a:fld id="{32D5FD40-3810-4D72-A717-FB1AEA5E92FC}" type="slidenum">
              <a:rPr lang="de-DE"/>
              <a:pPr/>
              <a:t>‹Nr.›</a:t>
            </a:fld>
            <a:endParaRPr lang="de-DE"/>
          </a:p>
        </p:txBody>
      </p:sp>
      <p:sp>
        <p:nvSpPr>
          <p:cNvPr id="9" name="Datumsplatzhalter 8"/>
          <p:cNvSpPr>
            <a:spLocks noGrp="1"/>
          </p:cNvSpPr>
          <p:nvPr>
            <p:ph type="dt" sz="half" idx="12"/>
          </p:nvPr>
        </p:nvSpPr>
        <p:spPr/>
        <p:txBody>
          <a:bodyPr/>
          <a:lstStyle>
            <a:lvl1pPr>
              <a:defRPr/>
            </a:lvl1pPr>
          </a:lstStyle>
          <a:p>
            <a:r>
              <a:rPr lang="de-DE"/>
              <a:t>30.08.2019</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lvl1pPr>
              <a:defRPr/>
            </a:lvl1pPr>
          </a:lstStyle>
          <a:p>
            <a:r>
              <a:rPr lang="de-DE"/>
              <a:t>APRA/WAEC/WIEG</a:t>
            </a:r>
          </a:p>
        </p:txBody>
      </p:sp>
      <p:sp>
        <p:nvSpPr>
          <p:cNvPr id="4" name="Foliennummernplatzhalter 3"/>
          <p:cNvSpPr>
            <a:spLocks noGrp="1"/>
          </p:cNvSpPr>
          <p:nvPr>
            <p:ph type="sldNum" sz="quarter" idx="11"/>
          </p:nvPr>
        </p:nvSpPr>
        <p:spPr/>
        <p:txBody>
          <a:bodyPr/>
          <a:lstStyle>
            <a:lvl1pPr>
              <a:defRPr/>
            </a:lvl1pPr>
          </a:lstStyle>
          <a:p>
            <a:fld id="{CA91D4F2-6CA2-4F00-97D3-EF6A5608AD70}" type="slidenum">
              <a:rPr lang="de-DE"/>
              <a:pPr/>
              <a:t>‹Nr.›</a:t>
            </a:fld>
            <a:endParaRPr lang="de-DE"/>
          </a:p>
        </p:txBody>
      </p:sp>
      <p:sp>
        <p:nvSpPr>
          <p:cNvPr id="5" name="Datumsplatzhalter 4"/>
          <p:cNvSpPr>
            <a:spLocks noGrp="1"/>
          </p:cNvSpPr>
          <p:nvPr>
            <p:ph type="dt" sz="half" idx="12"/>
          </p:nvPr>
        </p:nvSpPr>
        <p:spPr/>
        <p:txBody>
          <a:bodyPr/>
          <a:lstStyle>
            <a:lvl1pPr>
              <a:defRPr/>
            </a:lvl1pPr>
          </a:lstStyle>
          <a:p>
            <a:r>
              <a:rPr lang="de-DE"/>
              <a:t>30.08.2019</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a:lvl1pPr>
          </a:lstStyle>
          <a:p>
            <a:r>
              <a:rPr lang="de-DE"/>
              <a:t>APRA/WAEC/WIEG</a:t>
            </a:r>
          </a:p>
        </p:txBody>
      </p:sp>
      <p:sp>
        <p:nvSpPr>
          <p:cNvPr id="3" name="Foliennummernplatzhalter 2"/>
          <p:cNvSpPr>
            <a:spLocks noGrp="1"/>
          </p:cNvSpPr>
          <p:nvPr>
            <p:ph type="sldNum" sz="quarter" idx="11"/>
          </p:nvPr>
        </p:nvSpPr>
        <p:spPr/>
        <p:txBody>
          <a:bodyPr/>
          <a:lstStyle>
            <a:lvl1pPr>
              <a:defRPr/>
            </a:lvl1pPr>
          </a:lstStyle>
          <a:p>
            <a:fld id="{1B4B587F-6C71-4197-B45B-532D4EFD048D}" type="slidenum">
              <a:rPr lang="de-DE"/>
              <a:pPr/>
              <a:t>‹Nr.›</a:t>
            </a:fld>
            <a:endParaRPr lang="de-DE"/>
          </a:p>
        </p:txBody>
      </p:sp>
      <p:sp>
        <p:nvSpPr>
          <p:cNvPr id="4" name="Datumsplatzhalter 3"/>
          <p:cNvSpPr>
            <a:spLocks noGrp="1"/>
          </p:cNvSpPr>
          <p:nvPr>
            <p:ph type="dt" sz="half" idx="12"/>
          </p:nvPr>
        </p:nvSpPr>
        <p:spPr/>
        <p:txBody>
          <a:bodyPr/>
          <a:lstStyle>
            <a:lvl1pPr>
              <a:defRPr/>
            </a:lvl1pPr>
          </a:lstStyle>
          <a:p>
            <a:r>
              <a:rPr lang="de-DE"/>
              <a:t>30.08.2019</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Fußzeilenplatzhalter 4"/>
          <p:cNvSpPr>
            <a:spLocks noGrp="1"/>
          </p:cNvSpPr>
          <p:nvPr>
            <p:ph type="ftr" sz="quarter" idx="10"/>
          </p:nvPr>
        </p:nvSpPr>
        <p:spPr/>
        <p:txBody>
          <a:bodyPr/>
          <a:lstStyle>
            <a:lvl1pPr>
              <a:defRPr/>
            </a:lvl1pPr>
          </a:lstStyle>
          <a:p>
            <a:r>
              <a:rPr lang="de-DE"/>
              <a:t>APRA/WAEC/WIEG</a:t>
            </a:r>
          </a:p>
        </p:txBody>
      </p:sp>
      <p:sp>
        <p:nvSpPr>
          <p:cNvPr id="6" name="Foliennummernplatzhalter 5"/>
          <p:cNvSpPr>
            <a:spLocks noGrp="1"/>
          </p:cNvSpPr>
          <p:nvPr>
            <p:ph type="sldNum" sz="quarter" idx="11"/>
          </p:nvPr>
        </p:nvSpPr>
        <p:spPr/>
        <p:txBody>
          <a:bodyPr/>
          <a:lstStyle>
            <a:lvl1pPr>
              <a:defRPr/>
            </a:lvl1pPr>
          </a:lstStyle>
          <a:p>
            <a:fld id="{7F65CB92-C73A-4CDF-9D1C-6255A78DB2CA}" type="slidenum">
              <a:rPr lang="de-DE"/>
              <a:pPr/>
              <a:t>‹Nr.›</a:t>
            </a:fld>
            <a:endParaRPr lang="de-DE"/>
          </a:p>
        </p:txBody>
      </p:sp>
      <p:sp>
        <p:nvSpPr>
          <p:cNvPr id="7" name="Datumsplatzhalter 6"/>
          <p:cNvSpPr>
            <a:spLocks noGrp="1"/>
          </p:cNvSpPr>
          <p:nvPr>
            <p:ph type="dt" sz="half" idx="12"/>
          </p:nvPr>
        </p:nvSpPr>
        <p:spPr/>
        <p:txBody>
          <a:bodyPr/>
          <a:lstStyle>
            <a:lvl1pPr>
              <a:defRPr/>
            </a:lvl1pPr>
          </a:lstStyle>
          <a:p>
            <a:r>
              <a:rPr lang="de-DE"/>
              <a:t>30.08.2019</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Fußzeilenplatzhalter 4"/>
          <p:cNvSpPr>
            <a:spLocks noGrp="1"/>
          </p:cNvSpPr>
          <p:nvPr>
            <p:ph type="ftr" sz="quarter" idx="10"/>
          </p:nvPr>
        </p:nvSpPr>
        <p:spPr/>
        <p:txBody>
          <a:bodyPr/>
          <a:lstStyle>
            <a:lvl1pPr>
              <a:defRPr/>
            </a:lvl1pPr>
          </a:lstStyle>
          <a:p>
            <a:r>
              <a:rPr lang="de-DE"/>
              <a:t>APRA/WAEC/WIEG</a:t>
            </a:r>
          </a:p>
        </p:txBody>
      </p:sp>
      <p:sp>
        <p:nvSpPr>
          <p:cNvPr id="6" name="Foliennummernplatzhalter 5"/>
          <p:cNvSpPr>
            <a:spLocks noGrp="1"/>
          </p:cNvSpPr>
          <p:nvPr>
            <p:ph type="sldNum" sz="quarter" idx="11"/>
          </p:nvPr>
        </p:nvSpPr>
        <p:spPr/>
        <p:txBody>
          <a:bodyPr/>
          <a:lstStyle>
            <a:lvl1pPr>
              <a:defRPr/>
            </a:lvl1pPr>
          </a:lstStyle>
          <a:p>
            <a:fld id="{3AF5CBAB-5558-4CAC-B6D7-394AA5C77D8D}" type="slidenum">
              <a:rPr lang="de-DE"/>
              <a:pPr/>
              <a:t>‹Nr.›</a:t>
            </a:fld>
            <a:endParaRPr lang="de-DE"/>
          </a:p>
        </p:txBody>
      </p:sp>
      <p:sp>
        <p:nvSpPr>
          <p:cNvPr id="7" name="Datumsplatzhalter 6"/>
          <p:cNvSpPr>
            <a:spLocks noGrp="1"/>
          </p:cNvSpPr>
          <p:nvPr>
            <p:ph type="dt" sz="half" idx="12"/>
          </p:nvPr>
        </p:nvSpPr>
        <p:spPr/>
        <p:txBody>
          <a:bodyPr/>
          <a:lstStyle>
            <a:lvl1pPr>
              <a:defRPr/>
            </a:lvl1pPr>
          </a:lstStyle>
          <a:p>
            <a:r>
              <a:rPr lang="de-DE"/>
              <a:t>30.08.2019</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ftr" sz="quarter" idx="3"/>
          </p:nvPr>
        </p:nvSpPr>
        <p:spPr bwMode="auto">
          <a:xfrm>
            <a:off x="1763713" y="6237288"/>
            <a:ext cx="590391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r>
              <a:rPr lang="de-DE"/>
              <a:t>APRA/WAEC/WIEG</a:t>
            </a:r>
          </a:p>
        </p:txBody>
      </p:sp>
      <p:sp>
        <p:nvSpPr>
          <p:cNvPr id="37891" name="Rectangle 3"/>
          <p:cNvSpPr>
            <a:spLocks noGrp="1" noChangeArrowheads="1"/>
          </p:cNvSpPr>
          <p:nvPr>
            <p:ph type="sldNum" sz="quarter" idx="4"/>
          </p:nvPr>
        </p:nvSpPr>
        <p:spPr bwMode="auto">
          <a:xfrm>
            <a:off x="7667625" y="6237288"/>
            <a:ext cx="10541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fld id="{BF09A154-FC0D-4AC1-BE50-B1CBA04DBAE5}" type="slidenum">
              <a:rPr lang="de-DE"/>
              <a:pPr/>
              <a:t>‹Nr.›</a:t>
            </a:fld>
            <a:endParaRPr lang="de-DE"/>
          </a:p>
        </p:txBody>
      </p:sp>
      <p:grpSp>
        <p:nvGrpSpPr>
          <p:cNvPr id="37892" name="Group 4"/>
          <p:cNvGrpSpPr>
            <a:grpSpLocks/>
          </p:cNvGrpSpPr>
          <p:nvPr/>
        </p:nvGrpSpPr>
        <p:grpSpPr bwMode="auto">
          <a:xfrm>
            <a:off x="0" y="0"/>
            <a:ext cx="9144000" cy="546100"/>
            <a:chOff x="0" y="0"/>
            <a:chExt cx="5760" cy="344"/>
          </a:xfrm>
        </p:grpSpPr>
        <p:sp>
          <p:nvSpPr>
            <p:cNvPr id="3789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lang="de-DE" sz="2400">
                <a:latin typeface="Times New Roman" pitchFamily="18" charset="0"/>
              </a:endParaRPr>
            </a:p>
          </p:txBody>
        </p:sp>
        <p:sp>
          <p:nvSpPr>
            <p:cNvPr id="3789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endParaRPr lang="de-DE" sz="2400">
                <a:latin typeface="Times New Roman" pitchFamily="18" charset="0"/>
              </a:endParaRPr>
            </a:p>
          </p:txBody>
        </p:sp>
        <p:sp>
          <p:nvSpPr>
            <p:cNvPr id="3789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endParaRPr lang="de-DE">
                <a:solidFill>
                  <a:schemeClr val="hlink"/>
                </a:solidFill>
              </a:endParaRPr>
            </a:p>
          </p:txBody>
        </p:sp>
        <p:sp>
          <p:nvSpPr>
            <p:cNvPr id="3789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endParaRPr lang="de-DE">
                <a:solidFill>
                  <a:schemeClr val="hlink"/>
                </a:solidFill>
              </a:endParaRPr>
            </a:p>
          </p:txBody>
        </p:sp>
        <p:sp>
          <p:nvSpPr>
            <p:cNvPr id="37897"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endParaRPr lang="de-DE">
                <a:solidFill>
                  <a:schemeClr val="accent2"/>
                </a:solidFill>
              </a:endParaRPr>
            </a:p>
          </p:txBody>
        </p:sp>
        <p:sp>
          <p:nvSpPr>
            <p:cNvPr id="3789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endParaRPr lang="de-DE">
                <a:solidFill>
                  <a:schemeClr val="hlink"/>
                </a:solidFill>
              </a:endParaRPr>
            </a:p>
          </p:txBody>
        </p:sp>
        <p:sp>
          <p:nvSpPr>
            <p:cNvPr id="3789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endParaRPr lang="de-DE" sz="2400">
                <a:latin typeface="Times New Roman" pitchFamily="18" charset="0"/>
              </a:endParaRPr>
            </a:p>
          </p:txBody>
        </p:sp>
        <p:sp>
          <p:nvSpPr>
            <p:cNvPr id="37900"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endParaRPr lang="de-DE">
                <a:solidFill>
                  <a:schemeClr val="accent2"/>
                </a:solidFill>
              </a:endParaRPr>
            </a:p>
          </p:txBody>
        </p:sp>
        <p:sp>
          <p:nvSpPr>
            <p:cNvPr id="37901"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endParaRPr lang="de-DE">
                <a:solidFill>
                  <a:schemeClr val="accent2"/>
                </a:solidFill>
              </a:endParaRPr>
            </a:p>
          </p:txBody>
        </p:sp>
      </p:grpSp>
      <p:sp>
        <p:nvSpPr>
          <p:cNvPr id="37902"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de-DE" dirty="0"/>
              <a:t>Titelmasterformat durch Klicken bearbeiten</a:t>
            </a:r>
          </a:p>
        </p:txBody>
      </p:sp>
      <p:sp>
        <p:nvSpPr>
          <p:cNvPr id="37903" name="Rectangle 15"/>
          <p:cNvSpPr>
            <a:spLocks noGrp="1" noChangeArrowheads="1"/>
          </p:cNvSpPr>
          <p:nvPr>
            <p:ph type="body" idx="1"/>
          </p:nvPr>
        </p:nvSpPr>
        <p:spPr bwMode="auto">
          <a:xfrm>
            <a:off x="468313" y="1989138"/>
            <a:ext cx="822960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37904" name="Rectangle 16"/>
          <p:cNvSpPr>
            <a:spLocks noGrp="1" noChangeArrowheads="1"/>
          </p:cNvSpPr>
          <p:nvPr>
            <p:ph type="dt" sz="half" idx="2"/>
          </p:nvPr>
        </p:nvSpPr>
        <p:spPr bwMode="auto">
          <a:xfrm>
            <a:off x="395288" y="6237288"/>
            <a:ext cx="1368425"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de-DE"/>
              <a:t>30.08.2019</a:t>
            </a:r>
          </a:p>
        </p:txBody>
      </p:sp>
      <p:grpSp>
        <p:nvGrpSpPr>
          <p:cNvPr id="18" name="Gruppieren 17">
            <a:extLst>
              <a:ext uri="{FF2B5EF4-FFF2-40B4-BE49-F238E27FC236}">
                <a16:creationId xmlns:a16="http://schemas.microsoft.com/office/drawing/2014/main" id="{C90E89EC-0639-43C0-9016-1F58AF0DA962}"/>
              </a:ext>
            </a:extLst>
          </p:cNvPr>
          <p:cNvGrpSpPr/>
          <p:nvPr userDrawn="1"/>
        </p:nvGrpSpPr>
        <p:grpSpPr>
          <a:xfrm>
            <a:off x="6868374" y="50233"/>
            <a:ext cx="1968600" cy="564936"/>
            <a:chOff x="4014214" y="2833512"/>
            <a:chExt cx="1968600" cy="564936"/>
          </a:xfrm>
        </p:grpSpPr>
        <p:grpSp>
          <p:nvGrpSpPr>
            <p:cNvPr id="19" name="Gruppieren 18">
              <a:extLst>
                <a:ext uri="{FF2B5EF4-FFF2-40B4-BE49-F238E27FC236}">
                  <a16:creationId xmlns:a16="http://schemas.microsoft.com/office/drawing/2014/main" id="{35455DB8-AA38-4197-9E32-AE3F6C4A7530}"/>
                </a:ext>
              </a:extLst>
            </p:cNvPr>
            <p:cNvGrpSpPr/>
            <p:nvPr/>
          </p:nvGrpSpPr>
          <p:grpSpPr>
            <a:xfrm>
              <a:off x="5417122" y="2833512"/>
              <a:ext cx="565692" cy="564936"/>
              <a:chOff x="7161540" y="1764323"/>
              <a:chExt cx="1223874" cy="1302520"/>
            </a:xfrm>
          </p:grpSpPr>
          <p:sp>
            <p:nvSpPr>
              <p:cNvPr id="21" name="Ellipse 20">
                <a:extLst>
                  <a:ext uri="{FF2B5EF4-FFF2-40B4-BE49-F238E27FC236}">
                    <a16:creationId xmlns:a16="http://schemas.microsoft.com/office/drawing/2014/main" id="{2EC3A248-895C-46DC-AE90-D0F043EF9B7A}"/>
                  </a:ext>
                </a:extLst>
              </p:cNvPr>
              <p:cNvSpPr/>
              <p:nvPr/>
            </p:nvSpPr>
            <p:spPr>
              <a:xfrm>
                <a:off x="7161540" y="1764323"/>
                <a:ext cx="1223874" cy="1302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800"/>
              </a:p>
            </p:txBody>
          </p:sp>
          <p:sp>
            <p:nvSpPr>
              <p:cNvPr id="22" name="Rechteck 21">
                <a:extLst>
                  <a:ext uri="{FF2B5EF4-FFF2-40B4-BE49-F238E27FC236}">
                    <a16:creationId xmlns:a16="http://schemas.microsoft.com/office/drawing/2014/main" id="{9E557366-293F-494D-8FDC-F305A838EFEF}"/>
                  </a:ext>
                </a:extLst>
              </p:cNvPr>
              <p:cNvSpPr/>
              <p:nvPr/>
            </p:nvSpPr>
            <p:spPr>
              <a:xfrm>
                <a:off x="7161540" y="1907414"/>
                <a:ext cx="891993" cy="922496"/>
              </a:xfrm>
              <a:prstGeom prst="rect">
                <a:avLst/>
              </a:prstGeom>
            </p:spPr>
            <p:txBody>
              <a:bodyPr wrap="none">
                <a:spAutoFit/>
              </a:bodyPr>
              <a:lstStyle/>
              <a:p>
                <a:r>
                  <a:rPr lang="de-DE" sz="2000" b="1" dirty="0">
                    <a:solidFill>
                      <a:prstClr val="white"/>
                    </a:solidFill>
                    <a:ea typeface="+mj-ea"/>
                    <a:cs typeface="+mj-cs"/>
                  </a:rPr>
                  <a:t>IT</a:t>
                </a:r>
                <a:endParaRPr lang="de-DE" sz="800" dirty="0"/>
              </a:p>
            </p:txBody>
          </p:sp>
        </p:grpSp>
        <p:sp>
          <p:nvSpPr>
            <p:cNvPr id="20" name="Textfeld 19">
              <a:extLst>
                <a:ext uri="{FF2B5EF4-FFF2-40B4-BE49-F238E27FC236}">
                  <a16:creationId xmlns:a16="http://schemas.microsoft.com/office/drawing/2014/main" id="{F5344DA1-49A3-49AD-84E9-90FBA190B1A3}"/>
                </a:ext>
              </a:extLst>
            </p:cNvPr>
            <p:cNvSpPr txBox="1"/>
            <p:nvPr/>
          </p:nvSpPr>
          <p:spPr>
            <a:xfrm>
              <a:off x="4014214" y="2849308"/>
              <a:ext cx="1550215" cy="461665"/>
            </a:xfrm>
            <a:prstGeom prst="rect">
              <a:avLst/>
            </a:prstGeom>
            <a:noFill/>
          </p:spPr>
          <p:txBody>
            <a:bodyPr wrap="square">
              <a:spAutoFit/>
            </a:bodyPr>
            <a:lstStyle/>
            <a:p>
              <a:r>
                <a:rPr kumimoji="0" lang="de-DE" sz="2400" b="1" i="0" u="none" strike="noStrike" kern="0" cap="none" spc="0" normalizeH="0" baseline="0" noProof="0" dirty="0" err="1">
                  <a:ln>
                    <a:noFill/>
                  </a:ln>
                  <a:solidFill>
                    <a:srgbClr val="000000"/>
                  </a:solidFill>
                  <a:effectLst/>
                  <a:uLnTx/>
                  <a:uFillTx/>
                  <a:latin typeface="Arial"/>
                  <a:ea typeface="+mj-ea"/>
                  <a:cs typeface="Arial"/>
                </a:rPr>
                <a:t>ProKreis</a:t>
              </a:r>
              <a:endParaRPr lang="de-DE" sz="900" dirty="0"/>
            </a:p>
          </p:txBody>
        </p:sp>
      </p:gr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cs typeface="Arial" charset="0"/>
        </a:defRPr>
      </a:lvl2pPr>
      <a:lvl3pPr algn="l" rtl="0" fontAlgn="base">
        <a:spcBef>
          <a:spcPct val="0"/>
        </a:spcBef>
        <a:spcAft>
          <a:spcPct val="0"/>
        </a:spcAft>
        <a:defRPr sz="4400">
          <a:solidFill>
            <a:schemeClr val="tx1"/>
          </a:solidFill>
          <a:latin typeface="Arial" charset="0"/>
          <a:cs typeface="Arial" charset="0"/>
        </a:defRPr>
      </a:lvl3pPr>
      <a:lvl4pPr algn="l" rtl="0" fontAlgn="base">
        <a:spcBef>
          <a:spcPct val="0"/>
        </a:spcBef>
        <a:spcAft>
          <a:spcPct val="0"/>
        </a:spcAft>
        <a:defRPr sz="4400">
          <a:solidFill>
            <a:schemeClr val="tx1"/>
          </a:solidFill>
          <a:latin typeface="Arial" charset="0"/>
          <a:cs typeface="Arial" charset="0"/>
        </a:defRPr>
      </a:lvl4pPr>
      <a:lvl5pPr algn="l" rtl="0" fontAlgn="base">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342F6F-34E1-4C5B-9E12-F61D23C834DB}"/>
              </a:ext>
            </a:extLst>
          </p:cNvPr>
          <p:cNvSpPr>
            <a:spLocks noGrp="1"/>
          </p:cNvSpPr>
          <p:nvPr>
            <p:ph type="title"/>
          </p:nvPr>
        </p:nvSpPr>
        <p:spPr/>
        <p:txBody>
          <a:bodyPr/>
          <a:lstStyle/>
          <a:p>
            <a:br>
              <a:rPr lang="de-DE" sz="2800" b="0" i="0" dirty="0">
                <a:solidFill>
                  <a:srgbClr val="000000"/>
                </a:solidFill>
                <a:effectLst/>
                <a:latin typeface="Times New Roman" panose="02020603050405020304" pitchFamily="18" charset="0"/>
              </a:rPr>
            </a:br>
            <a:r>
              <a:rPr lang="de-DE" sz="2800" b="0" i="0" dirty="0">
                <a:solidFill>
                  <a:srgbClr val="000000"/>
                </a:solidFill>
                <a:effectLst/>
                <a:latin typeface="Times New Roman" panose="02020603050405020304" pitchFamily="18" charset="0"/>
              </a:rPr>
              <a:t>Komponenten für Home Office </a:t>
            </a:r>
            <a:r>
              <a:rPr lang="de-DE" sz="2800" b="0" i="0">
                <a:solidFill>
                  <a:srgbClr val="000000"/>
                </a:solidFill>
                <a:effectLst/>
                <a:latin typeface="Times New Roman" panose="02020603050405020304" pitchFamily="18" charset="0"/>
              </a:rPr>
              <a:t>Arbeitsplatz auswählen</a:t>
            </a:r>
            <a:endParaRPr lang="de-DE" sz="2800" dirty="0"/>
          </a:p>
        </p:txBody>
      </p:sp>
      <p:sp>
        <p:nvSpPr>
          <p:cNvPr id="3" name="Textplatzhalter 2">
            <a:extLst>
              <a:ext uri="{FF2B5EF4-FFF2-40B4-BE49-F238E27FC236}">
                <a16:creationId xmlns:a16="http://schemas.microsoft.com/office/drawing/2014/main" id="{0670CAC3-E583-4122-BC4E-912B0C339F0F}"/>
              </a:ext>
            </a:extLst>
          </p:cNvPr>
          <p:cNvSpPr>
            <a:spLocks noGrp="1"/>
          </p:cNvSpPr>
          <p:nvPr>
            <p:ph type="body" idx="1"/>
          </p:nvPr>
        </p:nvSpPr>
        <p:spPr/>
        <p:txBody>
          <a:bodyPr/>
          <a:lstStyle/>
          <a:p>
            <a:r>
              <a:rPr lang="de-DE" dirty="0"/>
              <a:t>Einführung LS 2.1.2:</a:t>
            </a:r>
          </a:p>
        </p:txBody>
      </p:sp>
      <p:sp>
        <p:nvSpPr>
          <p:cNvPr id="4" name="Fußzeilenplatzhalter 3">
            <a:extLst>
              <a:ext uri="{FF2B5EF4-FFF2-40B4-BE49-F238E27FC236}">
                <a16:creationId xmlns:a16="http://schemas.microsoft.com/office/drawing/2014/main" id="{778AFAB3-9C17-427E-AC6F-DF8AEA192DE0}"/>
              </a:ext>
            </a:extLst>
          </p:cNvPr>
          <p:cNvSpPr>
            <a:spLocks noGrp="1"/>
          </p:cNvSpPr>
          <p:nvPr>
            <p:ph type="ftr" sz="quarter" idx="10"/>
          </p:nvPr>
        </p:nvSpPr>
        <p:spPr/>
        <p:txBody>
          <a:bodyPr/>
          <a:lstStyle/>
          <a:p>
            <a:r>
              <a:rPr lang="de-DE" dirty="0"/>
              <a:t>APRA/WAEC/WIEG</a:t>
            </a:r>
          </a:p>
        </p:txBody>
      </p:sp>
      <p:sp>
        <p:nvSpPr>
          <p:cNvPr id="5" name="Foliennummernplatzhalter 4">
            <a:extLst>
              <a:ext uri="{FF2B5EF4-FFF2-40B4-BE49-F238E27FC236}">
                <a16:creationId xmlns:a16="http://schemas.microsoft.com/office/drawing/2014/main" id="{39CDF57E-9A67-4534-AB42-EBFEEAD7ABDC}"/>
              </a:ext>
            </a:extLst>
          </p:cNvPr>
          <p:cNvSpPr>
            <a:spLocks noGrp="1"/>
          </p:cNvSpPr>
          <p:nvPr>
            <p:ph type="sldNum" sz="quarter" idx="11"/>
          </p:nvPr>
        </p:nvSpPr>
        <p:spPr/>
        <p:txBody>
          <a:bodyPr/>
          <a:lstStyle/>
          <a:p>
            <a:fld id="{D2A96F5F-A25D-443C-922F-B4F529CFDEBA}" type="slidenum">
              <a:rPr lang="de-DE" smtClean="0"/>
              <a:pPr/>
              <a:t>1</a:t>
            </a:fld>
            <a:endParaRPr lang="de-DE"/>
          </a:p>
        </p:txBody>
      </p:sp>
      <p:sp>
        <p:nvSpPr>
          <p:cNvPr id="6" name="Datumsplatzhalter 5">
            <a:extLst>
              <a:ext uri="{FF2B5EF4-FFF2-40B4-BE49-F238E27FC236}">
                <a16:creationId xmlns:a16="http://schemas.microsoft.com/office/drawing/2014/main" id="{DEAF75FE-A631-4A37-8362-056593710A37}"/>
              </a:ext>
            </a:extLst>
          </p:cNvPr>
          <p:cNvSpPr>
            <a:spLocks noGrp="1"/>
          </p:cNvSpPr>
          <p:nvPr>
            <p:ph type="dt" sz="half" idx="12"/>
          </p:nvPr>
        </p:nvSpPr>
        <p:spPr/>
        <p:txBody>
          <a:bodyPr/>
          <a:lstStyle/>
          <a:p>
            <a:r>
              <a:rPr lang="de-DE"/>
              <a:t>30.08.2019</a:t>
            </a:r>
          </a:p>
        </p:txBody>
      </p:sp>
      <p:grpSp>
        <p:nvGrpSpPr>
          <p:cNvPr id="7" name="Gruppieren 6">
            <a:extLst>
              <a:ext uri="{FF2B5EF4-FFF2-40B4-BE49-F238E27FC236}">
                <a16:creationId xmlns:a16="http://schemas.microsoft.com/office/drawing/2014/main" id="{2E04DDE9-68C5-4028-992F-CC02603DEA7E}"/>
              </a:ext>
            </a:extLst>
          </p:cNvPr>
          <p:cNvGrpSpPr/>
          <p:nvPr/>
        </p:nvGrpSpPr>
        <p:grpSpPr>
          <a:xfrm>
            <a:off x="5422107" y="2132409"/>
            <a:ext cx="1612702" cy="1596628"/>
            <a:chOff x="7172325" y="1700212"/>
            <a:chExt cx="2150269" cy="2128837"/>
          </a:xfrm>
        </p:grpSpPr>
        <p:sp>
          <p:nvSpPr>
            <p:cNvPr id="8" name="Ellipse 7">
              <a:extLst>
                <a:ext uri="{FF2B5EF4-FFF2-40B4-BE49-F238E27FC236}">
                  <a16:creationId xmlns:a16="http://schemas.microsoft.com/office/drawing/2014/main" id="{78DF4E75-E6E9-4437-B6BB-58A116064887}"/>
                </a:ext>
              </a:extLst>
            </p:cNvPr>
            <p:cNvSpPr/>
            <p:nvPr/>
          </p:nvSpPr>
          <p:spPr>
            <a:xfrm>
              <a:off x="7172325" y="1700212"/>
              <a:ext cx="2150269" cy="2128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54D817C3-AFF8-4C7A-AF95-63C2CA4AF747}"/>
                </a:ext>
              </a:extLst>
            </p:cNvPr>
            <p:cNvSpPr/>
            <p:nvPr/>
          </p:nvSpPr>
          <p:spPr>
            <a:xfrm>
              <a:off x="7172325" y="2080239"/>
              <a:ext cx="1066959" cy="1231106"/>
            </a:xfrm>
            <a:prstGeom prst="rect">
              <a:avLst/>
            </a:prstGeom>
          </p:spPr>
          <p:txBody>
            <a:bodyPr wrap="none">
              <a:spAutoFit/>
            </a:bodyPr>
            <a:lstStyle/>
            <a:p>
              <a:r>
                <a:rPr lang="de-DE" sz="5400" b="1" dirty="0">
                  <a:solidFill>
                    <a:prstClr val="white"/>
                  </a:solidFill>
                  <a:ea typeface="+mj-ea"/>
                  <a:cs typeface="+mj-cs"/>
                </a:rPr>
                <a:t>IT</a:t>
              </a:r>
              <a:endParaRPr lang="de-DE" dirty="0"/>
            </a:p>
          </p:txBody>
        </p:sp>
      </p:grpSp>
      <p:sp>
        <p:nvSpPr>
          <p:cNvPr id="13" name="Textfeld 12">
            <a:extLst>
              <a:ext uri="{FF2B5EF4-FFF2-40B4-BE49-F238E27FC236}">
                <a16:creationId xmlns:a16="http://schemas.microsoft.com/office/drawing/2014/main" id="{CF3F0873-BF0F-4B26-A5D1-A4AFDF844C73}"/>
              </a:ext>
            </a:extLst>
          </p:cNvPr>
          <p:cNvSpPr txBox="1"/>
          <p:nvPr/>
        </p:nvSpPr>
        <p:spPr>
          <a:xfrm>
            <a:off x="2366665" y="2417429"/>
            <a:ext cx="4572000" cy="923330"/>
          </a:xfrm>
          <a:prstGeom prst="rect">
            <a:avLst/>
          </a:prstGeom>
          <a:noFill/>
        </p:spPr>
        <p:txBody>
          <a:bodyPr wrap="square">
            <a:spAutoFit/>
          </a:bodyPr>
          <a:lstStyle/>
          <a:p>
            <a:r>
              <a:rPr kumimoji="0" lang="de-DE" sz="5400" b="1" i="0" u="none" strike="noStrike" kern="0" cap="none" spc="0" normalizeH="0" baseline="0" noProof="0" dirty="0" err="1">
                <a:ln>
                  <a:noFill/>
                </a:ln>
                <a:solidFill>
                  <a:srgbClr val="000000"/>
                </a:solidFill>
                <a:effectLst/>
                <a:uLnTx/>
                <a:uFillTx/>
                <a:latin typeface="Arial"/>
                <a:ea typeface="+mj-ea"/>
                <a:cs typeface="Arial"/>
              </a:rPr>
              <a:t>ProKreis</a:t>
            </a:r>
            <a:endParaRPr lang="de-DE" dirty="0"/>
          </a:p>
        </p:txBody>
      </p:sp>
    </p:spTree>
    <p:extLst>
      <p:ext uri="{BB962C8B-B14F-4D97-AF65-F5344CB8AC3E}">
        <p14:creationId xmlns:p14="http://schemas.microsoft.com/office/powerpoint/2010/main" val="209389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7 7.40741E-7 L -0.77409 -0.01551 " pathEditMode="relative" rAng="0" ptsTypes="AA">
                                      <p:cBhvr>
                                        <p:cTn id="6" dur="2000" fill="hold"/>
                                        <p:tgtEl>
                                          <p:spTgt spid="7"/>
                                        </p:tgtEl>
                                        <p:attrNameLst>
                                          <p:attrName>ppt_x</p:attrName>
                                          <p:attrName>ppt_y</p:attrName>
                                        </p:attrNameLst>
                                      </p:cBhvr>
                                      <p:rCtr x="-38711" y="-787"/>
                                    </p:animMotion>
                                  </p:childTnLst>
                                </p:cTn>
                              </p:par>
                              <p:par>
                                <p:cTn id="7" presetID="8" presetClass="emph" presetSubtype="0" repeatCount="2000" fill="hold" nodeType="withEffect">
                                  <p:stCondLst>
                                    <p:cond delay="0"/>
                                  </p:stCondLst>
                                  <p:childTnLst>
                                    <p:animRot by="-21600000">
                                      <p:cBhvr>
                                        <p:cTn id="8" dur="1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355" y="73148"/>
            <a:ext cx="7272270" cy="1371600"/>
          </a:xfrm>
          <a:noFill/>
        </p:spPr>
        <p:txBody>
          <a:bodyPr/>
          <a:lstStyle/>
          <a:p>
            <a:r>
              <a:rPr lang="de-DE" sz="3600" dirty="0"/>
              <a:t>HW für Home Office Rechner</a:t>
            </a:r>
          </a:p>
        </p:txBody>
      </p:sp>
      <p:sp>
        <p:nvSpPr>
          <p:cNvPr id="3" name="Fußzeilenplatzhalter 2"/>
          <p:cNvSpPr>
            <a:spLocks noGrp="1"/>
          </p:cNvSpPr>
          <p:nvPr>
            <p:ph type="ftr" sz="quarter" idx="10"/>
          </p:nvPr>
        </p:nvSpPr>
        <p:spPr/>
        <p:txBody>
          <a:bodyPr/>
          <a:lstStyle/>
          <a:p>
            <a:r>
              <a:rPr lang="de-DE" altLang="de-DE"/>
              <a:t>APRA/WAEC/WIEG</a:t>
            </a:r>
            <a:endParaRPr lang="de-DE" altLang="de-DE" dirty="0"/>
          </a:p>
        </p:txBody>
      </p:sp>
      <p:sp>
        <p:nvSpPr>
          <p:cNvPr id="4" name="Foliennummernplatzhalter 3"/>
          <p:cNvSpPr>
            <a:spLocks noGrp="1"/>
          </p:cNvSpPr>
          <p:nvPr>
            <p:ph type="sldNum" sz="quarter" idx="11"/>
          </p:nvPr>
        </p:nvSpPr>
        <p:spPr/>
        <p:txBody>
          <a:bodyPr/>
          <a:lstStyle/>
          <a:p>
            <a:fld id="{7849EDEB-8BE3-4FAE-B4AE-6C4406A2D4C0}" type="slidenum">
              <a:rPr lang="de-DE" altLang="de-DE" smtClean="0"/>
              <a:pPr/>
              <a:t>2</a:t>
            </a:fld>
            <a:endParaRPr lang="de-DE" altLang="de-DE"/>
          </a:p>
        </p:txBody>
      </p:sp>
      <p:sp>
        <p:nvSpPr>
          <p:cNvPr id="5" name="Datumsplatzhalter 4"/>
          <p:cNvSpPr>
            <a:spLocks noGrp="1"/>
          </p:cNvSpPr>
          <p:nvPr>
            <p:ph type="dt" sz="half" idx="12"/>
          </p:nvPr>
        </p:nvSpPr>
        <p:spPr/>
        <p:txBody>
          <a:bodyPr/>
          <a:lstStyle/>
          <a:p>
            <a:r>
              <a:rPr lang="de-DE" altLang="de-DE"/>
              <a:t>30.08.2019</a:t>
            </a:r>
          </a:p>
        </p:txBody>
      </p:sp>
      <p:sp>
        <p:nvSpPr>
          <p:cNvPr id="7" name="Textfeld 6"/>
          <p:cNvSpPr txBox="1"/>
          <p:nvPr/>
        </p:nvSpPr>
        <p:spPr>
          <a:xfrm>
            <a:off x="445389" y="1268760"/>
            <a:ext cx="8388875" cy="3970318"/>
          </a:xfrm>
          <a:prstGeom prst="rect">
            <a:avLst/>
          </a:prstGeom>
          <a:noFill/>
        </p:spPr>
        <p:txBody>
          <a:bodyPr wrap="square" rtlCol="0">
            <a:spAutoFit/>
          </a:bodyPr>
          <a:lstStyle/>
          <a:p>
            <a:pPr algn="l" rtl="0" fontAlgn="base"/>
            <a:r>
              <a:rPr lang="de-DE" sz="1800" b="0" i="0" dirty="0">
                <a:solidFill>
                  <a:srgbClr val="000000"/>
                </a:solidFill>
                <a:effectLst/>
                <a:latin typeface="Times New Roman" panose="02020603050405020304" pitchFamily="18" charset="0"/>
              </a:rPr>
              <a:t>Die Kreisverwaltung </a:t>
            </a:r>
            <a:r>
              <a:rPr lang="de-DE" sz="1800" b="0" i="0" dirty="0" err="1">
                <a:solidFill>
                  <a:srgbClr val="000000"/>
                </a:solidFill>
                <a:effectLst/>
                <a:latin typeface="Times New Roman" panose="02020603050405020304" pitchFamily="18" charset="0"/>
              </a:rPr>
              <a:t>Liebernich</a:t>
            </a:r>
            <a:r>
              <a:rPr lang="de-DE" sz="1800" b="0" i="0" dirty="0">
                <a:solidFill>
                  <a:srgbClr val="000000"/>
                </a:solidFill>
                <a:effectLst/>
                <a:latin typeface="Times New Roman" panose="02020603050405020304" pitchFamily="18" charset="0"/>
              </a:rPr>
              <a:t> hat im Kundengespräch erläutert, dass aus ökonomischen Erwägungen nur ein einheitliches System für alle Home Office Mitarbeiter Frage kommt.</a:t>
            </a:r>
          </a:p>
          <a:p>
            <a:pPr algn="l" rtl="0" fontAlgn="base"/>
            <a:endParaRPr lang="de-DE" sz="1800" b="0" i="0" dirty="0">
              <a:solidFill>
                <a:srgbClr val="000000"/>
              </a:solidFill>
              <a:effectLst/>
              <a:latin typeface="Times New Roman" panose="02020603050405020304" pitchFamily="18" charset="0"/>
            </a:endParaRPr>
          </a:p>
          <a:p>
            <a:pPr algn="l" rtl="0" fontAlgn="base"/>
            <a:r>
              <a:rPr lang="de-DE" sz="1800" b="0" i="0" dirty="0">
                <a:solidFill>
                  <a:srgbClr val="000000"/>
                </a:solidFill>
                <a:effectLst/>
                <a:latin typeface="Times New Roman" panose="02020603050405020304" pitchFamily="18" charset="0"/>
              </a:rPr>
              <a:t>Ziel ist, eine optimale Ausstattung des Rechners und der Peripherie zu definieren und diese durch entsprechende Benchmarks bzw. Analysen beim Kunden zu begründen. Dazu erstellen Sie eine aussagekräftige Angebotspräsentation für den Kunden.</a:t>
            </a:r>
          </a:p>
          <a:p>
            <a:pPr algn="l" rtl="0" fontAlgn="base"/>
            <a:endParaRPr lang="de-DE" sz="1800" b="0" i="0" dirty="0">
              <a:solidFill>
                <a:srgbClr val="000000"/>
              </a:solidFill>
              <a:effectLst/>
              <a:latin typeface="Times New Roman" panose="02020603050405020304" pitchFamily="18" charset="0"/>
            </a:endParaRPr>
          </a:p>
          <a:p>
            <a:pPr algn="l" rtl="0" fontAlgn="base"/>
            <a:r>
              <a:rPr lang="de-DE" sz="1800" b="0" i="0" dirty="0">
                <a:solidFill>
                  <a:srgbClr val="000000"/>
                </a:solidFill>
                <a:effectLst/>
                <a:latin typeface="Times New Roman" panose="02020603050405020304" pitchFamily="18" charset="0"/>
              </a:rPr>
              <a:t>Ferner erstellen Sie eine Stückliste und darauf basierend eine passende Kalkulation für das Gesamtangebot. (LF01)</a:t>
            </a:r>
          </a:p>
          <a:p>
            <a:pPr algn="l" rtl="0" fontAlgn="base"/>
            <a:endParaRPr lang="de-DE" dirty="0">
              <a:solidFill>
                <a:srgbClr val="000000"/>
              </a:solidFill>
              <a:latin typeface="Times New Roman" panose="02020603050405020304" pitchFamily="18" charset="0"/>
            </a:endParaRPr>
          </a:p>
          <a:p>
            <a:pPr algn="l" rtl="0" fontAlgn="base"/>
            <a:r>
              <a:rPr lang="de-DE" b="1" dirty="0">
                <a:solidFill>
                  <a:srgbClr val="000000"/>
                </a:solidFill>
                <a:latin typeface="Times New Roman" panose="02020603050405020304" pitchFamily="18" charset="0"/>
              </a:rPr>
              <a:t>Bereiten Sie sich darauf vor, dass jedes Mitglied der Gruppe alle fachlichen Aspekte beim Kunden darstellen kann. Nur bei Detailfragen darf ggf. ein Anruf in der Firmenzentrale erforderlich sein.</a:t>
            </a:r>
          </a:p>
        </p:txBody>
      </p:sp>
    </p:spTree>
    <p:extLst>
      <p:ext uri="{BB962C8B-B14F-4D97-AF65-F5344CB8AC3E}">
        <p14:creationId xmlns:p14="http://schemas.microsoft.com/office/powerpoint/2010/main" val="1251929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355" y="73148"/>
            <a:ext cx="7272270" cy="1371600"/>
          </a:xfrm>
          <a:noFill/>
        </p:spPr>
        <p:txBody>
          <a:bodyPr/>
          <a:lstStyle/>
          <a:p>
            <a:r>
              <a:rPr lang="de-DE" sz="3600" dirty="0"/>
              <a:t>HW für Home Office Rechner</a:t>
            </a:r>
          </a:p>
        </p:txBody>
      </p:sp>
      <p:sp>
        <p:nvSpPr>
          <p:cNvPr id="3" name="Fußzeilenplatzhalter 2"/>
          <p:cNvSpPr>
            <a:spLocks noGrp="1"/>
          </p:cNvSpPr>
          <p:nvPr>
            <p:ph type="ftr" sz="quarter" idx="10"/>
          </p:nvPr>
        </p:nvSpPr>
        <p:spPr/>
        <p:txBody>
          <a:bodyPr/>
          <a:lstStyle/>
          <a:p>
            <a:r>
              <a:rPr lang="de-DE" altLang="de-DE"/>
              <a:t>APRA/WAEC/WIEG</a:t>
            </a:r>
            <a:endParaRPr lang="de-DE" altLang="de-DE" dirty="0"/>
          </a:p>
        </p:txBody>
      </p:sp>
      <p:sp>
        <p:nvSpPr>
          <p:cNvPr id="4" name="Foliennummernplatzhalter 3"/>
          <p:cNvSpPr>
            <a:spLocks noGrp="1"/>
          </p:cNvSpPr>
          <p:nvPr>
            <p:ph type="sldNum" sz="quarter" idx="11"/>
          </p:nvPr>
        </p:nvSpPr>
        <p:spPr/>
        <p:txBody>
          <a:bodyPr/>
          <a:lstStyle/>
          <a:p>
            <a:fld id="{7849EDEB-8BE3-4FAE-B4AE-6C4406A2D4C0}" type="slidenum">
              <a:rPr lang="de-DE" altLang="de-DE" smtClean="0"/>
              <a:pPr/>
              <a:t>3</a:t>
            </a:fld>
            <a:endParaRPr lang="de-DE" altLang="de-DE"/>
          </a:p>
        </p:txBody>
      </p:sp>
      <p:sp>
        <p:nvSpPr>
          <p:cNvPr id="5" name="Datumsplatzhalter 4"/>
          <p:cNvSpPr>
            <a:spLocks noGrp="1"/>
          </p:cNvSpPr>
          <p:nvPr>
            <p:ph type="dt" sz="half" idx="12"/>
          </p:nvPr>
        </p:nvSpPr>
        <p:spPr/>
        <p:txBody>
          <a:bodyPr/>
          <a:lstStyle/>
          <a:p>
            <a:r>
              <a:rPr lang="de-DE" altLang="de-DE"/>
              <a:t>30.08.2019</a:t>
            </a:r>
          </a:p>
        </p:txBody>
      </p:sp>
      <p:sp>
        <p:nvSpPr>
          <p:cNvPr id="7" name="Textfeld 6"/>
          <p:cNvSpPr txBox="1"/>
          <p:nvPr/>
        </p:nvSpPr>
        <p:spPr>
          <a:xfrm>
            <a:off x="445389" y="1268760"/>
            <a:ext cx="8388875" cy="2585323"/>
          </a:xfrm>
          <a:prstGeom prst="rect">
            <a:avLst/>
          </a:prstGeom>
          <a:noFill/>
        </p:spPr>
        <p:txBody>
          <a:bodyPr wrap="square" rtlCol="0">
            <a:spAutoFit/>
          </a:bodyPr>
          <a:lstStyle/>
          <a:p>
            <a:pPr algn="l" rtl="0" fontAlgn="base"/>
            <a:r>
              <a:rPr lang="de-DE" sz="1800" b="0" i="0" dirty="0">
                <a:solidFill>
                  <a:srgbClr val="000000"/>
                </a:solidFill>
                <a:effectLst/>
                <a:latin typeface="Times New Roman" panose="02020603050405020304" pitchFamily="18" charset="0"/>
              </a:rPr>
              <a:t>Die </a:t>
            </a:r>
            <a:r>
              <a:rPr lang="de-DE" sz="1800" b="0" i="0" dirty="0" err="1">
                <a:solidFill>
                  <a:srgbClr val="000000"/>
                </a:solidFill>
                <a:effectLst/>
                <a:latin typeface="Times New Roman" panose="02020603050405020304" pitchFamily="18" charset="0"/>
              </a:rPr>
              <a:t>ProKreisIT</a:t>
            </a:r>
            <a:r>
              <a:rPr lang="de-DE" sz="1800" b="0" i="0" dirty="0">
                <a:solidFill>
                  <a:srgbClr val="000000"/>
                </a:solidFill>
                <a:effectLst/>
                <a:latin typeface="Times New Roman" panose="02020603050405020304" pitchFamily="18" charset="0"/>
              </a:rPr>
              <a:t> beauftrag mehrere parallel arbeitende Projektteams damit, ein Angebot für die Kreisverwaltung auszuarbeiten.</a:t>
            </a:r>
          </a:p>
          <a:p>
            <a:pPr algn="l" rtl="0" fontAlgn="base"/>
            <a:endParaRPr lang="de-DE" dirty="0">
              <a:solidFill>
                <a:srgbClr val="000000"/>
              </a:solidFill>
              <a:latin typeface="Times New Roman" panose="02020603050405020304" pitchFamily="18" charset="0"/>
            </a:endParaRPr>
          </a:p>
          <a:p>
            <a:pPr algn="l" rtl="0" fontAlgn="base"/>
            <a:r>
              <a:rPr lang="de-DE" dirty="0">
                <a:solidFill>
                  <a:srgbClr val="000000"/>
                </a:solidFill>
                <a:latin typeface="Times New Roman" panose="02020603050405020304" pitchFamily="18" charset="0"/>
              </a:rPr>
              <a:t>Um effizient arbeitsteilig vorzugehen, nutzen Sie die Methode „Gruppenpuzzle“.</a:t>
            </a:r>
          </a:p>
          <a:p>
            <a:pPr algn="l" rtl="0" fontAlgn="base"/>
            <a:endParaRPr lang="de-DE" dirty="0">
              <a:solidFill>
                <a:srgbClr val="000000"/>
              </a:solidFill>
              <a:latin typeface="Times New Roman" panose="02020603050405020304" pitchFamily="18" charset="0"/>
            </a:endParaRPr>
          </a:p>
          <a:p>
            <a:pPr algn="l" rtl="0" fontAlgn="base"/>
            <a:r>
              <a:rPr lang="de-DE" dirty="0">
                <a:solidFill>
                  <a:srgbClr val="000000"/>
                </a:solidFill>
                <a:latin typeface="Times New Roman" panose="02020603050405020304" pitchFamily="18" charset="0"/>
              </a:rPr>
              <a:t>Parallel beschäftigen Sie sich allerdings auch immer wieder arbeitsgleich mit wichtigen Teilaspekten.</a:t>
            </a:r>
          </a:p>
          <a:p>
            <a:pPr algn="l" rtl="0" fontAlgn="base"/>
            <a:endParaRPr lang="de-DE" dirty="0">
              <a:solidFill>
                <a:srgbClr val="000000"/>
              </a:solidFill>
              <a:latin typeface="Times New Roman" panose="02020603050405020304" pitchFamily="18" charset="0"/>
            </a:endParaRPr>
          </a:p>
          <a:p>
            <a:pPr algn="l" rtl="0" fontAlgn="base"/>
            <a:endParaRPr lang="de-DE"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68844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2D4864-3E30-4B22-8970-37A12282A78F}"/>
              </a:ext>
            </a:extLst>
          </p:cNvPr>
          <p:cNvSpPr>
            <a:spLocks noGrp="1"/>
          </p:cNvSpPr>
          <p:nvPr>
            <p:ph type="title"/>
          </p:nvPr>
        </p:nvSpPr>
        <p:spPr/>
        <p:txBody>
          <a:bodyPr>
            <a:normAutofit/>
          </a:bodyPr>
          <a:lstStyle/>
          <a:p>
            <a:r>
              <a:rPr lang="de-DE" sz="2400" dirty="0"/>
              <a:t>Methode Gruppenpuzzle</a:t>
            </a:r>
          </a:p>
        </p:txBody>
      </p:sp>
      <p:sp>
        <p:nvSpPr>
          <p:cNvPr id="68" name="Fußzeilenplatzhalter 67">
            <a:extLst>
              <a:ext uri="{FF2B5EF4-FFF2-40B4-BE49-F238E27FC236}">
                <a16:creationId xmlns:a16="http://schemas.microsoft.com/office/drawing/2014/main" id="{9F3C8D3C-26B9-49F3-A1A5-2C30D3D8F622}"/>
              </a:ext>
            </a:extLst>
          </p:cNvPr>
          <p:cNvSpPr>
            <a:spLocks noGrp="1"/>
          </p:cNvSpPr>
          <p:nvPr>
            <p:ph type="ftr" sz="quarter" idx="10"/>
          </p:nvPr>
        </p:nvSpPr>
        <p:spPr/>
        <p:txBody>
          <a:bodyPr/>
          <a:lstStyle/>
          <a:p>
            <a:r>
              <a:rPr lang="de-DE"/>
              <a:t>AIA/F JSt 12 - TI/BN</a:t>
            </a:r>
          </a:p>
        </p:txBody>
      </p:sp>
      <p:sp>
        <p:nvSpPr>
          <p:cNvPr id="69" name="Foliennummernplatzhalter 68">
            <a:extLst>
              <a:ext uri="{FF2B5EF4-FFF2-40B4-BE49-F238E27FC236}">
                <a16:creationId xmlns:a16="http://schemas.microsoft.com/office/drawing/2014/main" id="{F922A455-5413-45B2-8293-E7FC865DB71E}"/>
              </a:ext>
            </a:extLst>
          </p:cNvPr>
          <p:cNvSpPr>
            <a:spLocks noGrp="1"/>
          </p:cNvSpPr>
          <p:nvPr>
            <p:ph type="sldNum" sz="quarter" idx="11"/>
          </p:nvPr>
        </p:nvSpPr>
        <p:spPr/>
        <p:txBody>
          <a:bodyPr/>
          <a:lstStyle/>
          <a:p>
            <a:fld id="{06E72B5B-7D3F-4839-A288-6D2C67B48F2C}" type="slidenum">
              <a:rPr lang="de-DE" smtClean="0"/>
              <a:t>4</a:t>
            </a:fld>
            <a:endParaRPr lang="de-DE"/>
          </a:p>
        </p:txBody>
      </p:sp>
      <p:sp>
        <p:nvSpPr>
          <p:cNvPr id="67" name="Datumsplatzhalter 66">
            <a:extLst>
              <a:ext uri="{FF2B5EF4-FFF2-40B4-BE49-F238E27FC236}">
                <a16:creationId xmlns:a16="http://schemas.microsoft.com/office/drawing/2014/main" id="{A4F916CE-307C-40FC-94B4-DF3CA07B4238}"/>
              </a:ext>
            </a:extLst>
          </p:cNvPr>
          <p:cNvSpPr>
            <a:spLocks noGrp="1"/>
          </p:cNvSpPr>
          <p:nvPr>
            <p:ph type="dt" sz="half" idx="12"/>
          </p:nvPr>
        </p:nvSpPr>
        <p:spPr/>
        <p:txBody>
          <a:bodyPr/>
          <a:lstStyle/>
          <a:p>
            <a:fld id="{BA0555B6-FB3C-41C6-9620-959BABB9E22E}" type="datetime1">
              <a:rPr lang="de-DE" smtClean="0"/>
              <a:t>14.09.2020</a:t>
            </a:fld>
            <a:endParaRPr lang="de-DE"/>
          </a:p>
        </p:txBody>
      </p:sp>
      <p:sp>
        <p:nvSpPr>
          <p:cNvPr id="3" name="Ellipse 2">
            <a:extLst>
              <a:ext uri="{FF2B5EF4-FFF2-40B4-BE49-F238E27FC236}">
                <a16:creationId xmlns:a16="http://schemas.microsoft.com/office/drawing/2014/main" id="{D33E6DDB-7F22-44F5-B2A4-3A6720A26A6B}"/>
              </a:ext>
            </a:extLst>
          </p:cNvPr>
          <p:cNvSpPr/>
          <p:nvPr/>
        </p:nvSpPr>
        <p:spPr>
          <a:xfrm>
            <a:off x="4649573" y="1610937"/>
            <a:ext cx="181155" cy="1811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4EB8865E-E03C-442A-A3AE-A2F1CD0897C6}"/>
              </a:ext>
            </a:extLst>
          </p:cNvPr>
          <p:cNvSpPr/>
          <p:nvPr/>
        </p:nvSpPr>
        <p:spPr>
          <a:xfrm>
            <a:off x="4992473" y="1610937"/>
            <a:ext cx="181155" cy="1811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a:extLst>
              <a:ext uri="{FF2B5EF4-FFF2-40B4-BE49-F238E27FC236}">
                <a16:creationId xmlns:a16="http://schemas.microsoft.com/office/drawing/2014/main" id="{FAA62883-64B4-488E-AE86-ACC5479524A0}"/>
              </a:ext>
            </a:extLst>
          </p:cNvPr>
          <p:cNvSpPr/>
          <p:nvPr/>
        </p:nvSpPr>
        <p:spPr>
          <a:xfrm>
            <a:off x="4772847" y="1863260"/>
            <a:ext cx="181155" cy="1811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3CF12498-5E0E-4697-8C9B-47F71382CC2E}"/>
              </a:ext>
            </a:extLst>
          </p:cNvPr>
          <p:cNvSpPr/>
          <p:nvPr/>
        </p:nvSpPr>
        <p:spPr>
          <a:xfrm>
            <a:off x="5128201" y="1889278"/>
            <a:ext cx="181155" cy="1811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id="{D9E42A9E-CE05-4540-A958-EF325B7715C3}"/>
              </a:ext>
            </a:extLst>
          </p:cNvPr>
          <p:cNvSpPr/>
          <p:nvPr/>
        </p:nvSpPr>
        <p:spPr>
          <a:xfrm>
            <a:off x="5880109" y="1863260"/>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a:extLst>
              <a:ext uri="{FF2B5EF4-FFF2-40B4-BE49-F238E27FC236}">
                <a16:creationId xmlns:a16="http://schemas.microsoft.com/office/drawing/2014/main" id="{7D9C8D4C-D093-4BCF-A7CF-12E5E6EC9B2C}"/>
              </a:ext>
            </a:extLst>
          </p:cNvPr>
          <p:cNvSpPr/>
          <p:nvPr/>
        </p:nvSpPr>
        <p:spPr>
          <a:xfrm>
            <a:off x="6223009" y="1863260"/>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99B51DC2-9CD3-4AED-AE94-C645B245E82B}"/>
              </a:ext>
            </a:extLst>
          </p:cNvPr>
          <p:cNvSpPr/>
          <p:nvPr/>
        </p:nvSpPr>
        <p:spPr>
          <a:xfrm>
            <a:off x="6003383" y="2115582"/>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4906DC9E-BF43-4FC4-9652-A9B0CA04CBE5}"/>
              </a:ext>
            </a:extLst>
          </p:cNvPr>
          <p:cNvSpPr/>
          <p:nvPr/>
        </p:nvSpPr>
        <p:spPr>
          <a:xfrm>
            <a:off x="6358736" y="2141600"/>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5905C34F-33D8-413B-A348-CE783EC73FB1}"/>
              </a:ext>
            </a:extLst>
          </p:cNvPr>
          <p:cNvSpPr/>
          <p:nvPr/>
        </p:nvSpPr>
        <p:spPr>
          <a:xfrm>
            <a:off x="7159202" y="1772682"/>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D9569AC5-99F8-44C3-ACE6-D0A409868023}"/>
              </a:ext>
            </a:extLst>
          </p:cNvPr>
          <p:cNvSpPr/>
          <p:nvPr/>
        </p:nvSpPr>
        <p:spPr>
          <a:xfrm>
            <a:off x="7502102" y="1772682"/>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9908907A-C40D-4EE7-9D5C-B846D52C8794}"/>
              </a:ext>
            </a:extLst>
          </p:cNvPr>
          <p:cNvSpPr/>
          <p:nvPr/>
        </p:nvSpPr>
        <p:spPr>
          <a:xfrm>
            <a:off x="7282475" y="2025005"/>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a:extLst>
              <a:ext uri="{FF2B5EF4-FFF2-40B4-BE49-F238E27FC236}">
                <a16:creationId xmlns:a16="http://schemas.microsoft.com/office/drawing/2014/main" id="{F46C62A7-B9ED-446F-82BA-188A3BB7AE2E}"/>
              </a:ext>
            </a:extLst>
          </p:cNvPr>
          <p:cNvSpPr/>
          <p:nvPr/>
        </p:nvSpPr>
        <p:spPr>
          <a:xfrm>
            <a:off x="7637829" y="2051023"/>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Ellipse 22">
            <a:extLst>
              <a:ext uri="{FF2B5EF4-FFF2-40B4-BE49-F238E27FC236}">
                <a16:creationId xmlns:a16="http://schemas.microsoft.com/office/drawing/2014/main" id="{8BEC14CF-5CEE-488A-8597-BB74CABBB2F0}"/>
              </a:ext>
            </a:extLst>
          </p:cNvPr>
          <p:cNvSpPr/>
          <p:nvPr/>
        </p:nvSpPr>
        <p:spPr>
          <a:xfrm>
            <a:off x="7547252" y="1494341"/>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Ellipse 23">
            <a:extLst>
              <a:ext uri="{FF2B5EF4-FFF2-40B4-BE49-F238E27FC236}">
                <a16:creationId xmlns:a16="http://schemas.microsoft.com/office/drawing/2014/main" id="{02102489-8C39-4022-8186-CB6DA0913283}"/>
              </a:ext>
            </a:extLst>
          </p:cNvPr>
          <p:cNvSpPr/>
          <p:nvPr/>
        </p:nvSpPr>
        <p:spPr>
          <a:xfrm>
            <a:off x="4559288" y="3630626"/>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Ellipse 24">
            <a:extLst>
              <a:ext uri="{FF2B5EF4-FFF2-40B4-BE49-F238E27FC236}">
                <a16:creationId xmlns:a16="http://schemas.microsoft.com/office/drawing/2014/main" id="{5897D62F-C9BB-42C4-A763-B7434DCFAD74}"/>
              </a:ext>
            </a:extLst>
          </p:cNvPr>
          <p:cNvSpPr/>
          <p:nvPr/>
        </p:nvSpPr>
        <p:spPr>
          <a:xfrm>
            <a:off x="4161707" y="3289610"/>
            <a:ext cx="181155" cy="1811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a:extLst>
              <a:ext uri="{FF2B5EF4-FFF2-40B4-BE49-F238E27FC236}">
                <a16:creationId xmlns:a16="http://schemas.microsoft.com/office/drawing/2014/main" id="{4AF59B1D-9E4D-4177-8975-4C79B2436F11}"/>
              </a:ext>
            </a:extLst>
          </p:cNvPr>
          <p:cNvSpPr/>
          <p:nvPr/>
        </p:nvSpPr>
        <p:spPr>
          <a:xfrm>
            <a:off x="4320251" y="3494806"/>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F42A8435-5DE3-428B-9276-DCAAA00FCCDC}"/>
              </a:ext>
            </a:extLst>
          </p:cNvPr>
          <p:cNvSpPr/>
          <p:nvPr/>
        </p:nvSpPr>
        <p:spPr>
          <a:xfrm>
            <a:off x="4559288" y="3234104"/>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D613A4BD-6AE4-4666-A6F2-6FD14703D157}"/>
              </a:ext>
            </a:extLst>
          </p:cNvPr>
          <p:cNvSpPr/>
          <p:nvPr/>
        </p:nvSpPr>
        <p:spPr>
          <a:xfrm>
            <a:off x="5467794" y="3345117"/>
            <a:ext cx="181155" cy="1811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D45A54A4-4289-4DF9-BBA4-029DB6211D5C}"/>
              </a:ext>
            </a:extLst>
          </p:cNvPr>
          <p:cNvSpPr/>
          <p:nvPr/>
        </p:nvSpPr>
        <p:spPr>
          <a:xfrm>
            <a:off x="5626338" y="3550313"/>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BF8595BF-DBFA-4D66-910D-70325AEFFBF3}"/>
              </a:ext>
            </a:extLst>
          </p:cNvPr>
          <p:cNvSpPr/>
          <p:nvPr/>
        </p:nvSpPr>
        <p:spPr>
          <a:xfrm>
            <a:off x="5865374" y="3289610"/>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6C30C0A2-F1B7-4199-B7EF-4830B3D0DE3C}"/>
              </a:ext>
            </a:extLst>
          </p:cNvPr>
          <p:cNvSpPr/>
          <p:nvPr/>
        </p:nvSpPr>
        <p:spPr>
          <a:xfrm>
            <a:off x="6697076" y="3357761"/>
            <a:ext cx="181155" cy="1811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0443B150-E2CF-46DF-A774-3695B54D7AD9}"/>
              </a:ext>
            </a:extLst>
          </p:cNvPr>
          <p:cNvSpPr/>
          <p:nvPr/>
        </p:nvSpPr>
        <p:spPr>
          <a:xfrm>
            <a:off x="6855620" y="3562956"/>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AAEA5786-BB69-4579-B559-E79B77655C80}"/>
              </a:ext>
            </a:extLst>
          </p:cNvPr>
          <p:cNvSpPr/>
          <p:nvPr/>
        </p:nvSpPr>
        <p:spPr>
          <a:xfrm>
            <a:off x="7094656" y="3302254"/>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4647A2F1-9FD8-44BA-8943-A12B8A728B19}"/>
              </a:ext>
            </a:extLst>
          </p:cNvPr>
          <p:cNvSpPr/>
          <p:nvPr/>
        </p:nvSpPr>
        <p:spPr>
          <a:xfrm>
            <a:off x="7926357" y="3380188"/>
            <a:ext cx="181155" cy="1811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0E865FE5-2250-4750-A259-BF096B1DAB8A}"/>
              </a:ext>
            </a:extLst>
          </p:cNvPr>
          <p:cNvSpPr/>
          <p:nvPr/>
        </p:nvSpPr>
        <p:spPr>
          <a:xfrm>
            <a:off x="8084901" y="3585383"/>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36">
            <a:extLst>
              <a:ext uri="{FF2B5EF4-FFF2-40B4-BE49-F238E27FC236}">
                <a16:creationId xmlns:a16="http://schemas.microsoft.com/office/drawing/2014/main" id="{D8ED3438-8E86-4CC2-824E-2007B2EFE2F3}"/>
              </a:ext>
            </a:extLst>
          </p:cNvPr>
          <p:cNvSpPr/>
          <p:nvPr/>
        </p:nvSpPr>
        <p:spPr>
          <a:xfrm>
            <a:off x="8323937" y="3324681"/>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a:extLst>
              <a:ext uri="{FF2B5EF4-FFF2-40B4-BE49-F238E27FC236}">
                <a16:creationId xmlns:a16="http://schemas.microsoft.com/office/drawing/2014/main" id="{C8579FC6-36C6-44A2-88E6-9DD691765EE9}"/>
              </a:ext>
            </a:extLst>
          </p:cNvPr>
          <p:cNvSpPr/>
          <p:nvPr/>
        </p:nvSpPr>
        <p:spPr>
          <a:xfrm>
            <a:off x="5911616" y="3616400"/>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7F0CFFEF-6924-4CB5-B408-62E2BDFEFE2E}"/>
              </a:ext>
            </a:extLst>
          </p:cNvPr>
          <p:cNvSpPr/>
          <p:nvPr/>
        </p:nvSpPr>
        <p:spPr>
          <a:xfrm>
            <a:off x="6041854" y="1561907"/>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 name="Gerade Verbindung mit Pfeil 4">
            <a:extLst>
              <a:ext uri="{FF2B5EF4-FFF2-40B4-BE49-F238E27FC236}">
                <a16:creationId xmlns:a16="http://schemas.microsoft.com/office/drawing/2014/main" id="{B3354C95-16CE-407B-A3B9-8BD0F317BD6E}"/>
              </a:ext>
            </a:extLst>
          </p:cNvPr>
          <p:cNvCxnSpPr/>
          <p:nvPr/>
        </p:nvCxnSpPr>
        <p:spPr>
          <a:xfrm flipH="1">
            <a:off x="4320251" y="2141600"/>
            <a:ext cx="419900" cy="868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67AE97BB-4C6C-44FF-BF36-482D59AEDD1C}"/>
              </a:ext>
            </a:extLst>
          </p:cNvPr>
          <p:cNvCxnSpPr/>
          <p:nvPr/>
        </p:nvCxnSpPr>
        <p:spPr>
          <a:xfrm flipH="1">
            <a:off x="4740151" y="2296737"/>
            <a:ext cx="1171466" cy="72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EE3324B3-27AA-4A02-863A-7F458E0A3417}"/>
              </a:ext>
            </a:extLst>
          </p:cNvPr>
          <p:cNvCxnSpPr/>
          <p:nvPr/>
        </p:nvCxnSpPr>
        <p:spPr>
          <a:xfrm flipH="1">
            <a:off x="4992474" y="2306012"/>
            <a:ext cx="2347883" cy="728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86B8A709-7448-46B3-BB83-4B8B6CC94BEB}"/>
              </a:ext>
            </a:extLst>
          </p:cNvPr>
          <p:cNvSpPr/>
          <p:nvPr/>
        </p:nvSpPr>
        <p:spPr>
          <a:xfrm>
            <a:off x="4649573" y="4816288"/>
            <a:ext cx="181155" cy="1811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9FD4130B-A93E-4A72-A754-02FE6538EDC2}"/>
              </a:ext>
            </a:extLst>
          </p:cNvPr>
          <p:cNvSpPr/>
          <p:nvPr/>
        </p:nvSpPr>
        <p:spPr>
          <a:xfrm>
            <a:off x="4992473" y="4816288"/>
            <a:ext cx="181155" cy="1811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F05480B7-F77E-4526-8F02-502A83F69A22}"/>
              </a:ext>
            </a:extLst>
          </p:cNvPr>
          <p:cNvSpPr/>
          <p:nvPr/>
        </p:nvSpPr>
        <p:spPr>
          <a:xfrm>
            <a:off x="4772847" y="5068610"/>
            <a:ext cx="181155" cy="1811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Ellipse 46">
            <a:extLst>
              <a:ext uri="{FF2B5EF4-FFF2-40B4-BE49-F238E27FC236}">
                <a16:creationId xmlns:a16="http://schemas.microsoft.com/office/drawing/2014/main" id="{1BFDB4BB-23FA-43F3-91D1-D4534F293FDE}"/>
              </a:ext>
            </a:extLst>
          </p:cNvPr>
          <p:cNvSpPr/>
          <p:nvPr/>
        </p:nvSpPr>
        <p:spPr>
          <a:xfrm>
            <a:off x="5128201" y="5094629"/>
            <a:ext cx="181155" cy="1811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BE79F7D9-7EB1-4031-BA15-5149C8F0396B}"/>
              </a:ext>
            </a:extLst>
          </p:cNvPr>
          <p:cNvSpPr/>
          <p:nvPr/>
        </p:nvSpPr>
        <p:spPr>
          <a:xfrm>
            <a:off x="5880109" y="5068610"/>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Ellipse 48">
            <a:extLst>
              <a:ext uri="{FF2B5EF4-FFF2-40B4-BE49-F238E27FC236}">
                <a16:creationId xmlns:a16="http://schemas.microsoft.com/office/drawing/2014/main" id="{603557CC-EAA0-4329-B6FD-0E930133DCBA}"/>
              </a:ext>
            </a:extLst>
          </p:cNvPr>
          <p:cNvSpPr/>
          <p:nvPr/>
        </p:nvSpPr>
        <p:spPr>
          <a:xfrm>
            <a:off x="6223009" y="5068610"/>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a:extLst>
              <a:ext uri="{FF2B5EF4-FFF2-40B4-BE49-F238E27FC236}">
                <a16:creationId xmlns:a16="http://schemas.microsoft.com/office/drawing/2014/main" id="{C8C7B3C1-4624-43C2-B8A0-C4DE2037DE35}"/>
              </a:ext>
            </a:extLst>
          </p:cNvPr>
          <p:cNvSpPr/>
          <p:nvPr/>
        </p:nvSpPr>
        <p:spPr>
          <a:xfrm>
            <a:off x="6003383" y="5320933"/>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Ellipse 50">
            <a:extLst>
              <a:ext uri="{FF2B5EF4-FFF2-40B4-BE49-F238E27FC236}">
                <a16:creationId xmlns:a16="http://schemas.microsoft.com/office/drawing/2014/main" id="{8DA3F157-2700-469D-AC16-27A1F892C21C}"/>
              </a:ext>
            </a:extLst>
          </p:cNvPr>
          <p:cNvSpPr/>
          <p:nvPr/>
        </p:nvSpPr>
        <p:spPr>
          <a:xfrm>
            <a:off x="6358736" y="5346951"/>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Ellipse 51">
            <a:extLst>
              <a:ext uri="{FF2B5EF4-FFF2-40B4-BE49-F238E27FC236}">
                <a16:creationId xmlns:a16="http://schemas.microsoft.com/office/drawing/2014/main" id="{BBF5B0D6-3BF6-4CC8-9F9D-AB96E622D9E4}"/>
              </a:ext>
            </a:extLst>
          </p:cNvPr>
          <p:cNvSpPr/>
          <p:nvPr/>
        </p:nvSpPr>
        <p:spPr>
          <a:xfrm>
            <a:off x="7159202" y="4978033"/>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3" name="Ellipse 52">
            <a:extLst>
              <a:ext uri="{FF2B5EF4-FFF2-40B4-BE49-F238E27FC236}">
                <a16:creationId xmlns:a16="http://schemas.microsoft.com/office/drawing/2014/main" id="{7D3A0B93-2567-4195-BFFD-B9085DAC7964}"/>
              </a:ext>
            </a:extLst>
          </p:cNvPr>
          <p:cNvSpPr/>
          <p:nvPr/>
        </p:nvSpPr>
        <p:spPr>
          <a:xfrm>
            <a:off x="7502102" y="4978033"/>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Ellipse 53">
            <a:extLst>
              <a:ext uri="{FF2B5EF4-FFF2-40B4-BE49-F238E27FC236}">
                <a16:creationId xmlns:a16="http://schemas.microsoft.com/office/drawing/2014/main" id="{8AEE914F-C25C-47E0-A256-A9216EDB23F9}"/>
              </a:ext>
            </a:extLst>
          </p:cNvPr>
          <p:cNvSpPr/>
          <p:nvPr/>
        </p:nvSpPr>
        <p:spPr>
          <a:xfrm>
            <a:off x="7282475" y="5230355"/>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id="{C5780408-14C4-4F24-9086-B6DFD62FF0DF}"/>
              </a:ext>
            </a:extLst>
          </p:cNvPr>
          <p:cNvSpPr/>
          <p:nvPr/>
        </p:nvSpPr>
        <p:spPr>
          <a:xfrm>
            <a:off x="7637829" y="5256374"/>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Ellipse 55">
            <a:extLst>
              <a:ext uri="{FF2B5EF4-FFF2-40B4-BE49-F238E27FC236}">
                <a16:creationId xmlns:a16="http://schemas.microsoft.com/office/drawing/2014/main" id="{FA9EF1C0-B693-4ABC-9672-858913EA13EE}"/>
              </a:ext>
            </a:extLst>
          </p:cNvPr>
          <p:cNvSpPr/>
          <p:nvPr/>
        </p:nvSpPr>
        <p:spPr>
          <a:xfrm>
            <a:off x="7547252" y="4699692"/>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a:extLst>
              <a:ext uri="{FF2B5EF4-FFF2-40B4-BE49-F238E27FC236}">
                <a16:creationId xmlns:a16="http://schemas.microsoft.com/office/drawing/2014/main" id="{BAB0E14A-D57F-4406-9079-600C453DB677}"/>
              </a:ext>
            </a:extLst>
          </p:cNvPr>
          <p:cNvSpPr/>
          <p:nvPr/>
        </p:nvSpPr>
        <p:spPr>
          <a:xfrm>
            <a:off x="6041854" y="4767257"/>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9" name="Gerade Verbindung mit Pfeil 58">
            <a:extLst>
              <a:ext uri="{FF2B5EF4-FFF2-40B4-BE49-F238E27FC236}">
                <a16:creationId xmlns:a16="http://schemas.microsoft.com/office/drawing/2014/main" id="{C5E9FB19-3905-43B3-B3E2-3B927A0DDD37}"/>
              </a:ext>
            </a:extLst>
          </p:cNvPr>
          <p:cNvCxnSpPr/>
          <p:nvPr/>
        </p:nvCxnSpPr>
        <p:spPr>
          <a:xfrm>
            <a:off x="4559288" y="4013404"/>
            <a:ext cx="337177" cy="686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CF5B942D-FED8-43F0-8910-455255EEDA25}"/>
              </a:ext>
            </a:extLst>
          </p:cNvPr>
          <p:cNvCxnSpPr/>
          <p:nvPr/>
        </p:nvCxnSpPr>
        <p:spPr>
          <a:xfrm>
            <a:off x="4740151" y="3970890"/>
            <a:ext cx="1263232" cy="718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9E411D61-B1F2-453D-B4BD-BE62FFD7348E}"/>
              </a:ext>
            </a:extLst>
          </p:cNvPr>
          <p:cNvCxnSpPr/>
          <p:nvPr/>
        </p:nvCxnSpPr>
        <p:spPr>
          <a:xfrm>
            <a:off x="4896464" y="3908967"/>
            <a:ext cx="2499852" cy="832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feld 63">
            <a:extLst>
              <a:ext uri="{FF2B5EF4-FFF2-40B4-BE49-F238E27FC236}">
                <a16:creationId xmlns:a16="http://schemas.microsoft.com/office/drawing/2014/main" id="{05D42694-4B89-4717-9FB7-28F57FF31173}"/>
              </a:ext>
            </a:extLst>
          </p:cNvPr>
          <p:cNvSpPr txBox="1"/>
          <p:nvPr/>
        </p:nvSpPr>
        <p:spPr>
          <a:xfrm>
            <a:off x="2432637" y="1647502"/>
            <a:ext cx="1633781" cy="369332"/>
          </a:xfrm>
          <a:prstGeom prst="rect">
            <a:avLst/>
          </a:prstGeom>
          <a:noFill/>
        </p:spPr>
        <p:txBody>
          <a:bodyPr wrap="none" rtlCol="0">
            <a:spAutoFit/>
          </a:bodyPr>
          <a:lstStyle/>
          <a:p>
            <a:r>
              <a:rPr lang="de-DE" dirty="0"/>
              <a:t>Stammgruppe</a:t>
            </a:r>
          </a:p>
        </p:txBody>
      </p:sp>
      <p:sp>
        <p:nvSpPr>
          <p:cNvPr id="65" name="Textfeld 64">
            <a:extLst>
              <a:ext uri="{FF2B5EF4-FFF2-40B4-BE49-F238E27FC236}">
                <a16:creationId xmlns:a16="http://schemas.microsoft.com/office/drawing/2014/main" id="{155EA1E9-1050-4CC9-8928-9692847EB4C1}"/>
              </a:ext>
            </a:extLst>
          </p:cNvPr>
          <p:cNvSpPr txBox="1"/>
          <p:nvPr/>
        </p:nvSpPr>
        <p:spPr>
          <a:xfrm>
            <a:off x="2365905" y="4925182"/>
            <a:ext cx="1633781" cy="369332"/>
          </a:xfrm>
          <a:prstGeom prst="rect">
            <a:avLst/>
          </a:prstGeom>
          <a:noFill/>
        </p:spPr>
        <p:txBody>
          <a:bodyPr wrap="none" rtlCol="0">
            <a:spAutoFit/>
          </a:bodyPr>
          <a:lstStyle/>
          <a:p>
            <a:r>
              <a:rPr lang="de-DE" dirty="0"/>
              <a:t>Stammgruppe</a:t>
            </a:r>
          </a:p>
        </p:txBody>
      </p:sp>
      <p:sp>
        <p:nvSpPr>
          <p:cNvPr id="66" name="Textfeld 65">
            <a:extLst>
              <a:ext uri="{FF2B5EF4-FFF2-40B4-BE49-F238E27FC236}">
                <a16:creationId xmlns:a16="http://schemas.microsoft.com/office/drawing/2014/main" id="{A1D963C0-CA19-42A1-9881-14313CB51CE0}"/>
              </a:ext>
            </a:extLst>
          </p:cNvPr>
          <p:cNvSpPr txBox="1"/>
          <p:nvPr/>
        </p:nvSpPr>
        <p:spPr>
          <a:xfrm>
            <a:off x="2358588" y="3160243"/>
            <a:ext cx="1184940" cy="646331"/>
          </a:xfrm>
          <a:prstGeom prst="rect">
            <a:avLst/>
          </a:prstGeom>
          <a:noFill/>
        </p:spPr>
        <p:txBody>
          <a:bodyPr wrap="none" rtlCol="0">
            <a:spAutoFit/>
          </a:bodyPr>
          <a:lstStyle/>
          <a:p>
            <a:r>
              <a:rPr lang="de-DE" dirty="0"/>
              <a:t>Experten-</a:t>
            </a:r>
          </a:p>
          <a:p>
            <a:r>
              <a:rPr lang="de-DE" dirty="0"/>
              <a:t>gruppe</a:t>
            </a:r>
          </a:p>
        </p:txBody>
      </p:sp>
      <p:sp>
        <p:nvSpPr>
          <p:cNvPr id="22" name="Pfeil: Fünfeck 21">
            <a:extLst>
              <a:ext uri="{FF2B5EF4-FFF2-40B4-BE49-F238E27FC236}">
                <a16:creationId xmlns:a16="http://schemas.microsoft.com/office/drawing/2014/main" id="{67DDCEC5-FA55-482F-B54C-5F7503425578}"/>
              </a:ext>
            </a:extLst>
          </p:cNvPr>
          <p:cNvSpPr/>
          <p:nvPr/>
        </p:nvSpPr>
        <p:spPr>
          <a:xfrm rot="5400000">
            <a:off x="539552" y="1772682"/>
            <a:ext cx="889542" cy="93623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dirty="0"/>
              <a:t>Phase 1</a:t>
            </a:r>
          </a:p>
        </p:txBody>
      </p:sp>
      <p:sp>
        <p:nvSpPr>
          <p:cNvPr id="34" name="Pfeil: Fünfeck 33">
            <a:extLst>
              <a:ext uri="{FF2B5EF4-FFF2-40B4-BE49-F238E27FC236}">
                <a16:creationId xmlns:a16="http://schemas.microsoft.com/office/drawing/2014/main" id="{AD828B75-3C74-4B0A-9588-9C45FEB032ED}"/>
              </a:ext>
            </a:extLst>
          </p:cNvPr>
          <p:cNvSpPr/>
          <p:nvPr/>
        </p:nvSpPr>
        <p:spPr>
          <a:xfrm rot="5400000">
            <a:off x="539552" y="3193208"/>
            <a:ext cx="889542" cy="93623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dirty="0"/>
              <a:t>Phase 2</a:t>
            </a:r>
          </a:p>
        </p:txBody>
      </p:sp>
      <p:sp>
        <p:nvSpPr>
          <p:cNvPr id="40" name="Pfeil: Fünfeck 39">
            <a:extLst>
              <a:ext uri="{FF2B5EF4-FFF2-40B4-BE49-F238E27FC236}">
                <a16:creationId xmlns:a16="http://schemas.microsoft.com/office/drawing/2014/main" id="{9C95A13E-081A-401D-AD7F-2ED3B426CDA9}"/>
              </a:ext>
            </a:extLst>
          </p:cNvPr>
          <p:cNvSpPr/>
          <p:nvPr/>
        </p:nvSpPr>
        <p:spPr>
          <a:xfrm rot="5400000">
            <a:off x="571998" y="4857499"/>
            <a:ext cx="889542" cy="93623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dirty="0"/>
              <a:t>Phase 3</a:t>
            </a:r>
          </a:p>
        </p:txBody>
      </p:sp>
    </p:spTree>
    <p:extLst>
      <p:ext uri="{BB962C8B-B14F-4D97-AF65-F5344CB8AC3E}">
        <p14:creationId xmlns:p14="http://schemas.microsoft.com/office/powerpoint/2010/main" val="289792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5" grpId="0" animBg="1"/>
      <p:bldP spid="36" grpId="0" animBg="1"/>
      <p:bldP spid="37" grpId="0" animBg="1"/>
      <p:bldP spid="38"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65" grpId="0"/>
      <p:bldP spid="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2D4864-3E30-4B22-8970-37A12282A78F}"/>
              </a:ext>
            </a:extLst>
          </p:cNvPr>
          <p:cNvSpPr>
            <a:spLocks noGrp="1"/>
          </p:cNvSpPr>
          <p:nvPr>
            <p:ph type="title"/>
          </p:nvPr>
        </p:nvSpPr>
        <p:spPr/>
        <p:txBody>
          <a:bodyPr>
            <a:normAutofit/>
          </a:bodyPr>
          <a:lstStyle/>
          <a:p>
            <a:r>
              <a:rPr lang="de-DE" sz="2400" dirty="0"/>
              <a:t>Methode Gruppenpuzzle</a:t>
            </a:r>
          </a:p>
        </p:txBody>
      </p:sp>
      <p:sp>
        <p:nvSpPr>
          <p:cNvPr id="68" name="Fußzeilenplatzhalter 67">
            <a:extLst>
              <a:ext uri="{FF2B5EF4-FFF2-40B4-BE49-F238E27FC236}">
                <a16:creationId xmlns:a16="http://schemas.microsoft.com/office/drawing/2014/main" id="{9F3C8D3C-26B9-49F3-A1A5-2C30D3D8F622}"/>
              </a:ext>
            </a:extLst>
          </p:cNvPr>
          <p:cNvSpPr>
            <a:spLocks noGrp="1"/>
          </p:cNvSpPr>
          <p:nvPr>
            <p:ph type="ftr" sz="quarter" idx="10"/>
          </p:nvPr>
        </p:nvSpPr>
        <p:spPr/>
        <p:txBody>
          <a:bodyPr/>
          <a:lstStyle/>
          <a:p>
            <a:r>
              <a:rPr lang="de-DE"/>
              <a:t>AIA/F JSt 12 - TI/BN</a:t>
            </a:r>
          </a:p>
        </p:txBody>
      </p:sp>
      <p:sp>
        <p:nvSpPr>
          <p:cNvPr id="69" name="Foliennummernplatzhalter 68">
            <a:extLst>
              <a:ext uri="{FF2B5EF4-FFF2-40B4-BE49-F238E27FC236}">
                <a16:creationId xmlns:a16="http://schemas.microsoft.com/office/drawing/2014/main" id="{F922A455-5413-45B2-8293-E7FC865DB71E}"/>
              </a:ext>
            </a:extLst>
          </p:cNvPr>
          <p:cNvSpPr>
            <a:spLocks noGrp="1"/>
          </p:cNvSpPr>
          <p:nvPr>
            <p:ph type="sldNum" sz="quarter" idx="11"/>
          </p:nvPr>
        </p:nvSpPr>
        <p:spPr/>
        <p:txBody>
          <a:bodyPr/>
          <a:lstStyle/>
          <a:p>
            <a:fld id="{06E72B5B-7D3F-4839-A288-6D2C67B48F2C}" type="slidenum">
              <a:rPr lang="de-DE" smtClean="0"/>
              <a:t>5</a:t>
            </a:fld>
            <a:endParaRPr lang="de-DE"/>
          </a:p>
        </p:txBody>
      </p:sp>
      <p:sp>
        <p:nvSpPr>
          <p:cNvPr id="67" name="Datumsplatzhalter 66">
            <a:extLst>
              <a:ext uri="{FF2B5EF4-FFF2-40B4-BE49-F238E27FC236}">
                <a16:creationId xmlns:a16="http://schemas.microsoft.com/office/drawing/2014/main" id="{A4F916CE-307C-40FC-94B4-DF3CA07B4238}"/>
              </a:ext>
            </a:extLst>
          </p:cNvPr>
          <p:cNvSpPr>
            <a:spLocks noGrp="1"/>
          </p:cNvSpPr>
          <p:nvPr>
            <p:ph type="dt" sz="half" idx="12"/>
          </p:nvPr>
        </p:nvSpPr>
        <p:spPr/>
        <p:txBody>
          <a:bodyPr/>
          <a:lstStyle/>
          <a:p>
            <a:fld id="{BA0555B6-FB3C-41C6-9620-959BABB9E22E}" type="datetime1">
              <a:rPr lang="de-DE" smtClean="0"/>
              <a:t>14.09.2020</a:t>
            </a:fld>
            <a:endParaRPr lang="de-DE"/>
          </a:p>
        </p:txBody>
      </p:sp>
      <p:sp>
        <p:nvSpPr>
          <p:cNvPr id="3" name="Ellipse 2">
            <a:extLst>
              <a:ext uri="{FF2B5EF4-FFF2-40B4-BE49-F238E27FC236}">
                <a16:creationId xmlns:a16="http://schemas.microsoft.com/office/drawing/2014/main" id="{D33E6DDB-7F22-44F5-B2A4-3A6720A26A6B}"/>
              </a:ext>
            </a:extLst>
          </p:cNvPr>
          <p:cNvSpPr/>
          <p:nvPr/>
        </p:nvSpPr>
        <p:spPr>
          <a:xfrm>
            <a:off x="4649573" y="1610937"/>
            <a:ext cx="181155" cy="1811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4EB8865E-E03C-442A-A3AE-A2F1CD0897C6}"/>
              </a:ext>
            </a:extLst>
          </p:cNvPr>
          <p:cNvSpPr/>
          <p:nvPr/>
        </p:nvSpPr>
        <p:spPr>
          <a:xfrm>
            <a:off x="4992473" y="1610937"/>
            <a:ext cx="181155" cy="1811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a:extLst>
              <a:ext uri="{FF2B5EF4-FFF2-40B4-BE49-F238E27FC236}">
                <a16:creationId xmlns:a16="http://schemas.microsoft.com/office/drawing/2014/main" id="{FAA62883-64B4-488E-AE86-ACC5479524A0}"/>
              </a:ext>
            </a:extLst>
          </p:cNvPr>
          <p:cNvSpPr/>
          <p:nvPr/>
        </p:nvSpPr>
        <p:spPr>
          <a:xfrm>
            <a:off x="4772847" y="1863260"/>
            <a:ext cx="181155" cy="1811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3CF12498-5E0E-4697-8C9B-47F71382CC2E}"/>
              </a:ext>
            </a:extLst>
          </p:cNvPr>
          <p:cNvSpPr/>
          <p:nvPr/>
        </p:nvSpPr>
        <p:spPr>
          <a:xfrm>
            <a:off x="5128201" y="1889278"/>
            <a:ext cx="181155" cy="1811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Ellipse 8">
            <a:extLst>
              <a:ext uri="{FF2B5EF4-FFF2-40B4-BE49-F238E27FC236}">
                <a16:creationId xmlns:a16="http://schemas.microsoft.com/office/drawing/2014/main" id="{D9E42A9E-CE05-4540-A958-EF325B7715C3}"/>
              </a:ext>
            </a:extLst>
          </p:cNvPr>
          <p:cNvSpPr/>
          <p:nvPr/>
        </p:nvSpPr>
        <p:spPr>
          <a:xfrm>
            <a:off x="5880109" y="1863260"/>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Ellipse 10">
            <a:extLst>
              <a:ext uri="{FF2B5EF4-FFF2-40B4-BE49-F238E27FC236}">
                <a16:creationId xmlns:a16="http://schemas.microsoft.com/office/drawing/2014/main" id="{7D9C8D4C-D093-4BCF-A7CF-12E5E6EC9B2C}"/>
              </a:ext>
            </a:extLst>
          </p:cNvPr>
          <p:cNvSpPr/>
          <p:nvPr/>
        </p:nvSpPr>
        <p:spPr>
          <a:xfrm>
            <a:off x="6223009" y="1863260"/>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Ellipse 11">
            <a:extLst>
              <a:ext uri="{FF2B5EF4-FFF2-40B4-BE49-F238E27FC236}">
                <a16:creationId xmlns:a16="http://schemas.microsoft.com/office/drawing/2014/main" id="{99B51DC2-9CD3-4AED-AE94-C645B245E82B}"/>
              </a:ext>
            </a:extLst>
          </p:cNvPr>
          <p:cNvSpPr/>
          <p:nvPr/>
        </p:nvSpPr>
        <p:spPr>
          <a:xfrm>
            <a:off x="6003383" y="2115582"/>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a:extLst>
              <a:ext uri="{FF2B5EF4-FFF2-40B4-BE49-F238E27FC236}">
                <a16:creationId xmlns:a16="http://schemas.microsoft.com/office/drawing/2014/main" id="{4906DC9E-BF43-4FC4-9652-A9B0CA04CBE5}"/>
              </a:ext>
            </a:extLst>
          </p:cNvPr>
          <p:cNvSpPr/>
          <p:nvPr/>
        </p:nvSpPr>
        <p:spPr>
          <a:xfrm>
            <a:off x="6358736" y="2141600"/>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5905C34F-33D8-413B-A348-CE783EC73FB1}"/>
              </a:ext>
            </a:extLst>
          </p:cNvPr>
          <p:cNvSpPr/>
          <p:nvPr/>
        </p:nvSpPr>
        <p:spPr>
          <a:xfrm>
            <a:off x="7159202" y="1772682"/>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D9569AC5-99F8-44C3-ACE6-D0A409868023}"/>
              </a:ext>
            </a:extLst>
          </p:cNvPr>
          <p:cNvSpPr/>
          <p:nvPr/>
        </p:nvSpPr>
        <p:spPr>
          <a:xfrm>
            <a:off x="7502102" y="1772682"/>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9908907A-C40D-4EE7-9D5C-B846D52C8794}"/>
              </a:ext>
            </a:extLst>
          </p:cNvPr>
          <p:cNvSpPr/>
          <p:nvPr/>
        </p:nvSpPr>
        <p:spPr>
          <a:xfrm>
            <a:off x="7282475" y="2025005"/>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a:extLst>
              <a:ext uri="{FF2B5EF4-FFF2-40B4-BE49-F238E27FC236}">
                <a16:creationId xmlns:a16="http://schemas.microsoft.com/office/drawing/2014/main" id="{F46C62A7-B9ED-446F-82BA-188A3BB7AE2E}"/>
              </a:ext>
            </a:extLst>
          </p:cNvPr>
          <p:cNvSpPr/>
          <p:nvPr/>
        </p:nvSpPr>
        <p:spPr>
          <a:xfrm>
            <a:off x="7637829" y="2051023"/>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Ellipse 22">
            <a:extLst>
              <a:ext uri="{FF2B5EF4-FFF2-40B4-BE49-F238E27FC236}">
                <a16:creationId xmlns:a16="http://schemas.microsoft.com/office/drawing/2014/main" id="{8BEC14CF-5CEE-488A-8597-BB74CABBB2F0}"/>
              </a:ext>
            </a:extLst>
          </p:cNvPr>
          <p:cNvSpPr/>
          <p:nvPr/>
        </p:nvSpPr>
        <p:spPr>
          <a:xfrm>
            <a:off x="7547252" y="1494341"/>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7F0CFFEF-6924-4CB5-B408-62E2BDFEFE2E}"/>
              </a:ext>
            </a:extLst>
          </p:cNvPr>
          <p:cNvSpPr/>
          <p:nvPr/>
        </p:nvSpPr>
        <p:spPr>
          <a:xfrm>
            <a:off x="6041854" y="1561907"/>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Textfeld 63">
            <a:extLst>
              <a:ext uri="{FF2B5EF4-FFF2-40B4-BE49-F238E27FC236}">
                <a16:creationId xmlns:a16="http://schemas.microsoft.com/office/drawing/2014/main" id="{05D42694-4B89-4717-9FB7-28F57FF31173}"/>
              </a:ext>
            </a:extLst>
          </p:cNvPr>
          <p:cNvSpPr txBox="1"/>
          <p:nvPr/>
        </p:nvSpPr>
        <p:spPr>
          <a:xfrm>
            <a:off x="2432637" y="1647502"/>
            <a:ext cx="1633781" cy="369332"/>
          </a:xfrm>
          <a:prstGeom prst="rect">
            <a:avLst/>
          </a:prstGeom>
          <a:noFill/>
        </p:spPr>
        <p:txBody>
          <a:bodyPr wrap="none" rtlCol="0">
            <a:spAutoFit/>
          </a:bodyPr>
          <a:lstStyle/>
          <a:p>
            <a:r>
              <a:rPr lang="de-DE" dirty="0"/>
              <a:t>Stammgruppe</a:t>
            </a:r>
          </a:p>
        </p:txBody>
      </p:sp>
      <p:sp>
        <p:nvSpPr>
          <p:cNvPr id="22" name="Pfeil: Fünfeck 21">
            <a:extLst>
              <a:ext uri="{FF2B5EF4-FFF2-40B4-BE49-F238E27FC236}">
                <a16:creationId xmlns:a16="http://schemas.microsoft.com/office/drawing/2014/main" id="{67DDCEC5-FA55-482F-B54C-5F7503425578}"/>
              </a:ext>
            </a:extLst>
          </p:cNvPr>
          <p:cNvSpPr/>
          <p:nvPr/>
        </p:nvSpPr>
        <p:spPr>
          <a:xfrm rot="5400000">
            <a:off x="539552" y="1772682"/>
            <a:ext cx="889542" cy="93623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dirty="0"/>
              <a:t>Phase 1</a:t>
            </a:r>
          </a:p>
        </p:txBody>
      </p:sp>
      <p:sp>
        <p:nvSpPr>
          <p:cNvPr id="4" name="Textfeld 3">
            <a:extLst>
              <a:ext uri="{FF2B5EF4-FFF2-40B4-BE49-F238E27FC236}">
                <a16:creationId xmlns:a16="http://schemas.microsoft.com/office/drawing/2014/main" id="{920E4839-500B-40A4-BAB2-CD3AB3428F04}"/>
              </a:ext>
            </a:extLst>
          </p:cNvPr>
          <p:cNvSpPr txBox="1"/>
          <p:nvPr/>
        </p:nvSpPr>
        <p:spPr>
          <a:xfrm>
            <a:off x="461375" y="2688794"/>
            <a:ext cx="8088244" cy="3170099"/>
          </a:xfrm>
          <a:prstGeom prst="rect">
            <a:avLst/>
          </a:prstGeom>
          <a:noFill/>
        </p:spPr>
        <p:txBody>
          <a:bodyPr wrap="square" rtlCol="0">
            <a:spAutoFit/>
          </a:bodyPr>
          <a:lstStyle/>
          <a:p>
            <a:r>
              <a:rPr lang="de-DE" sz="1600" dirty="0"/>
              <a:t>Auftrag (60 min): </a:t>
            </a:r>
          </a:p>
          <a:p>
            <a:pPr marL="342900" indent="-342900">
              <a:buFont typeface="+mj-lt"/>
              <a:buAutoNum type="arabicPeriod"/>
            </a:pPr>
            <a:r>
              <a:rPr lang="de-DE" sz="1600" dirty="0"/>
              <a:t>Entscheiden Sie, welchen Typ Rechnersystem Sie der Stadtverwaltung </a:t>
            </a:r>
            <a:r>
              <a:rPr lang="de-DE" sz="1600" dirty="0" err="1"/>
              <a:t>Liebernich</a:t>
            </a:r>
            <a:r>
              <a:rPr lang="de-DE" sz="1600" dirty="0"/>
              <a:t> anbieten werden. Nutzen Sie dazu das AB „LS 2.1.1 Informationen des Kunden“ aus LS 2.1.1</a:t>
            </a:r>
          </a:p>
          <a:p>
            <a:pPr marL="342900" indent="-342900">
              <a:buFont typeface="+mj-lt"/>
              <a:buAutoNum type="arabicPeriod"/>
            </a:pPr>
            <a:r>
              <a:rPr lang="de-DE" sz="1600" dirty="0"/>
              <a:t>Identifizieren Sie die Komponenten eines Rechners, die einerseits für dessen Leistungsfähigkeit relevant sind und die andererseits aus Kostengründen an den Anforderungen ausgerichtet werden müssen. Erstellen Sie dazu eine möglichst vollständige Liste. </a:t>
            </a:r>
          </a:p>
          <a:p>
            <a:pPr marL="342900" indent="-342900">
              <a:buFont typeface="+mj-lt"/>
              <a:buAutoNum type="arabicPeriod"/>
            </a:pPr>
            <a:r>
              <a:rPr lang="de-DE" sz="1600" dirty="0"/>
              <a:t>Organisieren Sie ihr Team: </a:t>
            </a:r>
          </a:p>
          <a:p>
            <a:pPr lvl="1"/>
            <a:r>
              <a:rPr lang="de-DE" sz="1400" dirty="0"/>
              <a:t>Benennen Sie einen Projektleiter, der die Gruppenbesprechungen moderiert und den fachlichen Austausch sicherstellt.</a:t>
            </a:r>
          </a:p>
          <a:p>
            <a:pPr lvl="1"/>
            <a:r>
              <a:rPr lang="de-DE" sz="1400" dirty="0"/>
              <a:t>Benennen Sie jeweils Experten für folgende Komponenten: </a:t>
            </a:r>
            <a:br>
              <a:rPr lang="de-DE" sz="1400" dirty="0"/>
            </a:br>
            <a:r>
              <a:rPr lang="de-DE" sz="1400" dirty="0"/>
              <a:t>CPU, Speichermodule, Festplatten HDD, SSD, optische Laufwerke</a:t>
            </a:r>
          </a:p>
        </p:txBody>
      </p:sp>
    </p:spTree>
    <p:extLst>
      <p:ext uri="{BB962C8B-B14F-4D97-AF65-F5344CB8AC3E}">
        <p14:creationId xmlns:p14="http://schemas.microsoft.com/office/powerpoint/2010/main" val="279394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2D4864-3E30-4B22-8970-37A12282A78F}"/>
              </a:ext>
            </a:extLst>
          </p:cNvPr>
          <p:cNvSpPr>
            <a:spLocks noGrp="1"/>
          </p:cNvSpPr>
          <p:nvPr>
            <p:ph type="title"/>
          </p:nvPr>
        </p:nvSpPr>
        <p:spPr/>
        <p:txBody>
          <a:bodyPr>
            <a:normAutofit/>
          </a:bodyPr>
          <a:lstStyle/>
          <a:p>
            <a:r>
              <a:rPr lang="de-DE" sz="2400" dirty="0"/>
              <a:t>Methode Gruppenpuzzle</a:t>
            </a:r>
          </a:p>
        </p:txBody>
      </p:sp>
      <p:sp>
        <p:nvSpPr>
          <p:cNvPr id="68" name="Fußzeilenplatzhalter 67">
            <a:extLst>
              <a:ext uri="{FF2B5EF4-FFF2-40B4-BE49-F238E27FC236}">
                <a16:creationId xmlns:a16="http://schemas.microsoft.com/office/drawing/2014/main" id="{9F3C8D3C-26B9-49F3-A1A5-2C30D3D8F622}"/>
              </a:ext>
            </a:extLst>
          </p:cNvPr>
          <p:cNvSpPr>
            <a:spLocks noGrp="1"/>
          </p:cNvSpPr>
          <p:nvPr>
            <p:ph type="ftr" sz="quarter" idx="10"/>
          </p:nvPr>
        </p:nvSpPr>
        <p:spPr/>
        <p:txBody>
          <a:bodyPr/>
          <a:lstStyle/>
          <a:p>
            <a:r>
              <a:rPr lang="de-DE"/>
              <a:t>AIA/F JSt 12 - TI/BN</a:t>
            </a:r>
          </a:p>
        </p:txBody>
      </p:sp>
      <p:sp>
        <p:nvSpPr>
          <p:cNvPr id="69" name="Foliennummernplatzhalter 68">
            <a:extLst>
              <a:ext uri="{FF2B5EF4-FFF2-40B4-BE49-F238E27FC236}">
                <a16:creationId xmlns:a16="http://schemas.microsoft.com/office/drawing/2014/main" id="{F922A455-5413-45B2-8293-E7FC865DB71E}"/>
              </a:ext>
            </a:extLst>
          </p:cNvPr>
          <p:cNvSpPr>
            <a:spLocks noGrp="1"/>
          </p:cNvSpPr>
          <p:nvPr>
            <p:ph type="sldNum" sz="quarter" idx="11"/>
          </p:nvPr>
        </p:nvSpPr>
        <p:spPr/>
        <p:txBody>
          <a:bodyPr/>
          <a:lstStyle/>
          <a:p>
            <a:fld id="{06E72B5B-7D3F-4839-A288-6D2C67B48F2C}" type="slidenum">
              <a:rPr lang="de-DE" smtClean="0"/>
              <a:t>6</a:t>
            </a:fld>
            <a:endParaRPr lang="de-DE"/>
          </a:p>
        </p:txBody>
      </p:sp>
      <p:sp>
        <p:nvSpPr>
          <p:cNvPr id="67" name="Datumsplatzhalter 66">
            <a:extLst>
              <a:ext uri="{FF2B5EF4-FFF2-40B4-BE49-F238E27FC236}">
                <a16:creationId xmlns:a16="http://schemas.microsoft.com/office/drawing/2014/main" id="{A4F916CE-307C-40FC-94B4-DF3CA07B4238}"/>
              </a:ext>
            </a:extLst>
          </p:cNvPr>
          <p:cNvSpPr>
            <a:spLocks noGrp="1"/>
          </p:cNvSpPr>
          <p:nvPr>
            <p:ph type="dt" sz="half" idx="12"/>
          </p:nvPr>
        </p:nvSpPr>
        <p:spPr/>
        <p:txBody>
          <a:bodyPr/>
          <a:lstStyle/>
          <a:p>
            <a:fld id="{BA0555B6-FB3C-41C6-9620-959BABB9E22E}" type="datetime1">
              <a:rPr lang="de-DE" smtClean="0"/>
              <a:t>14.09.2020</a:t>
            </a:fld>
            <a:endParaRPr lang="de-DE"/>
          </a:p>
        </p:txBody>
      </p:sp>
      <p:sp>
        <p:nvSpPr>
          <p:cNvPr id="24" name="Ellipse 23">
            <a:extLst>
              <a:ext uri="{FF2B5EF4-FFF2-40B4-BE49-F238E27FC236}">
                <a16:creationId xmlns:a16="http://schemas.microsoft.com/office/drawing/2014/main" id="{02102489-8C39-4022-8186-CB6DA0913283}"/>
              </a:ext>
            </a:extLst>
          </p:cNvPr>
          <p:cNvSpPr/>
          <p:nvPr/>
        </p:nvSpPr>
        <p:spPr>
          <a:xfrm>
            <a:off x="4582636" y="2186886"/>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Ellipse 24">
            <a:extLst>
              <a:ext uri="{FF2B5EF4-FFF2-40B4-BE49-F238E27FC236}">
                <a16:creationId xmlns:a16="http://schemas.microsoft.com/office/drawing/2014/main" id="{5897D62F-C9BB-42C4-A763-B7434DCFAD74}"/>
              </a:ext>
            </a:extLst>
          </p:cNvPr>
          <p:cNvSpPr/>
          <p:nvPr/>
        </p:nvSpPr>
        <p:spPr>
          <a:xfrm>
            <a:off x="4185055" y="1845870"/>
            <a:ext cx="181155" cy="1811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Ellipse 25">
            <a:extLst>
              <a:ext uri="{FF2B5EF4-FFF2-40B4-BE49-F238E27FC236}">
                <a16:creationId xmlns:a16="http://schemas.microsoft.com/office/drawing/2014/main" id="{4AF59B1D-9E4D-4177-8975-4C79B2436F11}"/>
              </a:ext>
            </a:extLst>
          </p:cNvPr>
          <p:cNvSpPr/>
          <p:nvPr/>
        </p:nvSpPr>
        <p:spPr>
          <a:xfrm>
            <a:off x="4343599" y="2051066"/>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F42A8435-5DE3-428B-9276-DCAAA00FCCDC}"/>
              </a:ext>
            </a:extLst>
          </p:cNvPr>
          <p:cNvSpPr/>
          <p:nvPr/>
        </p:nvSpPr>
        <p:spPr>
          <a:xfrm>
            <a:off x="4582636" y="1790364"/>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D613A4BD-6AE4-4666-A6F2-6FD14703D157}"/>
              </a:ext>
            </a:extLst>
          </p:cNvPr>
          <p:cNvSpPr/>
          <p:nvPr/>
        </p:nvSpPr>
        <p:spPr>
          <a:xfrm>
            <a:off x="5491142" y="1901377"/>
            <a:ext cx="181155" cy="1811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D45A54A4-4289-4DF9-BBA4-029DB6211D5C}"/>
              </a:ext>
            </a:extLst>
          </p:cNvPr>
          <p:cNvSpPr/>
          <p:nvPr/>
        </p:nvSpPr>
        <p:spPr>
          <a:xfrm>
            <a:off x="5649686" y="2106573"/>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Ellipse 29">
            <a:extLst>
              <a:ext uri="{FF2B5EF4-FFF2-40B4-BE49-F238E27FC236}">
                <a16:creationId xmlns:a16="http://schemas.microsoft.com/office/drawing/2014/main" id="{BF8595BF-DBFA-4D66-910D-70325AEFFBF3}"/>
              </a:ext>
            </a:extLst>
          </p:cNvPr>
          <p:cNvSpPr/>
          <p:nvPr/>
        </p:nvSpPr>
        <p:spPr>
          <a:xfrm>
            <a:off x="5888722" y="1845870"/>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6C30C0A2-F1B7-4199-B7EF-4830B3D0DE3C}"/>
              </a:ext>
            </a:extLst>
          </p:cNvPr>
          <p:cNvSpPr/>
          <p:nvPr/>
        </p:nvSpPr>
        <p:spPr>
          <a:xfrm>
            <a:off x="6720424" y="1914021"/>
            <a:ext cx="181155" cy="1811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0443B150-E2CF-46DF-A774-3695B54D7AD9}"/>
              </a:ext>
            </a:extLst>
          </p:cNvPr>
          <p:cNvSpPr/>
          <p:nvPr/>
        </p:nvSpPr>
        <p:spPr>
          <a:xfrm>
            <a:off x="6878968" y="2119216"/>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AAEA5786-BB69-4579-B559-E79B77655C80}"/>
              </a:ext>
            </a:extLst>
          </p:cNvPr>
          <p:cNvSpPr/>
          <p:nvPr/>
        </p:nvSpPr>
        <p:spPr>
          <a:xfrm>
            <a:off x="7118004" y="1858514"/>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4647A2F1-9FD8-44BA-8943-A12B8A728B19}"/>
              </a:ext>
            </a:extLst>
          </p:cNvPr>
          <p:cNvSpPr/>
          <p:nvPr/>
        </p:nvSpPr>
        <p:spPr>
          <a:xfrm>
            <a:off x="7949705" y="1936448"/>
            <a:ext cx="181155" cy="1811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0E865FE5-2250-4750-A259-BF096B1DAB8A}"/>
              </a:ext>
            </a:extLst>
          </p:cNvPr>
          <p:cNvSpPr/>
          <p:nvPr/>
        </p:nvSpPr>
        <p:spPr>
          <a:xfrm>
            <a:off x="8108249" y="2141643"/>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36">
            <a:extLst>
              <a:ext uri="{FF2B5EF4-FFF2-40B4-BE49-F238E27FC236}">
                <a16:creationId xmlns:a16="http://schemas.microsoft.com/office/drawing/2014/main" id="{D8ED3438-8E86-4CC2-824E-2007B2EFE2F3}"/>
              </a:ext>
            </a:extLst>
          </p:cNvPr>
          <p:cNvSpPr/>
          <p:nvPr/>
        </p:nvSpPr>
        <p:spPr>
          <a:xfrm>
            <a:off x="8347285" y="1880941"/>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a:extLst>
              <a:ext uri="{FF2B5EF4-FFF2-40B4-BE49-F238E27FC236}">
                <a16:creationId xmlns:a16="http://schemas.microsoft.com/office/drawing/2014/main" id="{C8579FC6-36C6-44A2-88E6-9DD691765EE9}"/>
              </a:ext>
            </a:extLst>
          </p:cNvPr>
          <p:cNvSpPr/>
          <p:nvPr/>
        </p:nvSpPr>
        <p:spPr>
          <a:xfrm>
            <a:off x="5934964" y="2172660"/>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Textfeld 65">
            <a:extLst>
              <a:ext uri="{FF2B5EF4-FFF2-40B4-BE49-F238E27FC236}">
                <a16:creationId xmlns:a16="http://schemas.microsoft.com/office/drawing/2014/main" id="{A1D963C0-CA19-42A1-9881-14313CB51CE0}"/>
              </a:ext>
            </a:extLst>
          </p:cNvPr>
          <p:cNvSpPr txBox="1"/>
          <p:nvPr/>
        </p:nvSpPr>
        <p:spPr>
          <a:xfrm>
            <a:off x="2381936" y="1716503"/>
            <a:ext cx="1184940" cy="646331"/>
          </a:xfrm>
          <a:prstGeom prst="rect">
            <a:avLst/>
          </a:prstGeom>
          <a:noFill/>
        </p:spPr>
        <p:txBody>
          <a:bodyPr wrap="none" rtlCol="0">
            <a:spAutoFit/>
          </a:bodyPr>
          <a:lstStyle/>
          <a:p>
            <a:r>
              <a:rPr lang="de-DE" dirty="0"/>
              <a:t>Experten-</a:t>
            </a:r>
          </a:p>
          <a:p>
            <a:r>
              <a:rPr lang="de-DE" dirty="0"/>
              <a:t>gruppe</a:t>
            </a:r>
          </a:p>
        </p:txBody>
      </p:sp>
      <p:sp>
        <p:nvSpPr>
          <p:cNvPr id="34" name="Pfeil: Fünfeck 33">
            <a:extLst>
              <a:ext uri="{FF2B5EF4-FFF2-40B4-BE49-F238E27FC236}">
                <a16:creationId xmlns:a16="http://schemas.microsoft.com/office/drawing/2014/main" id="{AD828B75-3C74-4B0A-9588-9C45FEB032ED}"/>
              </a:ext>
            </a:extLst>
          </p:cNvPr>
          <p:cNvSpPr/>
          <p:nvPr/>
        </p:nvSpPr>
        <p:spPr>
          <a:xfrm rot="5400000">
            <a:off x="562900" y="1749468"/>
            <a:ext cx="889542" cy="93623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dirty="0"/>
              <a:t>Phase 2</a:t>
            </a:r>
          </a:p>
        </p:txBody>
      </p:sp>
      <p:sp>
        <p:nvSpPr>
          <p:cNvPr id="4" name="Textfeld 3">
            <a:extLst>
              <a:ext uri="{FF2B5EF4-FFF2-40B4-BE49-F238E27FC236}">
                <a16:creationId xmlns:a16="http://schemas.microsoft.com/office/drawing/2014/main" id="{C79D4651-5219-4816-92B7-35470DB6C276}"/>
              </a:ext>
            </a:extLst>
          </p:cNvPr>
          <p:cNvSpPr txBox="1"/>
          <p:nvPr/>
        </p:nvSpPr>
        <p:spPr>
          <a:xfrm>
            <a:off x="461375" y="2688794"/>
            <a:ext cx="8088244" cy="2954655"/>
          </a:xfrm>
          <a:prstGeom prst="rect">
            <a:avLst/>
          </a:prstGeom>
          <a:noFill/>
        </p:spPr>
        <p:txBody>
          <a:bodyPr wrap="square" rtlCol="0">
            <a:spAutoFit/>
          </a:bodyPr>
          <a:lstStyle/>
          <a:p>
            <a:r>
              <a:rPr lang="de-DE" sz="1600" dirty="0"/>
              <a:t>Auftrag (60min): </a:t>
            </a:r>
          </a:p>
          <a:p>
            <a:pPr marL="342900" indent="-342900">
              <a:buFont typeface="+mj-lt"/>
              <a:buAutoNum type="arabicPeriod"/>
            </a:pPr>
            <a:r>
              <a:rPr lang="de-DE" sz="1600" dirty="0"/>
              <a:t>Treffen Sie sich in den Expertenteams.</a:t>
            </a:r>
          </a:p>
          <a:p>
            <a:pPr marL="800100" lvl="1" indent="-342900">
              <a:buFont typeface="+mj-lt"/>
              <a:buAutoNum type="arabicPeriod"/>
            </a:pPr>
            <a:r>
              <a:rPr lang="de-DE" sz="1400" dirty="0"/>
              <a:t>CPU, </a:t>
            </a:r>
          </a:p>
          <a:p>
            <a:pPr marL="800100" lvl="1" indent="-342900">
              <a:buFont typeface="+mj-lt"/>
              <a:buAutoNum type="arabicPeriod"/>
            </a:pPr>
            <a:r>
              <a:rPr lang="de-DE" sz="1400" dirty="0"/>
              <a:t>Speichermodule, </a:t>
            </a:r>
          </a:p>
          <a:p>
            <a:pPr marL="800100" lvl="1" indent="-342900">
              <a:buFont typeface="+mj-lt"/>
              <a:buAutoNum type="arabicPeriod"/>
            </a:pPr>
            <a:r>
              <a:rPr lang="de-DE" sz="1400" dirty="0"/>
              <a:t>Festplatten HDD, </a:t>
            </a:r>
          </a:p>
          <a:p>
            <a:pPr marL="800100" lvl="1" indent="-342900">
              <a:buFont typeface="+mj-lt"/>
              <a:buAutoNum type="arabicPeriod"/>
            </a:pPr>
            <a:r>
              <a:rPr lang="de-DE" sz="1400" dirty="0"/>
              <a:t>SSD, </a:t>
            </a:r>
          </a:p>
          <a:p>
            <a:pPr marL="800100" lvl="1" indent="-342900">
              <a:buFont typeface="+mj-lt"/>
              <a:buAutoNum type="arabicPeriod"/>
            </a:pPr>
            <a:r>
              <a:rPr lang="de-DE" sz="1400" dirty="0"/>
              <a:t>optische Laufwerke</a:t>
            </a:r>
          </a:p>
          <a:p>
            <a:pPr marL="800100" lvl="1" indent="-342900">
              <a:buFont typeface="+mj-lt"/>
              <a:buAutoNum type="arabicPeriod"/>
            </a:pPr>
            <a:endParaRPr lang="de-DE" sz="1400" dirty="0"/>
          </a:p>
          <a:p>
            <a:pPr marL="342900" indent="-342900">
              <a:buFont typeface="+mj-lt"/>
              <a:buAutoNum type="arabicPeriod"/>
            </a:pPr>
            <a:r>
              <a:rPr lang="de-DE" sz="1400" dirty="0"/>
              <a:t>Lesen Sie die Fachtexten zu den o.g. Themen. Recherchieren Sie ggf. im Internet.</a:t>
            </a:r>
          </a:p>
          <a:p>
            <a:pPr marL="342900" indent="-342900">
              <a:buFont typeface="+mj-lt"/>
              <a:buAutoNum type="arabicPeriod"/>
            </a:pPr>
            <a:r>
              <a:rPr lang="de-DE" sz="1400" dirty="0"/>
              <a:t>Diskutieren Sie mögliche technische Lösungen im Expertenteam und erstellen Sie ein „Cheat Sheet“ der wichtigsten Leistungsparameter, Technologien und Funktionen. </a:t>
            </a:r>
            <a:br>
              <a:rPr lang="de-DE" sz="1400" dirty="0"/>
            </a:br>
            <a:r>
              <a:rPr lang="de-DE" sz="1400" dirty="0"/>
              <a:t>Tragen Sie dazu dabei Liste geeigneter Quellen/Referenzen zusammen. Laden Sie das Ergebnis nach </a:t>
            </a:r>
            <a:r>
              <a:rPr lang="de-DE" sz="1400" dirty="0" err="1"/>
              <a:t>Moodle</a:t>
            </a:r>
            <a:r>
              <a:rPr lang="de-DE" sz="1400" dirty="0"/>
              <a:t> hoch: „LS 2.1.2 Expertenteams-Fachthemen“.</a:t>
            </a:r>
          </a:p>
        </p:txBody>
      </p:sp>
    </p:spTree>
    <p:extLst>
      <p:ext uri="{BB962C8B-B14F-4D97-AF65-F5344CB8AC3E}">
        <p14:creationId xmlns:p14="http://schemas.microsoft.com/office/powerpoint/2010/main" val="239160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5" grpId="0" animBg="1"/>
      <p:bldP spid="36" grpId="0" animBg="1"/>
      <p:bldP spid="37" grpId="0" animBg="1"/>
      <p:bldP spid="38" grpId="0" animBg="1"/>
      <p:bldP spid="6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2D4864-3E30-4B22-8970-37A12282A78F}"/>
              </a:ext>
            </a:extLst>
          </p:cNvPr>
          <p:cNvSpPr>
            <a:spLocks noGrp="1"/>
          </p:cNvSpPr>
          <p:nvPr>
            <p:ph type="title"/>
          </p:nvPr>
        </p:nvSpPr>
        <p:spPr/>
        <p:txBody>
          <a:bodyPr>
            <a:normAutofit/>
          </a:bodyPr>
          <a:lstStyle/>
          <a:p>
            <a:r>
              <a:rPr lang="de-DE" sz="2400" dirty="0"/>
              <a:t>Methode Gruppenpuzzle</a:t>
            </a:r>
          </a:p>
        </p:txBody>
      </p:sp>
      <p:sp>
        <p:nvSpPr>
          <p:cNvPr id="68" name="Fußzeilenplatzhalter 67">
            <a:extLst>
              <a:ext uri="{FF2B5EF4-FFF2-40B4-BE49-F238E27FC236}">
                <a16:creationId xmlns:a16="http://schemas.microsoft.com/office/drawing/2014/main" id="{9F3C8D3C-26B9-49F3-A1A5-2C30D3D8F622}"/>
              </a:ext>
            </a:extLst>
          </p:cNvPr>
          <p:cNvSpPr>
            <a:spLocks noGrp="1"/>
          </p:cNvSpPr>
          <p:nvPr>
            <p:ph type="ftr" sz="quarter" idx="10"/>
          </p:nvPr>
        </p:nvSpPr>
        <p:spPr/>
        <p:txBody>
          <a:bodyPr/>
          <a:lstStyle/>
          <a:p>
            <a:r>
              <a:rPr lang="de-DE"/>
              <a:t>AIA/F JSt 12 - TI/BN</a:t>
            </a:r>
          </a:p>
        </p:txBody>
      </p:sp>
      <p:sp>
        <p:nvSpPr>
          <p:cNvPr id="69" name="Foliennummernplatzhalter 68">
            <a:extLst>
              <a:ext uri="{FF2B5EF4-FFF2-40B4-BE49-F238E27FC236}">
                <a16:creationId xmlns:a16="http://schemas.microsoft.com/office/drawing/2014/main" id="{F922A455-5413-45B2-8293-E7FC865DB71E}"/>
              </a:ext>
            </a:extLst>
          </p:cNvPr>
          <p:cNvSpPr>
            <a:spLocks noGrp="1"/>
          </p:cNvSpPr>
          <p:nvPr>
            <p:ph type="sldNum" sz="quarter" idx="11"/>
          </p:nvPr>
        </p:nvSpPr>
        <p:spPr/>
        <p:txBody>
          <a:bodyPr/>
          <a:lstStyle/>
          <a:p>
            <a:fld id="{06E72B5B-7D3F-4839-A288-6D2C67B48F2C}" type="slidenum">
              <a:rPr lang="de-DE" smtClean="0"/>
              <a:t>7</a:t>
            </a:fld>
            <a:endParaRPr lang="de-DE"/>
          </a:p>
        </p:txBody>
      </p:sp>
      <p:sp>
        <p:nvSpPr>
          <p:cNvPr id="67" name="Datumsplatzhalter 66">
            <a:extLst>
              <a:ext uri="{FF2B5EF4-FFF2-40B4-BE49-F238E27FC236}">
                <a16:creationId xmlns:a16="http://schemas.microsoft.com/office/drawing/2014/main" id="{A4F916CE-307C-40FC-94B4-DF3CA07B4238}"/>
              </a:ext>
            </a:extLst>
          </p:cNvPr>
          <p:cNvSpPr>
            <a:spLocks noGrp="1"/>
          </p:cNvSpPr>
          <p:nvPr>
            <p:ph type="dt" sz="half" idx="12"/>
          </p:nvPr>
        </p:nvSpPr>
        <p:spPr/>
        <p:txBody>
          <a:bodyPr/>
          <a:lstStyle/>
          <a:p>
            <a:fld id="{BA0555B6-FB3C-41C6-9620-959BABB9E22E}" type="datetime1">
              <a:rPr lang="de-DE" smtClean="0"/>
              <a:t>14.09.2020</a:t>
            </a:fld>
            <a:endParaRPr lang="de-DE"/>
          </a:p>
        </p:txBody>
      </p:sp>
      <p:sp>
        <p:nvSpPr>
          <p:cNvPr id="44" name="Ellipse 43">
            <a:extLst>
              <a:ext uri="{FF2B5EF4-FFF2-40B4-BE49-F238E27FC236}">
                <a16:creationId xmlns:a16="http://schemas.microsoft.com/office/drawing/2014/main" id="{86B8A709-7448-46B3-BB83-4B8B6CC94BEB}"/>
              </a:ext>
            </a:extLst>
          </p:cNvPr>
          <p:cNvSpPr/>
          <p:nvPr/>
        </p:nvSpPr>
        <p:spPr>
          <a:xfrm>
            <a:off x="4735045" y="1674201"/>
            <a:ext cx="181155" cy="1811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9FD4130B-A93E-4A72-A754-02FE6538EDC2}"/>
              </a:ext>
            </a:extLst>
          </p:cNvPr>
          <p:cNvSpPr/>
          <p:nvPr/>
        </p:nvSpPr>
        <p:spPr>
          <a:xfrm>
            <a:off x="5077945" y="1674201"/>
            <a:ext cx="181155" cy="1811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F05480B7-F77E-4526-8F02-502A83F69A22}"/>
              </a:ext>
            </a:extLst>
          </p:cNvPr>
          <p:cNvSpPr/>
          <p:nvPr/>
        </p:nvSpPr>
        <p:spPr>
          <a:xfrm>
            <a:off x="4858319" y="1926523"/>
            <a:ext cx="181155" cy="1811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Ellipse 46">
            <a:extLst>
              <a:ext uri="{FF2B5EF4-FFF2-40B4-BE49-F238E27FC236}">
                <a16:creationId xmlns:a16="http://schemas.microsoft.com/office/drawing/2014/main" id="{1BFDB4BB-23FA-43F3-91D1-D4534F293FDE}"/>
              </a:ext>
            </a:extLst>
          </p:cNvPr>
          <p:cNvSpPr/>
          <p:nvPr/>
        </p:nvSpPr>
        <p:spPr>
          <a:xfrm>
            <a:off x="5213673" y="1952542"/>
            <a:ext cx="181155" cy="1811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BE79F7D9-7EB1-4031-BA15-5149C8F0396B}"/>
              </a:ext>
            </a:extLst>
          </p:cNvPr>
          <p:cNvSpPr/>
          <p:nvPr/>
        </p:nvSpPr>
        <p:spPr>
          <a:xfrm>
            <a:off x="5965581" y="1926523"/>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Ellipse 48">
            <a:extLst>
              <a:ext uri="{FF2B5EF4-FFF2-40B4-BE49-F238E27FC236}">
                <a16:creationId xmlns:a16="http://schemas.microsoft.com/office/drawing/2014/main" id="{603557CC-EAA0-4329-B6FD-0E930133DCBA}"/>
              </a:ext>
            </a:extLst>
          </p:cNvPr>
          <p:cNvSpPr/>
          <p:nvPr/>
        </p:nvSpPr>
        <p:spPr>
          <a:xfrm>
            <a:off x="6308481" y="1926523"/>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a:extLst>
              <a:ext uri="{FF2B5EF4-FFF2-40B4-BE49-F238E27FC236}">
                <a16:creationId xmlns:a16="http://schemas.microsoft.com/office/drawing/2014/main" id="{C8C7B3C1-4624-43C2-B8A0-C4DE2037DE35}"/>
              </a:ext>
            </a:extLst>
          </p:cNvPr>
          <p:cNvSpPr/>
          <p:nvPr/>
        </p:nvSpPr>
        <p:spPr>
          <a:xfrm>
            <a:off x="6088855" y="2178846"/>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Ellipse 50">
            <a:extLst>
              <a:ext uri="{FF2B5EF4-FFF2-40B4-BE49-F238E27FC236}">
                <a16:creationId xmlns:a16="http://schemas.microsoft.com/office/drawing/2014/main" id="{8DA3F157-2700-469D-AC16-27A1F892C21C}"/>
              </a:ext>
            </a:extLst>
          </p:cNvPr>
          <p:cNvSpPr/>
          <p:nvPr/>
        </p:nvSpPr>
        <p:spPr>
          <a:xfrm>
            <a:off x="6444208" y="2204864"/>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Ellipse 51">
            <a:extLst>
              <a:ext uri="{FF2B5EF4-FFF2-40B4-BE49-F238E27FC236}">
                <a16:creationId xmlns:a16="http://schemas.microsoft.com/office/drawing/2014/main" id="{BBF5B0D6-3BF6-4CC8-9F9D-AB96E622D9E4}"/>
              </a:ext>
            </a:extLst>
          </p:cNvPr>
          <p:cNvSpPr/>
          <p:nvPr/>
        </p:nvSpPr>
        <p:spPr>
          <a:xfrm>
            <a:off x="7244674" y="1835946"/>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3" name="Ellipse 52">
            <a:extLst>
              <a:ext uri="{FF2B5EF4-FFF2-40B4-BE49-F238E27FC236}">
                <a16:creationId xmlns:a16="http://schemas.microsoft.com/office/drawing/2014/main" id="{7D3A0B93-2567-4195-BFFD-B9085DAC7964}"/>
              </a:ext>
            </a:extLst>
          </p:cNvPr>
          <p:cNvSpPr/>
          <p:nvPr/>
        </p:nvSpPr>
        <p:spPr>
          <a:xfrm>
            <a:off x="7587574" y="1835946"/>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Ellipse 53">
            <a:extLst>
              <a:ext uri="{FF2B5EF4-FFF2-40B4-BE49-F238E27FC236}">
                <a16:creationId xmlns:a16="http://schemas.microsoft.com/office/drawing/2014/main" id="{8AEE914F-C25C-47E0-A256-A9216EDB23F9}"/>
              </a:ext>
            </a:extLst>
          </p:cNvPr>
          <p:cNvSpPr/>
          <p:nvPr/>
        </p:nvSpPr>
        <p:spPr>
          <a:xfrm>
            <a:off x="7367947" y="2088268"/>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id="{C5780408-14C4-4F24-9086-B6DFD62FF0DF}"/>
              </a:ext>
            </a:extLst>
          </p:cNvPr>
          <p:cNvSpPr/>
          <p:nvPr/>
        </p:nvSpPr>
        <p:spPr>
          <a:xfrm>
            <a:off x="7723301" y="2114287"/>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Ellipse 55">
            <a:extLst>
              <a:ext uri="{FF2B5EF4-FFF2-40B4-BE49-F238E27FC236}">
                <a16:creationId xmlns:a16="http://schemas.microsoft.com/office/drawing/2014/main" id="{FA9EF1C0-B693-4ABC-9672-858913EA13EE}"/>
              </a:ext>
            </a:extLst>
          </p:cNvPr>
          <p:cNvSpPr/>
          <p:nvPr/>
        </p:nvSpPr>
        <p:spPr>
          <a:xfrm>
            <a:off x="7632724" y="1557605"/>
            <a:ext cx="181155" cy="18115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a:extLst>
              <a:ext uri="{FF2B5EF4-FFF2-40B4-BE49-F238E27FC236}">
                <a16:creationId xmlns:a16="http://schemas.microsoft.com/office/drawing/2014/main" id="{BAB0E14A-D57F-4406-9079-600C453DB677}"/>
              </a:ext>
            </a:extLst>
          </p:cNvPr>
          <p:cNvSpPr/>
          <p:nvPr/>
        </p:nvSpPr>
        <p:spPr>
          <a:xfrm>
            <a:off x="6127326" y="1625170"/>
            <a:ext cx="181155" cy="181155"/>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Textfeld 64">
            <a:extLst>
              <a:ext uri="{FF2B5EF4-FFF2-40B4-BE49-F238E27FC236}">
                <a16:creationId xmlns:a16="http://schemas.microsoft.com/office/drawing/2014/main" id="{155EA1E9-1050-4CC9-8928-9692847EB4C1}"/>
              </a:ext>
            </a:extLst>
          </p:cNvPr>
          <p:cNvSpPr txBox="1"/>
          <p:nvPr/>
        </p:nvSpPr>
        <p:spPr>
          <a:xfrm>
            <a:off x="2451377" y="1783095"/>
            <a:ext cx="1633781" cy="369332"/>
          </a:xfrm>
          <a:prstGeom prst="rect">
            <a:avLst/>
          </a:prstGeom>
          <a:noFill/>
        </p:spPr>
        <p:txBody>
          <a:bodyPr wrap="none" rtlCol="0">
            <a:spAutoFit/>
          </a:bodyPr>
          <a:lstStyle/>
          <a:p>
            <a:r>
              <a:rPr lang="de-DE" dirty="0"/>
              <a:t>Stammgruppe</a:t>
            </a:r>
          </a:p>
        </p:txBody>
      </p:sp>
      <p:sp>
        <p:nvSpPr>
          <p:cNvPr id="40" name="Pfeil: Fünfeck 39">
            <a:extLst>
              <a:ext uri="{FF2B5EF4-FFF2-40B4-BE49-F238E27FC236}">
                <a16:creationId xmlns:a16="http://schemas.microsoft.com/office/drawing/2014/main" id="{9C95A13E-081A-401D-AD7F-2ED3B426CDA9}"/>
              </a:ext>
            </a:extLst>
          </p:cNvPr>
          <p:cNvSpPr/>
          <p:nvPr/>
        </p:nvSpPr>
        <p:spPr>
          <a:xfrm rot="5400000">
            <a:off x="657470" y="1715412"/>
            <a:ext cx="889542" cy="93623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de-DE" dirty="0"/>
              <a:t>Phase 3</a:t>
            </a:r>
          </a:p>
        </p:txBody>
      </p:sp>
      <p:sp>
        <p:nvSpPr>
          <p:cNvPr id="4" name="Textfeld 3">
            <a:extLst>
              <a:ext uri="{FF2B5EF4-FFF2-40B4-BE49-F238E27FC236}">
                <a16:creationId xmlns:a16="http://schemas.microsoft.com/office/drawing/2014/main" id="{D17914F7-C623-4727-AFD2-E94D7EDF9C05}"/>
              </a:ext>
            </a:extLst>
          </p:cNvPr>
          <p:cNvSpPr txBox="1"/>
          <p:nvPr/>
        </p:nvSpPr>
        <p:spPr>
          <a:xfrm>
            <a:off x="461375" y="2688794"/>
            <a:ext cx="8088244" cy="830997"/>
          </a:xfrm>
          <a:prstGeom prst="rect">
            <a:avLst/>
          </a:prstGeom>
          <a:noFill/>
        </p:spPr>
        <p:txBody>
          <a:bodyPr wrap="square" rtlCol="0">
            <a:spAutoFit/>
          </a:bodyPr>
          <a:lstStyle/>
          <a:p>
            <a:r>
              <a:rPr lang="de-DE" sz="1600" dirty="0"/>
              <a:t>Auftrag (60 min): </a:t>
            </a:r>
          </a:p>
          <a:p>
            <a:pPr marL="342900" indent="-342900">
              <a:buFont typeface="+mj-lt"/>
              <a:buAutoNum type="arabicPeriod"/>
            </a:pPr>
            <a:r>
              <a:rPr lang="de-DE" sz="1600" dirty="0"/>
              <a:t>Bearbeiten Sie gemeinsam den Auftrag LS 2.1.2 Speichertypen eines Rechnersystems</a:t>
            </a:r>
          </a:p>
        </p:txBody>
      </p:sp>
    </p:spTree>
    <p:extLst>
      <p:ext uri="{BB962C8B-B14F-4D97-AF65-F5344CB8AC3E}">
        <p14:creationId xmlns:p14="http://schemas.microsoft.com/office/powerpoint/2010/main" val="371480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65" grpId="0"/>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AF969C751474E4B95F211CA251B7268" ma:contentTypeVersion="8" ma:contentTypeDescription="Ein neues Dokument erstellen." ma:contentTypeScope="" ma:versionID="cfe118a05cc5ca9af644129bb8744554">
  <xsd:schema xmlns:xsd="http://www.w3.org/2001/XMLSchema" xmlns:xs="http://www.w3.org/2001/XMLSchema" xmlns:p="http://schemas.microsoft.com/office/2006/metadata/properties" xmlns:ns3="70f104a7-d7e2-4ad1-b735-584354901d67" targetNamespace="http://schemas.microsoft.com/office/2006/metadata/properties" ma:root="true" ma:fieldsID="363c5b370212be9ee2b600b83b070f48" ns3:_="">
    <xsd:import namespace="70f104a7-d7e2-4ad1-b735-584354901d6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f104a7-d7e2-4ad1-b735-584354901d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12EFAE-C79D-45C6-BDF4-4631D47232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f104a7-d7e2-4ad1-b735-584354901d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FB4CDE-9A17-471F-BA8E-A9456A93AF5E}">
  <ds:schemaRefs>
    <ds:schemaRef ds:uri="http://schemas.microsoft.com/sharepoint/v3/contenttype/forms"/>
  </ds:schemaRefs>
</ds:datastoreItem>
</file>

<file path=customXml/itemProps3.xml><?xml version="1.0" encoding="utf-8"?>
<ds:datastoreItem xmlns:ds="http://schemas.openxmlformats.org/officeDocument/2006/customXml" ds:itemID="{64D0C0B8-FE39-400B-8F7A-FCEA574112D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70f104a7-d7e2-4ad1-b735-584354901d67"/>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Pixel</Template>
  <TotalTime>0</TotalTime>
  <Words>481</Words>
  <Application>Microsoft Office PowerPoint</Application>
  <PresentationFormat>Bildschirmpräsentation (4:3)</PresentationFormat>
  <Paragraphs>77</Paragraphs>
  <Slides>7</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Arial</vt:lpstr>
      <vt:lpstr>Arial Black</vt:lpstr>
      <vt:lpstr>Times New Roman</vt:lpstr>
      <vt:lpstr>Wingdings</vt:lpstr>
      <vt:lpstr>Pixel</vt:lpstr>
      <vt:lpstr> Komponenten für Home Office Arbeitsplatz auswählen</vt:lpstr>
      <vt:lpstr>HW für Home Office Rechner</vt:lpstr>
      <vt:lpstr>HW für Home Office Rechner</vt:lpstr>
      <vt:lpstr>Methode Gruppenpuzzle</vt:lpstr>
      <vt:lpstr>Methode Gruppenpuzzle</vt:lpstr>
      <vt:lpstr>Methode Gruppenpuzzle</vt:lpstr>
      <vt:lpstr>Methode Gruppenpuzzle</vt:lpstr>
    </vt:vector>
  </TitlesOfParts>
  <Company>HHBK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Ingrid Brockmann-Wächter</dc:creator>
  <cp:lastModifiedBy>Stefan Aprath</cp:lastModifiedBy>
  <cp:revision>337</cp:revision>
  <dcterms:created xsi:type="dcterms:W3CDTF">2007-01-29T08:10:13Z</dcterms:created>
  <dcterms:modified xsi:type="dcterms:W3CDTF">2020-09-14T06:51:51Z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0x010100EAF969C751474E4B95F211CA251B7268</vt:lpwstr>
  </property>
</Properties>
</file>