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9"/>
  </p:notesMasterIdLst>
  <p:handoutMasterIdLst>
    <p:handoutMasterId r:id="rId20"/>
  </p:handoutMasterIdLst>
  <p:sldIdLst>
    <p:sldId id="335" r:id="rId5"/>
    <p:sldId id="351" r:id="rId6"/>
    <p:sldId id="343" r:id="rId7"/>
    <p:sldId id="355" r:id="rId8"/>
    <p:sldId id="344" r:id="rId9"/>
    <p:sldId id="352" r:id="rId10"/>
    <p:sldId id="356" r:id="rId11"/>
    <p:sldId id="357" r:id="rId12"/>
    <p:sldId id="347" r:id="rId13"/>
    <p:sldId id="321" r:id="rId14"/>
    <p:sldId id="348" r:id="rId15"/>
    <p:sldId id="354" r:id="rId16"/>
    <p:sldId id="342" r:id="rId17"/>
    <p:sldId id="350" r:id="rId18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72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D4DC"/>
    <a:srgbClr val="FBE384"/>
    <a:srgbClr val="706FBB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AF0D5A-CC93-0C45-9F45-ACAE375E6949}" v="1473" dt="2020-12-08T07:42:03.647"/>
    <p1510:client id="{8B13E75B-C9B1-9A4D-A956-80C7CC457466}" v="610" dt="2020-12-07T10:53:57.143"/>
    <p1510:client id="{A4918BA5-9ED4-452D-8B9D-623122BE881D}" v="1" dt="2020-12-07T11:14:44.4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Designformatvorlage 2 - Akz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202B0CA-FC54-4496-8BCA-5EF66A818D29}" styleName="Dunkle Formatvorlag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3672"/>
        <p:guide pos="384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S13 HHBK" userId="1b34beab22fd3199" providerId="LiveId" clId="{68AF0D5A-CC93-0C45-9F45-ACAE375E6949}"/>
    <pc:docChg chg="undo custSel delSld modSld sldOrd">
      <pc:chgData name="FS13 HHBK" userId="1b34beab22fd3199" providerId="LiveId" clId="{68AF0D5A-CC93-0C45-9F45-ACAE375E6949}" dt="2020-12-08T07:42:03.648" v="1696" actId="20578"/>
      <pc:docMkLst>
        <pc:docMk/>
      </pc:docMkLst>
      <pc:sldChg chg="addSp delSp modSp mod">
        <pc:chgData name="FS13 HHBK" userId="1b34beab22fd3199" providerId="LiveId" clId="{68AF0D5A-CC93-0C45-9F45-ACAE375E6949}" dt="2020-12-08T07:27:53.583" v="477" actId="20577"/>
        <pc:sldMkLst>
          <pc:docMk/>
          <pc:sldMk cId="3622761875" sldId="321"/>
        </pc:sldMkLst>
        <pc:spChg chg="mod">
          <ac:chgData name="FS13 HHBK" userId="1b34beab22fd3199" providerId="LiveId" clId="{68AF0D5A-CC93-0C45-9F45-ACAE375E6949}" dt="2020-12-08T07:27:53.583" v="477" actId="20577"/>
          <ac:spMkLst>
            <pc:docMk/>
            <pc:sldMk cId="3622761875" sldId="321"/>
            <ac:spMk id="4" creationId="{BC9BB335-2462-3D47-A2A8-85BA2D85C19B}"/>
          </ac:spMkLst>
        </pc:spChg>
        <pc:spChg chg="add del mod">
          <ac:chgData name="FS13 HHBK" userId="1b34beab22fd3199" providerId="LiveId" clId="{68AF0D5A-CC93-0C45-9F45-ACAE375E6949}" dt="2020-12-08T07:19:44.524" v="284" actId="478"/>
          <ac:spMkLst>
            <pc:docMk/>
            <pc:sldMk cId="3622761875" sldId="321"/>
            <ac:spMk id="9" creationId="{505935E1-2C94-9946-BEAF-806F5EA1C826}"/>
          </ac:spMkLst>
        </pc:spChg>
        <pc:graphicFrameChg chg="del">
          <ac:chgData name="FS13 HHBK" userId="1b34beab22fd3199" providerId="LiveId" clId="{68AF0D5A-CC93-0C45-9F45-ACAE375E6949}" dt="2020-12-08T07:19:42.281" v="283" actId="478"/>
          <ac:graphicFrameMkLst>
            <pc:docMk/>
            <pc:sldMk cId="3622761875" sldId="321"/>
            <ac:graphicFrameMk id="10" creationId="{964C0837-F213-47AB-A5B5-63EB1CECC465}"/>
          </ac:graphicFrameMkLst>
        </pc:graphicFrameChg>
        <pc:graphicFrameChg chg="add mod modGraphic">
          <ac:chgData name="FS13 HHBK" userId="1b34beab22fd3199" providerId="LiveId" clId="{68AF0D5A-CC93-0C45-9F45-ACAE375E6949}" dt="2020-12-08T07:24:44.300" v="396" actId="14734"/>
          <ac:graphicFrameMkLst>
            <pc:docMk/>
            <pc:sldMk cId="3622761875" sldId="321"/>
            <ac:graphicFrameMk id="11" creationId="{74EC8AE0-A546-E241-B5C8-88D9CA75C5C9}"/>
          </ac:graphicFrameMkLst>
        </pc:graphicFrameChg>
      </pc:sldChg>
      <pc:sldChg chg="modSp mod">
        <pc:chgData name="FS13 HHBK" userId="1b34beab22fd3199" providerId="LiveId" clId="{68AF0D5A-CC93-0C45-9F45-ACAE375E6949}" dt="2020-12-07T18:18:29.425" v="81" actId="115"/>
        <pc:sldMkLst>
          <pc:docMk/>
          <pc:sldMk cId="3398884788" sldId="344"/>
        </pc:sldMkLst>
        <pc:spChg chg="mod">
          <ac:chgData name="FS13 HHBK" userId="1b34beab22fd3199" providerId="LiveId" clId="{68AF0D5A-CC93-0C45-9F45-ACAE375E6949}" dt="2020-12-07T18:18:29.425" v="81" actId="115"/>
          <ac:spMkLst>
            <pc:docMk/>
            <pc:sldMk cId="3398884788" sldId="344"/>
            <ac:spMk id="2" creationId="{EDC35020-811A-6347-8ACA-87D6CC930F63}"/>
          </ac:spMkLst>
        </pc:spChg>
      </pc:sldChg>
      <pc:sldChg chg="addSp delSp modSp mod">
        <pc:chgData name="FS13 HHBK" userId="1b34beab22fd3199" providerId="LiveId" clId="{68AF0D5A-CC93-0C45-9F45-ACAE375E6949}" dt="2020-12-08T07:27:13.601" v="461" actId="255"/>
        <pc:sldMkLst>
          <pc:docMk/>
          <pc:sldMk cId="2351439976" sldId="347"/>
        </pc:sldMkLst>
        <pc:spChg chg="mod">
          <ac:chgData name="FS13 HHBK" userId="1b34beab22fd3199" providerId="LiveId" clId="{68AF0D5A-CC93-0C45-9F45-ACAE375E6949}" dt="2020-12-08T07:27:13.601" v="461" actId="255"/>
          <ac:spMkLst>
            <pc:docMk/>
            <pc:sldMk cId="2351439976" sldId="347"/>
            <ac:spMk id="3" creationId="{4B4391A8-86CF-7246-9C31-CC6670044FDA}"/>
          </ac:spMkLst>
        </pc:spChg>
        <pc:spChg chg="add del mod">
          <ac:chgData name="FS13 HHBK" userId="1b34beab22fd3199" providerId="LiveId" clId="{68AF0D5A-CC93-0C45-9F45-ACAE375E6949}" dt="2020-12-08T07:16:04.504" v="228" actId="478"/>
          <ac:spMkLst>
            <pc:docMk/>
            <pc:sldMk cId="2351439976" sldId="347"/>
            <ac:spMk id="10" creationId="{892E1543-9AAA-4E49-8CBC-B2AEB78476C5}"/>
          </ac:spMkLst>
        </pc:spChg>
        <pc:graphicFrameChg chg="del">
          <ac:chgData name="FS13 HHBK" userId="1b34beab22fd3199" providerId="LiveId" clId="{68AF0D5A-CC93-0C45-9F45-ACAE375E6949}" dt="2020-12-08T07:15:50.501" v="227" actId="478"/>
          <ac:graphicFrameMkLst>
            <pc:docMk/>
            <pc:sldMk cId="2351439976" sldId="347"/>
            <ac:graphicFrameMk id="4" creationId="{C666B7B5-0DD0-1F41-89D4-5604B093912F}"/>
          </ac:graphicFrameMkLst>
        </pc:graphicFrameChg>
        <pc:graphicFrameChg chg="add del mod">
          <ac:chgData name="FS13 HHBK" userId="1b34beab22fd3199" providerId="LiveId" clId="{68AF0D5A-CC93-0C45-9F45-ACAE375E6949}" dt="2020-12-08T07:17:41.995" v="233" actId="478"/>
          <ac:graphicFrameMkLst>
            <pc:docMk/>
            <pc:sldMk cId="2351439976" sldId="347"/>
            <ac:graphicFrameMk id="11" creationId="{4051EEB6-98AA-BD45-8F76-F51FF91016DF}"/>
          </ac:graphicFrameMkLst>
        </pc:graphicFrameChg>
        <pc:graphicFrameChg chg="add mod">
          <ac:chgData name="FS13 HHBK" userId="1b34beab22fd3199" providerId="LiveId" clId="{68AF0D5A-CC93-0C45-9F45-ACAE375E6949}" dt="2020-12-08T07:17:59.851" v="239" actId="14100"/>
          <ac:graphicFrameMkLst>
            <pc:docMk/>
            <pc:sldMk cId="2351439976" sldId="347"/>
            <ac:graphicFrameMk id="12" creationId="{4051EEB6-98AA-BD45-8F76-F51FF91016DF}"/>
          </ac:graphicFrameMkLst>
        </pc:graphicFrameChg>
      </pc:sldChg>
      <pc:sldChg chg="addSp modSp mod ord">
        <pc:chgData name="FS13 HHBK" userId="1b34beab22fd3199" providerId="LiveId" clId="{68AF0D5A-CC93-0C45-9F45-ACAE375E6949}" dt="2020-12-08T07:33:43.750" v="854" actId="1076"/>
        <pc:sldMkLst>
          <pc:docMk/>
          <pc:sldMk cId="2381825828" sldId="348"/>
        </pc:sldMkLst>
        <pc:spChg chg="mod">
          <ac:chgData name="FS13 HHBK" userId="1b34beab22fd3199" providerId="LiveId" clId="{68AF0D5A-CC93-0C45-9F45-ACAE375E6949}" dt="2020-12-08T07:28:46.060" v="517" actId="20577"/>
          <ac:spMkLst>
            <pc:docMk/>
            <pc:sldMk cId="2381825828" sldId="348"/>
            <ac:spMk id="2" creationId="{9B291B00-2D81-3048-8AFF-1F5A3E8AA687}"/>
          </ac:spMkLst>
        </pc:spChg>
        <pc:spChg chg="mod">
          <ac:chgData name="FS13 HHBK" userId="1b34beab22fd3199" providerId="LiveId" clId="{68AF0D5A-CC93-0C45-9F45-ACAE375E6949}" dt="2020-12-08T07:32:03.983" v="788" actId="20577"/>
          <ac:spMkLst>
            <pc:docMk/>
            <pc:sldMk cId="2381825828" sldId="348"/>
            <ac:spMk id="3" creationId="{CDA9E950-ECF8-DB4D-B92A-ADA2E6031E26}"/>
          </ac:spMkLst>
        </pc:spChg>
        <pc:spChg chg="mod">
          <ac:chgData name="FS13 HHBK" userId="1b34beab22fd3199" providerId="LiveId" clId="{68AF0D5A-CC93-0C45-9F45-ACAE375E6949}" dt="2020-12-08T07:32:07.299" v="790" actId="20577"/>
          <ac:spMkLst>
            <pc:docMk/>
            <pc:sldMk cId="2381825828" sldId="348"/>
            <ac:spMk id="5" creationId="{B193897E-AAA2-CB47-95FF-056B8E141BE5}"/>
          </ac:spMkLst>
        </pc:spChg>
        <pc:spChg chg="mod">
          <ac:chgData name="FS13 HHBK" userId="1b34beab22fd3199" providerId="LiveId" clId="{68AF0D5A-CC93-0C45-9F45-ACAE375E6949}" dt="2020-12-08T07:32:08.445" v="791" actId="20577"/>
          <ac:spMkLst>
            <pc:docMk/>
            <pc:sldMk cId="2381825828" sldId="348"/>
            <ac:spMk id="7" creationId="{1C819DAE-3A0D-A34A-B7D3-A2FC746A68F3}"/>
          </ac:spMkLst>
        </pc:spChg>
        <pc:spChg chg="mod">
          <ac:chgData name="FS13 HHBK" userId="1b34beab22fd3199" providerId="LiveId" clId="{68AF0D5A-CC93-0C45-9F45-ACAE375E6949}" dt="2020-12-08T07:32:05.573" v="789" actId="20577"/>
          <ac:spMkLst>
            <pc:docMk/>
            <pc:sldMk cId="2381825828" sldId="348"/>
            <ac:spMk id="9" creationId="{ED8B5779-5EE4-C240-81CC-9E79ABAC8D00}"/>
          </ac:spMkLst>
        </pc:spChg>
        <pc:spChg chg="add mod">
          <ac:chgData name="FS13 HHBK" userId="1b34beab22fd3199" providerId="LiveId" clId="{68AF0D5A-CC93-0C45-9F45-ACAE375E6949}" dt="2020-12-08T07:33:43.750" v="854" actId="1076"/>
          <ac:spMkLst>
            <pc:docMk/>
            <pc:sldMk cId="2381825828" sldId="348"/>
            <ac:spMk id="10" creationId="{00F53783-2B97-E247-80CE-827F0E53E0AC}"/>
          </ac:spMkLst>
        </pc:spChg>
        <pc:spChg chg="mod">
          <ac:chgData name="FS13 HHBK" userId="1b34beab22fd3199" providerId="LiveId" clId="{68AF0D5A-CC93-0C45-9F45-ACAE375E6949}" dt="2020-12-08T07:31:19.326" v="751" actId="20577"/>
          <ac:spMkLst>
            <pc:docMk/>
            <pc:sldMk cId="2381825828" sldId="348"/>
            <ac:spMk id="12" creationId="{216523D7-988A-FE42-971D-2667A6578F6F}"/>
          </ac:spMkLst>
        </pc:spChg>
        <pc:spChg chg="mod">
          <ac:chgData name="FS13 HHBK" userId="1b34beab22fd3199" providerId="LiveId" clId="{68AF0D5A-CC93-0C45-9F45-ACAE375E6949}" dt="2020-12-08T07:30:20.719" v="626" actId="20577"/>
          <ac:spMkLst>
            <pc:docMk/>
            <pc:sldMk cId="2381825828" sldId="348"/>
            <ac:spMk id="14" creationId="{6EEB083F-87FF-1B43-8027-6134F03DA93B}"/>
          </ac:spMkLst>
        </pc:spChg>
        <pc:spChg chg="mod">
          <ac:chgData name="FS13 HHBK" userId="1b34beab22fd3199" providerId="LiveId" clId="{68AF0D5A-CC93-0C45-9F45-ACAE375E6949}" dt="2020-12-08T07:31:41.867" v="787" actId="20577"/>
          <ac:spMkLst>
            <pc:docMk/>
            <pc:sldMk cId="2381825828" sldId="348"/>
            <ac:spMk id="16" creationId="{BFEDAFE0-0841-4C49-9745-2C88B5FE85C4}"/>
          </ac:spMkLst>
        </pc:spChg>
        <pc:spChg chg="mod">
          <ac:chgData name="FS13 HHBK" userId="1b34beab22fd3199" providerId="LiveId" clId="{68AF0D5A-CC93-0C45-9F45-ACAE375E6949}" dt="2020-12-08T07:30:55.446" v="678" actId="20577"/>
          <ac:spMkLst>
            <pc:docMk/>
            <pc:sldMk cId="2381825828" sldId="348"/>
            <ac:spMk id="18" creationId="{7C4F8DA7-E886-004E-BF5C-57F758638C48}"/>
          </ac:spMkLst>
        </pc:spChg>
      </pc:sldChg>
      <pc:sldChg chg="modSp mod">
        <pc:chgData name="FS13 HHBK" userId="1b34beab22fd3199" providerId="LiveId" clId="{68AF0D5A-CC93-0C45-9F45-ACAE375E6949}" dt="2020-12-08T07:34:11.589" v="881" actId="20577"/>
        <pc:sldMkLst>
          <pc:docMk/>
          <pc:sldMk cId="1743235640" sldId="350"/>
        </pc:sldMkLst>
        <pc:spChg chg="mod">
          <ac:chgData name="FS13 HHBK" userId="1b34beab22fd3199" providerId="LiveId" clId="{68AF0D5A-CC93-0C45-9F45-ACAE375E6949}" dt="2020-12-08T07:34:11.589" v="881" actId="20577"/>
          <ac:spMkLst>
            <pc:docMk/>
            <pc:sldMk cId="1743235640" sldId="350"/>
            <ac:spMk id="5" creationId="{788D6534-C18A-6F43-BFAE-88E2F83FD9B4}"/>
          </ac:spMkLst>
        </pc:spChg>
      </pc:sldChg>
      <pc:sldChg chg="modSp mod">
        <pc:chgData name="FS13 HHBK" userId="1b34beab22fd3199" providerId="LiveId" clId="{68AF0D5A-CC93-0C45-9F45-ACAE375E6949}" dt="2020-12-07T18:21:07.008" v="226" actId="255"/>
        <pc:sldMkLst>
          <pc:docMk/>
          <pc:sldMk cId="738577510" sldId="351"/>
        </pc:sldMkLst>
        <pc:spChg chg="mod">
          <ac:chgData name="FS13 HHBK" userId="1b34beab22fd3199" providerId="LiveId" clId="{68AF0D5A-CC93-0C45-9F45-ACAE375E6949}" dt="2020-12-07T18:21:07.008" v="226" actId="255"/>
          <ac:spMkLst>
            <pc:docMk/>
            <pc:sldMk cId="738577510" sldId="351"/>
            <ac:spMk id="2" creationId="{E209607A-1079-0440-B136-F827E83999C2}"/>
          </ac:spMkLst>
        </pc:spChg>
      </pc:sldChg>
      <pc:sldChg chg="del">
        <pc:chgData name="FS13 HHBK" userId="1b34beab22fd3199" providerId="LiveId" clId="{68AF0D5A-CC93-0C45-9F45-ACAE375E6949}" dt="2020-12-08T07:33:52.195" v="855" actId="2696"/>
        <pc:sldMkLst>
          <pc:docMk/>
          <pc:sldMk cId="3466443543" sldId="353"/>
        </pc:sldMkLst>
      </pc:sldChg>
      <pc:sldChg chg="modSp mod ord">
        <pc:chgData name="FS13 HHBK" userId="1b34beab22fd3199" providerId="LiveId" clId="{68AF0D5A-CC93-0C45-9F45-ACAE375E6949}" dt="2020-12-08T07:42:03.648" v="1696" actId="20578"/>
        <pc:sldMkLst>
          <pc:docMk/>
          <pc:sldMk cId="1696792912" sldId="354"/>
        </pc:sldMkLst>
        <pc:spChg chg="mod">
          <ac:chgData name="FS13 HHBK" userId="1b34beab22fd3199" providerId="LiveId" clId="{68AF0D5A-CC93-0C45-9F45-ACAE375E6949}" dt="2020-12-08T07:38:13.419" v="1341" actId="255"/>
          <ac:spMkLst>
            <pc:docMk/>
            <pc:sldMk cId="1696792912" sldId="354"/>
            <ac:spMk id="3" creationId="{8117664B-4754-7F4E-ADCF-6AF266499213}"/>
          </ac:spMkLst>
        </pc:spChg>
        <pc:spChg chg="mod">
          <ac:chgData name="FS13 HHBK" userId="1b34beab22fd3199" providerId="LiveId" clId="{68AF0D5A-CC93-0C45-9F45-ACAE375E6949}" dt="2020-12-08T07:41:54.827" v="1695" actId="313"/>
          <ac:spMkLst>
            <pc:docMk/>
            <pc:sldMk cId="1696792912" sldId="354"/>
            <ac:spMk id="4" creationId="{8B92D30E-08D1-F34C-AC54-52AB7886031F}"/>
          </ac:spMkLst>
        </pc:spChg>
      </pc:sldChg>
      <pc:sldChg chg="modSp mod">
        <pc:chgData name="FS13 HHBK" userId="1b34beab22fd3199" providerId="LiveId" clId="{68AF0D5A-CC93-0C45-9F45-ACAE375E6949}" dt="2020-12-07T18:16:55.462" v="4" actId="1035"/>
        <pc:sldMkLst>
          <pc:docMk/>
          <pc:sldMk cId="1507150290" sldId="355"/>
        </pc:sldMkLst>
        <pc:cxnChg chg="mod">
          <ac:chgData name="FS13 HHBK" userId="1b34beab22fd3199" providerId="LiveId" clId="{68AF0D5A-CC93-0C45-9F45-ACAE375E6949}" dt="2020-12-07T18:16:55.462" v="4" actId="1035"/>
          <ac:cxnSpMkLst>
            <pc:docMk/>
            <pc:sldMk cId="1507150290" sldId="355"/>
            <ac:cxnSpMk id="24" creationId="{CCD69C5C-F7BD-A246-B86C-5116BAEF32F7}"/>
          </ac:cxnSpMkLst>
        </pc:cxnChg>
      </pc:sldChg>
      <pc:sldChg chg="modSp mod">
        <pc:chgData name="FS13 HHBK" userId="1b34beab22fd3199" providerId="LiveId" clId="{68AF0D5A-CC93-0C45-9F45-ACAE375E6949}" dt="2020-12-08T07:26:23.165" v="417" actId="20577"/>
        <pc:sldMkLst>
          <pc:docMk/>
          <pc:sldMk cId="3711695974" sldId="356"/>
        </pc:sldMkLst>
        <pc:spChg chg="mod">
          <ac:chgData name="FS13 HHBK" userId="1b34beab22fd3199" providerId="LiveId" clId="{68AF0D5A-CC93-0C45-9F45-ACAE375E6949}" dt="2020-12-08T07:26:23.165" v="417" actId="20577"/>
          <ac:spMkLst>
            <pc:docMk/>
            <pc:sldMk cId="3711695974" sldId="356"/>
            <ac:spMk id="2" creationId="{48529241-5517-094D-8365-77164D7362C0}"/>
          </ac:spMkLst>
        </pc:spChg>
        <pc:spChg chg="mod">
          <ac:chgData name="FS13 HHBK" userId="1b34beab22fd3199" providerId="LiveId" clId="{68AF0D5A-CC93-0C45-9F45-ACAE375E6949}" dt="2020-12-08T07:26:18.417" v="416" actId="20577"/>
          <ac:spMkLst>
            <pc:docMk/>
            <pc:sldMk cId="3711695974" sldId="356"/>
            <ac:spMk id="3" creationId="{79B94149-777B-A542-AC15-9DF98E21D24F}"/>
          </ac:spMkLst>
        </pc:spChg>
      </pc:sldChg>
    </pc:docChg>
  </pc:docChgLst>
  <pc:docChgLst>
    <pc:chgData name="Marvin Berger" userId="23e913ddd17deb3f" providerId="Windows Live" clId="Web-{A4918BA5-9ED4-452D-8B9D-623122BE881D}"/>
    <pc:docChg chg="modSld">
      <pc:chgData name="Marvin Berger" userId="23e913ddd17deb3f" providerId="Windows Live" clId="Web-{A4918BA5-9ED4-452D-8B9D-623122BE881D}" dt="2020-12-07T11:14:44.490" v="0" actId="1076"/>
      <pc:docMkLst>
        <pc:docMk/>
      </pc:docMkLst>
      <pc:sldChg chg="modSp">
        <pc:chgData name="Marvin Berger" userId="23e913ddd17deb3f" providerId="Windows Live" clId="Web-{A4918BA5-9ED4-452D-8B9D-623122BE881D}" dt="2020-12-07T11:14:44.490" v="0" actId="1076"/>
        <pc:sldMkLst>
          <pc:docMk/>
          <pc:sldMk cId="1507150290" sldId="355"/>
        </pc:sldMkLst>
        <pc:cxnChg chg="mod">
          <ac:chgData name="Marvin Berger" userId="23e913ddd17deb3f" providerId="Windows Live" clId="Web-{A4918BA5-9ED4-452D-8B9D-623122BE881D}" dt="2020-12-07T11:14:44.490" v="0" actId="1076"/>
          <ac:cxnSpMkLst>
            <pc:docMk/>
            <pc:sldMk cId="1507150290" sldId="355"/>
            <ac:cxnSpMk id="24" creationId="{CCD69C5C-F7BD-A246-B86C-5116BAEF32F7}"/>
          </ac:cxnSpMkLst>
        </pc:cxnChg>
      </pc:sldChg>
    </pc:docChg>
  </pc:docChgLst>
  <pc:docChgLst>
    <pc:chgData name="FS13 HHBK" userId="1b34beab22fd3199" providerId="LiveId" clId="{8B13E75B-C9B1-9A4D-A956-80C7CC457466}"/>
    <pc:docChg chg="undo custSel addSld modSld sldOrd">
      <pc:chgData name="FS13 HHBK" userId="1b34beab22fd3199" providerId="LiveId" clId="{8B13E75B-C9B1-9A4D-A956-80C7CC457466}" dt="2020-12-07T10:53:57.143" v="1092" actId="20577"/>
      <pc:docMkLst>
        <pc:docMk/>
      </pc:docMkLst>
      <pc:sldChg chg="modSp mod ord">
        <pc:chgData name="FS13 HHBK" userId="1b34beab22fd3199" providerId="LiveId" clId="{8B13E75B-C9B1-9A4D-A956-80C7CC457466}" dt="2020-12-07T10:51:58.507" v="996" actId="20577"/>
        <pc:sldMkLst>
          <pc:docMk/>
          <pc:sldMk cId="3398884788" sldId="344"/>
        </pc:sldMkLst>
        <pc:spChg chg="mod">
          <ac:chgData name="FS13 HHBK" userId="1b34beab22fd3199" providerId="LiveId" clId="{8B13E75B-C9B1-9A4D-A956-80C7CC457466}" dt="2020-12-07T10:51:58.507" v="996" actId="20577"/>
          <ac:spMkLst>
            <pc:docMk/>
            <pc:sldMk cId="3398884788" sldId="344"/>
            <ac:spMk id="2" creationId="{EDC35020-811A-6347-8ACA-87D6CC930F63}"/>
          </ac:spMkLst>
        </pc:spChg>
      </pc:sldChg>
      <pc:sldChg chg="modSp mod ord setBg">
        <pc:chgData name="FS13 HHBK" userId="1b34beab22fd3199" providerId="LiveId" clId="{8B13E75B-C9B1-9A4D-A956-80C7CC457466}" dt="2020-12-07T10:42:59.151" v="754" actId="5793"/>
        <pc:sldMkLst>
          <pc:docMk/>
          <pc:sldMk cId="244918457" sldId="352"/>
        </pc:sldMkLst>
        <pc:spChg chg="mod">
          <ac:chgData name="FS13 HHBK" userId="1b34beab22fd3199" providerId="LiveId" clId="{8B13E75B-C9B1-9A4D-A956-80C7CC457466}" dt="2020-12-07T10:39:23.043" v="571" actId="313"/>
          <ac:spMkLst>
            <pc:docMk/>
            <pc:sldMk cId="244918457" sldId="352"/>
            <ac:spMk id="2" creationId="{48529241-5517-094D-8365-77164D7362C0}"/>
          </ac:spMkLst>
        </pc:spChg>
        <pc:spChg chg="mod">
          <ac:chgData name="FS13 HHBK" userId="1b34beab22fd3199" providerId="LiveId" clId="{8B13E75B-C9B1-9A4D-A956-80C7CC457466}" dt="2020-12-07T10:40:31.187" v="695" actId="20577"/>
          <ac:spMkLst>
            <pc:docMk/>
            <pc:sldMk cId="244918457" sldId="352"/>
            <ac:spMk id="3" creationId="{79B94149-777B-A542-AC15-9DF98E21D24F}"/>
          </ac:spMkLst>
        </pc:spChg>
        <pc:spChg chg="mod">
          <ac:chgData name="FS13 HHBK" userId="1b34beab22fd3199" providerId="LiveId" clId="{8B13E75B-C9B1-9A4D-A956-80C7CC457466}" dt="2020-12-07T09:59:19.947" v="29" actId="20577"/>
          <ac:spMkLst>
            <pc:docMk/>
            <pc:sldMk cId="244918457" sldId="352"/>
            <ac:spMk id="4" creationId="{084A840E-9000-7441-BEB7-FFEE48A4F70D}"/>
          </ac:spMkLst>
        </pc:spChg>
        <pc:spChg chg="mod">
          <ac:chgData name="FS13 HHBK" userId="1b34beab22fd3199" providerId="LiveId" clId="{8B13E75B-C9B1-9A4D-A956-80C7CC457466}" dt="2020-12-07T10:42:59.151" v="754" actId="5793"/>
          <ac:spMkLst>
            <pc:docMk/>
            <pc:sldMk cId="244918457" sldId="352"/>
            <ac:spMk id="5" creationId="{0403419F-491F-7841-848A-9A87CA471520}"/>
          </ac:spMkLst>
        </pc:spChg>
        <pc:spChg chg="mod">
          <ac:chgData name="FS13 HHBK" userId="1b34beab22fd3199" providerId="LiveId" clId="{8B13E75B-C9B1-9A4D-A956-80C7CC457466}" dt="2020-12-07T10:42:36.588" v="740" actId="207"/>
          <ac:spMkLst>
            <pc:docMk/>
            <pc:sldMk cId="244918457" sldId="352"/>
            <ac:spMk id="6" creationId="{DD49E377-69FC-6B46-BF8A-82373088B4BC}"/>
          </ac:spMkLst>
        </pc:spChg>
      </pc:sldChg>
      <pc:sldChg chg="modSp mod">
        <pc:chgData name="FS13 HHBK" userId="1b34beab22fd3199" providerId="LiveId" clId="{8B13E75B-C9B1-9A4D-A956-80C7CC457466}" dt="2020-12-07T10:44:53.905" v="817" actId="20577"/>
        <pc:sldMkLst>
          <pc:docMk/>
          <pc:sldMk cId="1507150290" sldId="355"/>
        </pc:sldMkLst>
        <pc:spChg chg="mod">
          <ac:chgData name="FS13 HHBK" userId="1b34beab22fd3199" providerId="LiveId" clId="{8B13E75B-C9B1-9A4D-A956-80C7CC457466}" dt="2020-12-07T10:44:53.905" v="817" actId="20577"/>
          <ac:spMkLst>
            <pc:docMk/>
            <pc:sldMk cId="1507150290" sldId="355"/>
            <ac:spMk id="17" creationId="{2A487B5B-08F6-7547-B53E-F933D7A37A12}"/>
          </ac:spMkLst>
        </pc:spChg>
      </pc:sldChg>
      <pc:sldChg chg="modSp add mod setBg">
        <pc:chgData name="FS13 HHBK" userId="1b34beab22fd3199" providerId="LiveId" clId="{8B13E75B-C9B1-9A4D-A956-80C7CC457466}" dt="2020-12-07T10:43:36.394" v="802" actId="207"/>
        <pc:sldMkLst>
          <pc:docMk/>
          <pc:sldMk cId="3711695974" sldId="356"/>
        </pc:sldMkLst>
        <pc:spChg chg="mod">
          <ac:chgData name="FS13 HHBK" userId="1b34beab22fd3199" providerId="LiveId" clId="{8B13E75B-C9B1-9A4D-A956-80C7CC457466}" dt="2020-12-07T10:41:11.397" v="696" actId="14100"/>
          <ac:spMkLst>
            <pc:docMk/>
            <pc:sldMk cId="3711695974" sldId="356"/>
            <ac:spMk id="2" creationId="{48529241-5517-094D-8365-77164D7362C0}"/>
          </ac:spMkLst>
        </pc:spChg>
        <pc:spChg chg="mod">
          <ac:chgData name="FS13 HHBK" userId="1b34beab22fd3199" providerId="LiveId" clId="{8B13E75B-C9B1-9A4D-A956-80C7CC457466}" dt="2020-12-07T10:31:44.221" v="446" actId="113"/>
          <ac:spMkLst>
            <pc:docMk/>
            <pc:sldMk cId="3711695974" sldId="356"/>
            <ac:spMk id="3" creationId="{79B94149-777B-A542-AC15-9DF98E21D24F}"/>
          </ac:spMkLst>
        </pc:spChg>
        <pc:spChg chg="mod">
          <ac:chgData name="FS13 HHBK" userId="1b34beab22fd3199" providerId="LiveId" clId="{8B13E75B-C9B1-9A4D-A956-80C7CC457466}" dt="2020-12-07T10:27:43.043" v="287" actId="20577"/>
          <ac:spMkLst>
            <pc:docMk/>
            <pc:sldMk cId="3711695974" sldId="356"/>
            <ac:spMk id="4" creationId="{084A840E-9000-7441-BEB7-FFEE48A4F70D}"/>
          </ac:spMkLst>
        </pc:spChg>
        <pc:spChg chg="mod">
          <ac:chgData name="FS13 HHBK" userId="1b34beab22fd3199" providerId="LiveId" clId="{8B13E75B-C9B1-9A4D-A956-80C7CC457466}" dt="2020-12-07T10:43:25.487" v="777" actId="207"/>
          <ac:spMkLst>
            <pc:docMk/>
            <pc:sldMk cId="3711695974" sldId="356"/>
            <ac:spMk id="5" creationId="{0403419F-491F-7841-848A-9A87CA471520}"/>
          </ac:spMkLst>
        </pc:spChg>
        <pc:spChg chg="mod">
          <ac:chgData name="FS13 HHBK" userId="1b34beab22fd3199" providerId="LiveId" clId="{8B13E75B-C9B1-9A4D-A956-80C7CC457466}" dt="2020-12-07T10:43:36.394" v="802" actId="207"/>
          <ac:spMkLst>
            <pc:docMk/>
            <pc:sldMk cId="3711695974" sldId="356"/>
            <ac:spMk id="6" creationId="{DD49E377-69FC-6B46-BF8A-82373088B4BC}"/>
          </ac:spMkLst>
        </pc:spChg>
      </pc:sldChg>
      <pc:sldChg chg="modSp add mod ord">
        <pc:chgData name="FS13 HHBK" userId="1b34beab22fd3199" providerId="LiveId" clId="{8B13E75B-C9B1-9A4D-A956-80C7CC457466}" dt="2020-12-07T10:53:57.143" v="1092" actId="20577"/>
        <pc:sldMkLst>
          <pc:docMk/>
          <pc:sldMk cId="2802918702" sldId="357"/>
        </pc:sldMkLst>
        <pc:spChg chg="mod">
          <ac:chgData name="FS13 HHBK" userId="1b34beab22fd3199" providerId="LiveId" clId="{8B13E75B-C9B1-9A4D-A956-80C7CC457466}" dt="2020-12-07T10:53:57.143" v="1092" actId="20577"/>
          <ac:spMkLst>
            <pc:docMk/>
            <pc:sldMk cId="2802918702" sldId="357"/>
            <ac:spMk id="2" creationId="{EDC35020-811A-6347-8ACA-87D6CC930F63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1b34beab22fd3199/_fs13_ausbildung/2%20LF02%20-%20Arbeitspla&#776;tze%20nach%20Kundenwunsch/2.1%20Angebot%20erstellen/LS%202.5%20Angebotspra&#776;sentation%20erstellen_bearbeite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[LS 2.5 Angebotspräsentation erstellen_bearbeitet.xlsx]Energiekosten!PivotTable3</c:name>
    <c:fmtId val="-1"/>
  </c:pivotSource>
  <c:chart>
    <c:autoTitleDeleted val="0"/>
    <c:pivotFmts>
      <c:pivotFmt>
        <c:idx val="0"/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22225" cap="rnd" cmpd="sng" algn="ctr">
            <a:solidFill>
              <a:schemeClr val="accent1"/>
            </a:solidFill>
            <a:round/>
          </a:ln>
          <a:effectLst/>
        </c:spPr>
        <c:marker>
          <c:symbol val="circle"/>
          <c:size val="4"/>
          <c:spPr>
            <a:solidFill>
              <a:schemeClr val="accent1"/>
            </a:solidFill>
            <a:ln w="9525" cap="flat" cmpd="sng" algn="ctr">
              <a:solidFill>
                <a:schemeClr val="accent1"/>
              </a:solidFill>
              <a:round/>
            </a:ln>
            <a:effectLst/>
          </c:spPr>
        </c:marker>
        <c:dLbl>
          <c:idx val="0"/>
          <c:numFmt formatCode="#,##0\ &quot;€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22225" cap="rnd" cmpd="sng" algn="ctr">
            <a:solidFill>
              <a:schemeClr val="accent1"/>
            </a:solidFill>
            <a:round/>
          </a:ln>
          <a:effectLst/>
        </c:spPr>
        <c:marker>
          <c:symbol val="circle"/>
          <c:size val="4"/>
          <c:spPr>
            <a:solidFill>
              <a:schemeClr val="accent2"/>
            </a:solidFill>
            <a:ln w="9525" cap="flat" cmpd="sng" algn="ctr">
              <a:solidFill>
                <a:schemeClr val="accent2"/>
              </a:solidFill>
              <a:round/>
            </a:ln>
            <a:effectLst/>
          </c:spPr>
        </c:marker>
        <c:dLbl>
          <c:idx val="0"/>
          <c:numFmt formatCode="#,##0\ &quot;€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22225" cap="rnd" cmpd="sng" algn="ctr">
            <a:solidFill>
              <a:schemeClr val="accent1"/>
            </a:solidFill>
            <a:round/>
          </a:ln>
          <a:effectLst/>
        </c:spPr>
        <c:marker>
          <c:symbol val="circle"/>
          <c:size val="4"/>
          <c:spPr>
            <a:solidFill>
              <a:schemeClr val="accent1"/>
            </a:solidFill>
            <a:ln w="9525" cap="flat" cmpd="sng" algn="ctr">
              <a:solidFill>
                <a:schemeClr val="accent1"/>
              </a:solidFill>
              <a:round/>
            </a:ln>
            <a:effectLst/>
          </c:spPr>
        </c:marker>
        <c:dLbl>
          <c:idx val="0"/>
          <c:numFmt formatCode="#,##0\ &quot;€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22225" cap="rnd" cmpd="sng" algn="ctr">
            <a:solidFill>
              <a:schemeClr val="accent1"/>
            </a:solidFill>
            <a:round/>
          </a:ln>
          <a:effectLst/>
        </c:spPr>
        <c:marker>
          <c:symbol val="circle"/>
          <c:size val="4"/>
          <c:spPr>
            <a:solidFill>
              <a:schemeClr val="accent2"/>
            </a:solidFill>
            <a:ln w="9525" cap="flat" cmpd="sng" algn="ctr">
              <a:solidFill>
                <a:schemeClr val="accent2"/>
              </a:solidFill>
              <a:round/>
            </a:ln>
            <a:effectLst/>
          </c:spPr>
        </c:marker>
        <c:dLbl>
          <c:idx val="0"/>
          <c:numFmt formatCode="#,##0\ &quot;€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22225" cap="rnd" cmpd="sng" algn="ctr">
            <a:solidFill>
              <a:schemeClr val="accent1"/>
            </a:solidFill>
            <a:round/>
          </a:ln>
          <a:effectLst/>
        </c:spPr>
        <c:marker>
          <c:symbol val="circle"/>
          <c:size val="4"/>
          <c:spPr>
            <a:solidFill>
              <a:schemeClr val="accent1"/>
            </a:solidFill>
            <a:ln w="9525" cap="flat" cmpd="sng" algn="ctr">
              <a:solidFill>
                <a:schemeClr val="accent1"/>
              </a:solidFill>
              <a:round/>
            </a:ln>
            <a:effectLst/>
          </c:spPr>
        </c:marker>
        <c:dLbl>
          <c:idx val="0"/>
          <c:numFmt formatCode="#,##0\ &quot;€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22225" cap="rnd" cmpd="sng" algn="ctr">
            <a:solidFill>
              <a:schemeClr val="accent1"/>
            </a:solidFill>
            <a:round/>
          </a:ln>
          <a:effectLst/>
        </c:spPr>
        <c:marker>
          <c:symbol val="circle"/>
          <c:size val="4"/>
          <c:spPr>
            <a:solidFill>
              <a:schemeClr val="accent2"/>
            </a:solidFill>
            <a:ln w="9525" cap="flat" cmpd="sng" algn="ctr">
              <a:solidFill>
                <a:schemeClr val="accent2"/>
              </a:solidFill>
              <a:round/>
            </a:ln>
            <a:effectLst/>
          </c:spPr>
        </c:marker>
        <c:dLbl>
          <c:idx val="0"/>
          <c:numFmt formatCode="#,##0\ &quot;€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Energiekosten!$F$41:$F$42</c:f>
              <c:strCache>
                <c:ptCount val="1"/>
                <c:pt idx="0">
                  <c:v>Option A</c:v>
                </c:pt>
              </c:strCache>
            </c:strRef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4"/>
            <c:spPr>
              <a:solidFill>
                <a:schemeClr val="accent1"/>
              </a:solidFill>
              <a:ln w="9525" cap="flat" cmpd="sng" algn="ctr">
                <a:solidFill>
                  <a:schemeClr val="accent1"/>
                </a:solidFill>
                <a:round/>
              </a:ln>
              <a:effectLst/>
            </c:spPr>
          </c:marker>
          <c:dLbls>
            <c:numFmt formatCode="#,##0\ &quot;€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Energiekosten!$E$43:$E$49</c:f>
              <c:strCache>
                <c:ptCount val="6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  <c:pt idx="4">
                  <c:v>2024</c:v>
                </c:pt>
                <c:pt idx="5">
                  <c:v>2025</c:v>
                </c:pt>
              </c:strCache>
            </c:strRef>
          </c:cat>
          <c:val>
            <c:numRef>
              <c:f>Energiekosten!$F$43:$F$49</c:f>
              <c:numCache>
                <c:formatCode>General</c:formatCode>
                <c:ptCount val="6"/>
                <c:pt idx="0">
                  <c:v>5500</c:v>
                </c:pt>
                <c:pt idx="1">
                  <c:v>11000</c:v>
                </c:pt>
                <c:pt idx="2">
                  <c:v>16500</c:v>
                </c:pt>
                <c:pt idx="3">
                  <c:v>22000</c:v>
                </c:pt>
                <c:pt idx="4">
                  <c:v>27500</c:v>
                </c:pt>
                <c:pt idx="5">
                  <c:v>33000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152-1A41-A1D3-A131811D9B56}"/>
            </c:ext>
          </c:extLst>
        </c:ser>
        <c:ser>
          <c:idx val="1"/>
          <c:order val="1"/>
          <c:tx>
            <c:strRef>
              <c:f>Energiekosten!$G$41:$G$42</c:f>
              <c:strCache>
                <c:ptCount val="1"/>
                <c:pt idx="0">
                  <c:v>Option B</c:v>
                </c:pt>
              </c:strCache>
            </c:strRef>
          </c:tx>
          <c:spPr>
            <a:ln w="22225" cap="rnd" cmpd="sng" algn="ctr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4"/>
            <c:spPr>
              <a:solidFill>
                <a:schemeClr val="accent2"/>
              </a:solidFill>
              <a:ln w="9525" cap="flat" cmpd="sng" algn="ctr">
                <a:solidFill>
                  <a:schemeClr val="accent2"/>
                </a:solidFill>
                <a:round/>
              </a:ln>
              <a:effectLst/>
            </c:spPr>
          </c:marker>
          <c:dLbls>
            <c:numFmt formatCode="#,##0\ &quot;€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Energiekosten!$E$43:$E$49</c:f>
              <c:strCache>
                <c:ptCount val="6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  <c:pt idx="4">
                  <c:v>2024</c:v>
                </c:pt>
                <c:pt idx="5">
                  <c:v>2025</c:v>
                </c:pt>
              </c:strCache>
            </c:strRef>
          </c:cat>
          <c:val>
            <c:numRef>
              <c:f>Energiekosten!$G$43:$G$49</c:f>
              <c:numCache>
                <c:formatCode>General</c:formatCode>
                <c:ptCount val="6"/>
                <c:pt idx="0">
                  <c:v>1750</c:v>
                </c:pt>
                <c:pt idx="1">
                  <c:v>3500</c:v>
                </c:pt>
                <c:pt idx="2">
                  <c:v>5250</c:v>
                </c:pt>
                <c:pt idx="3">
                  <c:v>7000</c:v>
                </c:pt>
                <c:pt idx="4">
                  <c:v>8750</c:v>
                </c:pt>
                <c:pt idx="5">
                  <c:v>10500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152-1A41-A1D3-A131811D9B56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marker val="1"/>
        <c:smooth val="0"/>
        <c:axId val="576924112"/>
        <c:axId val="535279792"/>
      </c:lineChart>
      <c:catAx>
        <c:axId val="5769241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5279792"/>
        <c:crosses val="autoZero"/>
        <c:auto val="1"/>
        <c:lblAlgn val="ctr"/>
        <c:lblOffset val="100"/>
        <c:noMultiLvlLbl val="0"/>
      </c:catAx>
      <c:valAx>
        <c:axId val="5352797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6924112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685FE830-3E18-4377-8315-6A5F13D6F7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7FD147C-C47F-48CF-A73A-4361DF68104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CBA7E-B78C-40BD-BDDA-5339F7B7A68F}" type="datetime1">
              <a:rPr lang="de-DE" smtClean="0"/>
              <a:t>07.12.2020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DB3E024-A886-41B2-BECA-D678C941AFC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10FF30D-EA85-4442-97DB-B757D75B459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A46BE2-5829-487E-9395-AA44C24DEF7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16001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98AA8B-96E5-4A89-92E1-1D3AA497B64A}" type="datetime1">
              <a:rPr lang="de-DE" smtClean="0"/>
              <a:pPr/>
              <a:t>07.12.2020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9C7E07-3C67-C64C-8DA0-0404F6303970}" type="slidenum">
              <a:rPr lang="de-DE" noProof="0" smtClean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38899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89C7E07-3C67-C64C-8DA0-0404F6303970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33979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56969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62177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93369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9720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02676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06745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46682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47615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16514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84285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25392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8110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2E31DFB3-42E8-9540-92FB-4AE3F4203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>
            <a:off x="0" y="1"/>
            <a:ext cx="11158847" cy="58248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rot="0" vert="horz" wrap="square" lIns="91440" tIns="45720" rIns="91440" bIns="45720" rtlCol="0" anchor="t" anchorCtr="0" upright="1">
            <a:noAutofit/>
          </a:bodyPr>
          <a:lstStyle/>
          <a:p>
            <a:pPr rtl="0"/>
            <a:endParaRPr lang="de-DE" noProof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F13C1B90-0A14-7B4B-B05B-357A6A88291E}"/>
              </a:ext>
            </a:extLst>
          </p:cNvPr>
          <p:cNvCxnSpPr>
            <a:cxnSpLocks/>
          </p:cNvCxnSpPr>
          <p:nvPr userDrawn="1"/>
        </p:nvCxnSpPr>
        <p:spPr>
          <a:xfrm>
            <a:off x="1036261" y="4159793"/>
            <a:ext cx="10122586" cy="0"/>
          </a:xfrm>
          <a:prstGeom prst="line">
            <a:avLst/>
          </a:prstGeom>
          <a:ln w="1270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Inhaltsplatzhalter 10">
            <a:extLst>
              <a:ext uri="{FF2B5EF4-FFF2-40B4-BE49-F238E27FC236}">
                <a16:creationId xmlns:a16="http://schemas.microsoft.com/office/drawing/2014/main" id="{90097E88-8912-8A4F-9D00-BDA132434FE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033153" y="4728131"/>
            <a:ext cx="7806047" cy="281164"/>
          </a:xfrm>
          <a:prstGeom prst="rect">
            <a:avLst/>
          </a:prstGeom>
        </p:spPr>
        <p:txBody>
          <a:bodyPr lIns="0" tIns="0" rIns="0" bIns="0" rtlCol="0"/>
          <a:lstStyle>
            <a:lvl1pPr marL="0" indent="0">
              <a:buNone/>
              <a:defRPr sz="1600"/>
            </a:lvl1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E58E2CE6-6A25-40B9-BD31-82C7507389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76313" y="1656344"/>
            <a:ext cx="7805737" cy="2113466"/>
          </a:xfrm>
          <a:prstGeom prst="rect">
            <a:avLst/>
          </a:prstGeo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de-DE" noProof="0"/>
              <a:t>Zum Bearbeiten klicken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Inhaltsplatzhalter 3">
            <a:extLst>
              <a:ext uri="{FF2B5EF4-FFF2-40B4-BE49-F238E27FC236}">
                <a16:creationId xmlns:a16="http://schemas.microsoft.com/office/drawing/2014/main" id="{91C010F4-E1E5-354F-9B4A-6253D3DC2F9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036641" y="3044590"/>
            <a:ext cx="4868860" cy="1942138"/>
          </a:xfrm>
          <a:prstGeom prst="rect">
            <a:avLst/>
          </a:prstGeom>
        </p:spPr>
        <p:txBody>
          <a:bodyPr lIns="0" tIns="0" rIns="0" bIns="0" rtlCol="0" anchor="t" anchorCtr="0"/>
          <a:lstStyle>
            <a:lvl1pPr marL="285750" indent="-285750">
              <a:buFont typeface="Wingdings" pitchFamily="2" charset="2"/>
              <a:buChar char="§"/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17" name="Inhaltsplatzhalter 3">
            <a:extLst>
              <a:ext uri="{FF2B5EF4-FFF2-40B4-BE49-F238E27FC236}">
                <a16:creationId xmlns:a16="http://schemas.microsoft.com/office/drawing/2014/main" id="{C2F7C8C0-EB32-3C44-930E-DE05403C543A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285649" y="3044590"/>
            <a:ext cx="4868860" cy="1942138"/>
          </a:xfrm>
          <a:prstGeom prst="rect">
            <a:avLst/>
          </a:prstGeom>
        </p:spPr>
        <p:txBody>
          <a:bodyPr lIns="0" tIns="0" rIns="0" bIns="0" rtlCol="0" anchor="t" anchorCtr="0"/>
          <a:lstStyle>
            <a:lvl1pPr marL="285750" indent="-285750">
              <a:buFont typeface="Wingdings" pitchFamily="2" charset="2"/>
              <a:buChar char="§"/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14" name="Titel 1">
            <a:extLst>
              <a:ext uri="{FF2B5EF4-FFF2-40B4-BE49-F238E27FC236}">
                <a16:creationId xmlns:a16="http://schemas.microsoft.com/office/drawing/2014/main" id="{E06473F2-000A-7C44-9048-A0C0D4B652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rtl="0"/>
            <a:r>
              <a:rPr lang="de-DE" noProof="0"/>
              <a:t>Zum Bearbeiten klicken</a:t>
            </a: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B6A0597E-7AE3-F242-9DDF-F678A5E11458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71272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platzhalter 4">
            <a:extLst>
              <a:ext uri="{FF2B5EF4-FFF2-40B4-BE49-F238E27FC236}">
                <a16:creationId xmlns:a16="http://schemas.microsoft.com/office/drawing/2014/main" id="{EAB7162A-656B-3447-976F-951853C325A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41616" y="2328554"/>
            <a:ext cx="4963884" cy="645284"/>
          </a:xfrm>
          <a:prstGeom prst="rect">
            <a:avLst/>
          </a:prstGeom>
        </p:spPr>
        <p:txBody>
          <a:bodyPr rtlCol="0"/>
          <a:lstStyle>
            <a:lvl1pPr>
              <a:buNone/>
              <a:defRPr sz="1800" b="1"/>
            </a:lvl1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4" name="Textplatzhalter 4">
            <a:extLst>
              <a:ext uri="{FF2B5EF4-FFF2-40B4-BE49-F238E27FC236}">
                <a16:creationId xmlns:a16="http://schemas.microsoft.com/office/drawing/2014/main" id="{C8B98E47-9A5A-E54C-A093-86D516AAD0F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58199" y="2328554"/>
            <a:ext cx="4868860" cy="645284"/>
          </a:xfrm>
          <a:prstGeom prst="rect">
            <a:avLst/>
          </a:prstGeom>
        </p:spPr>
        <p:txBody>
          <a:bodyPr rtlCol="0"/>
          <a:lstStyle>
            <a:lvl1pPr>
              <a:buNone/>
              <a:defRPr sz="1800" b="1"/>
            </a:lvl1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8E274C5-9C2D-4A46-AEAE-9DBE1C417477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 rtlCol="0"/>
          <a:lstStyle/>
          <a:p>
            <a:pPr rtl="0"/>
            <a:fld id="{2C65EF8E-624B-1B4B-A188-42082C7DD61A}" type="datetime4">
              <a:rPr lang="de-DE" noProof="0" smtClean="0"/>
              <a:t>7. Dezember 2020</a:t>
            </a:fld>
            <a:endParaRPr lang="de-DE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9419017-8DD9-4B28-B0F1-E82FFB8C1DFB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 rtlCol="0"/>
          <a:lstStyle/>
          <a:p>
            <a:pPr rtl="0"/>
            <a:r>
              <a:rPr lang="de-DE" noProof="0">
                <a:solidFill>
                  <a:schemeClr val="bg1"/>
                </a:solidFill>
              </a:rPr>
              <a:t>Angebotsvorstellung - Eileen Rümke, Anna Zelt, Jonas Richter, Niclas Edge, Ege Bayro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A0BFF08-A844-4449-9EC2-5B6B6C2D62AF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 rtlCol="0"/>
          <a:lstStyle/>
          <a:p>
            <a:pPr rtl="0"/>
            <a:fld id="{7782931A-7D25-4B4B-9464-57AE418934A3}" type="slidenum">
              <a:rPr lang="de-DE" noProof="0" smtClean="0"/>
              <a:pPr rtl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0736754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nhaltsplatzhalter 3">
            <a:extLst>
              <a:ext uri="{FF2B5EF4-FFF2-40B4-BE49-F238E27FC236}">
                <a16:creationId xmlns:a16="http://schemas.microsoft.com/office/drawing/2014/main" id="{2476683E-62F2-7746-A136-3A729C70D88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036641" y="3052691"/>
            <a:ext cx="3078159" cy="1942138"/>
          </a:xfrm>
          <a:prstGeom prst="rect">
            <a:avLst/>
          </a:prstGeom>
        </p:spPr>
        <p:txBody>
          <a:bodyPr lIns="0" tIns="0" rIns="0" bIns="0" rtlCol="0" anchor="t" anchorCtr="0"/>
          <a:lstStyle>
            <a:lvl1pPr marL="285750" indent="-285750">
              <a:buFont typeface="Wingdings" pitchFamily="2" charset="2"/>
              <a:buChar char="§"/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17" name="Inhaltsplatzhalter 3">
            <a:extLst>
              <a:ext uri="{FF2B5EF4-FFF2-40B4-BE49-F238E27FC236}">
                <a16:creationId xmlns:a16="http://schemas.microsoft.com/office/drawing/2014/main" id="{5EF5BDE3-656A-414E-BE18-702CA738A9D2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8039099" y="3044590"/>
            <a:ext cx="3115409" cy="1942138"/>
          </a:xfrm>
          <a:prstGeom prst="rect">
            <a:avLst/>
          </a:prstGeom>
        </p:spPr>
        <p:txBody>
          <a:bodyPr lIns="0" tIns="0" rIns="0" bIns="0" rtlCol="0" anchor="t" anchorCtr="0"/>
          <a:lstStyle>
            <a:lvl1pPr marL="285750" indent="-285750">
              <a:buFont typeface="Wingdings" pitchFamily="2" charset="2"/>
              <a:buChar char="§"/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19" name="Inhaltsplatzhalter 3">
            <a:extLst>
              <a:ext uri="{FF2B5EF4-FFF2-40B4-BE49-F238E27FC236}">
                <a16:creationId xmlns:a16="http://schemas.microsoft.com/office/drawing/2014/main" id="{0EAADDF0-090D-2C4F-BE2D-160C2C550298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4539760" y="3044590"/>
            <a:ext cx="3115409" cy="1942138"/>
          </a:xfrm>
          <a:prstGeom prst="rect">
            <a:avLst/>
          </a:prstGeom>
        </p:spPr>
        <p:txBody>
          <a:bodyPr lIns="0" tIns="0" rIns="0" bIns="0" rtlCol="0" anchor="t" anchorCtr="0"/>
          <a:lstStyle>
            <a:lvl1pPr marL="285750" indent="-285750">
              <a:buFont typeface="Wingdings" pitchFamily="2" charset="2"/>
              <a:buChar char="§"/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0" name="Titel 1">
            <a:extLst>
              <a:ext uri="{FF2B5EF4-FFF2-40B4-BE49-F238E27FC236}">
                <a16:creationId xmlns:a16="http://schemas.microsoft.com/office/drawing/2014/main" id="{3E0EAFBC-DE77-7648-95EC-91DDA529FA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rtl="0"/>
            <a:r>
              <a:rPr lang="de-DE" noProof="0"/>
              <a:t>Zum Bearbeiten klicken</a:t>
            </a: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E2A16A97-402E-8040-9B48-1B6ED23ABC4F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71272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platzhalter 4">
            <a:extLst>
              <a:ext uri="{FF2B5EF4-FFF2-40B4-BE49-F238E27FC236}">
                <a16:creationId xmlns:a16="http://schemas.microsoft.com/office/drawing/2014/main" id="{B4BD319C-69C3-3D46-977C-F80FD35E3C6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41616" y="2328554"/>
            <a:ext cx="3173184" cy="645284"/>
          </a:xfrm>
          <a:prstGeom prst="rect">
            <a:avLst/>
          </a:prstGeom>
        </p:spPr>
        <p:txBody>
          <a:bodyPr rtlCol="0"/>
          <a:lstStyle>
            <a:lvl1pPr>
              <a:buNone/>
              <a:defRPr sz="1800" b="1">
                <a:latin typeface="+mj-lt"/>
              </a:defRPr>
            </a:lvl1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7" name="Textplatzhalter 4">
            <a:extLst>
              <a:ext uri="{FF2B5EF4-FFF2-40B4-BE49-F238E27FC236}">
                <a16:creationId xmlns:a16="http://schemas.microsoft.com/office/drawing/2014/main" id="{4F6FB95E-AD0D-3843-8241-AB907F5915C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66252" y="2328554"/>
            <a:ext cx="3115409" cy="645284"/>
          </a:xfrm>
          <a:prstGeom prst="rect">
            <a:avLst/>
          </a:prstGeom>
        </p:spPr>
        <p:txBody>
          <a:bodyPr rtlCol="0"/>
          <a:lstStyle>
            <a:lvl1pPr>
              <a:buNone/>
              <a:defRPr sz="1800" b="1">
                <a:latin typeface="+mj-lt"/>
              </a:defRPr>
            </a:lvl1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8" name="Textplatzhalter 4">
            <a:extLst>
              <a:ext uri="{FF2B5EF4-FFF2-40B4-BE49-F238E27FC236}">
                <a16:creationId xmlns:a16="http://schemas.microsoft.com/office/drawing/2014/main" id="{CC85BB87-C622-304F-9F58-8716188AA54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933114" y="2328554"/>
            <a:ext cx="3115409" cy="645284"/>
          </a:xfrm>
          <a:prstGeom prst="rect">
            <a:avLst/>
          </a:prstGeom>
        </p:spPr>
        <p:txBody>
          <a:bodyPr rtlCol="0"/>
          <a:lstStyle>
            <a:lvl1pPr>
              <a:buNone/>
              <a:defRPr sz="1800" b="1">
                <a:latin typeface="+mj-lt"/>
              </a:defRPr>
            </a:lvl1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9C6B0B5-56D6-429D-BC3A-5E501EDADA88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fld id="{96786EFF-B468-1D4B-B94E-4E496246726D}" type="datetime4">
              <a:rPr lang="de-DE" noProof="0" smtClean="0"/>
              <a:t>7. Dezember 2020</a:t>
            </a:fld>
            <a:endParaRPr lang="de-DE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A88DFE9-DB89-4EB9-9FB1-D484EC0C1B5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de-DE" noProof="0">
                <a:solidFill>
                  <a:schemeClr val="bg1"/>
                </a:solidFill>
              </a:rPr>
              <a:t>Angebotsvorstellung - Eileen Rümke, Anna Zelt, Jonas Richter, Niclas Edge, Ege Bayro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50C09F4-4087-4A1E-B8B8-85A748DC9014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7782931A-7D25-4B4B-9464-57AE418934A3}" type="slidenum">
              <a:rPr lang="de-DE" noProof="0" smtClean="0"/>
              <a:pPr rtl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0389806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80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usammenfassung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 1">
            <a:extLst>
              <a:ext uri="{FF2B5EF4-FFF2-40B4-BE49-F238E27FC236}">
                <a16:creationId xmlns:a16="http://schemas.microsoft.com/office/drawing/2014/main" id="{5D6FA74B-53F8-584F-85D3-47FB14D40E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rtl="0"/>
            <a:r>
              <a:rPr lang="de-DE" noProof="0"/>
              <a:t>Zum Bearbeiten klicken</a:t>
            </a: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DC152369-C198-1E48-8F65-F6AC0534DFF6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71272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C8921E4-02B0-3748-9844-933F710058F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2321923"/>
            <a:ext cx="4876800" cy="3825952"/>
          </a:xfrm>
          <a:prstGeom prst="rect">
            <a:avLst/>
          </a:prstGeom>
        </p:spPr>
        <p:txBody>
          <a:bodyPr rtlCol="0"/>
          <a:lstStyle>
            <a:lvl1pPr>
              <a:buNone/>
              <a:defRPr sz="1800"/>
            </a:lvl1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16" name="Textplatzhalter 2">
            <a:extLst>
              <a:ext uri="{FF2B5EF4-FFF2-40B4-BE49-F238E27FC236}">
                <a16:creationId xmlns:a16="http://schemas.microsoft.com/office/drawing/2014/main" id="{43048678-0BD6-C448-8690-BD61FC60950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48400" y="2286000"/>
            <a:ext cx="4876800" cy="2746375"/>
          </a:xfrm>
          <a:prstGeom prst="rect">
            <a:avLst/>
          </a:prstGeom>
        </p:spPr>
        <p:txBody>
          <a:bodyPr rtlCol="0"/>
          <a:lstStyle>
            <a:lvl1pPr>
              <a:buNone/>
              <a:defRPr sz="1800"/>
            </a:lvl1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AC8134C-ADB9-4E1C-97DD-12E5DE2C775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 rtlCol="0"/>
          <a:lstStyle/>
          <a:p>
            <a:pPr rtl="0"/>
            <a:fld id="{628DA336-5AEE-0646-9878-2EAF9B9BD626}" type="datetime4">
              <a:rPr lang="de-DE" noProof="0" smtClean="0"/>
              <a:t>7. Dezember 2020</a:t>
            </a:fld>
            <a:endParaRPr lang="de-DE" noProof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7A0C24D-14BB-46C9-A4C2-DB15E4FB9B2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de-DE" noProof="0">
                <a:solidFill>
                  <a:schemeClr val="bg1"/>
                </a:solidFill>
              </a:rPr>
              <a:t>Angebotsvorstellung - Eileen Rümke, Anna Zelt, Jonas Richter, Niclas Edge, Ege Bayro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033D085-5F13-41E2-9C46-08E3E2846CC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pPr rtl="0"/>
            <a:fld id="{7782931A-7D25-4B4B-9464-57AE418934A3}" type="slidenum">
              <a:rPr lang="de-DE" noProof="0" smtClean="0"/>
              <a:pPr rtl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3338897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len Dank!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el 1">
            <a:extLst>
              <a:ext uri="{FF2B5EF4-FFF2-40B4-BE49-F238E27FC236}">
                <a16:creationId xmlns:a16="http://schemas.microsoft.com/office/drawing/2014/main" id="{B35C0DBA-B958-984A-8540-551D3604D6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57107" y="999068"/>
            <a:ext cx="4876800" cy="645284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rtl="0"/>
            <a:r>
              <a:rPr lang="de-DE" noProof="0"/>
              <a:t>Zum Bearbeiten klicken</a:t>
            </a:r>
          </a:p>
        </p:txBody>
      </p:sp>
      <p:sp>
        <p:nvSpPr>
          <p:cNvPr id="25" name="Inhaltsplatzhalter 2">
            <a:extLst>
              <a:ext uri="{FF2B5EF4-FFF2-40B4-BE49-F238E27FC236}">
                <a16:creationId xmlns:a16="http://schemas.microsoft.com/office/drawing/2014/main" id="{0C9ECF50-A899-D84A-8DA7-545D7B1945C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57107" y="2286003"/>
            <a:ext cx="4876800" cy="2332729"/>
          </a:xfrm>
          <a:prstGeom prst="rect">
            <a:avLst/>
          </a:prstGeom>
        </p:spPr>
        <p:txBody>
          <a:bodyPr lIns="0" tIns="0" rIns="0" bIns="0" rtlCol="0"/>
          <a:lstStyle>
            <a:lvl1pPr marL="0" indent="0">
              <a:lnSpc>
                <a:spcPct val="100000"/>
              </a:lnSpc>
              <a:buNone/>
              <a:defRPr sz="18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de-DE" noProof="0"/>
              <a:t>Zum Bearbeiten klicken</a:t>
            </a: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0C23E260-2F88-C54F-893E-80966D14934A}"/>
              </a:ext>
            </a:extLst>
          </p:cNvPr>
          <p:cNvCxnSpPr>
            <a:cxnSpLocks/>
          </p:cNvCxnSpPr>
          <p:nvPr userDrawn="1"/>
        </p:nvCxnSpPr>
        <p:spPr>
          <a:xfrm>
            <a:off x="6261560" y="1869925"/>
            <a:ext cx="4872347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141785DC-164D-344A-8D61-85C59CABECC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990600"/>
            <a:ext cx="4837176" cy="4837176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9" name="Inhaltsplatzhalter 13">
            <a:extLst>
              <a:ext uri="{FF2B5EF4-FFF2-40B4-BE49-F238E27FC236}">
                <a16:creationId xmlns:a16="http://schemas.microsoft.com/office/drawing/2014/main" id="{8B57D363-927D-CE43-AD8A-2F5E6CC59E9F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257107" y="4659581"/>
            <a:ext cx="4876800" cy="543031"/>
          </a:xfrm>
          <a:prstGeom prst="rect">
            <a:avLst/>
          </a:prstGeom>
        </p:spPr>
        <p:txBody>
          <a:bodyPr lIns="0" tIns="0" rIns="0" bIns="0" rtlCol="0" anchor="t"/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DB2FDBC3-20E9-45B6-850D-2F34EA22D1B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 rtlCol="0"/>
          <a:lstStyle/>
          <a:p>
            <a:pPr rtl="0"/>
            <a:fld id="{C65CE227-2CFB-664A-822E-A12286C2C1CE}" type="datetime4">
              <a:rPr lang="de-DE" noProof="0" smtClean="0"/>
              <a:t>7. Dezember 2020</a:t>
            </a:fld>
            <a:endParaRPr lang="de-DE" noProof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BC17A152-7FD0-42FA-9937-8667D4B7515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de-DE" noProof="0">
                <a:solidFill>
                  <a:schemeClr val="bg1"/>
                </a:solidFill>
              </a:rPr>
              <a:t>Angebotsvorstellung - Eileen Rümke, Anna Zelt, Jonas Richter, Niclas Edge, Ege Bayro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B687AABD-BCAB-4325-8510-954CAAD92A9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7782931A-7D25-4B4B-9464-57AE418934A3}" type="slidenum">
              <a:rPr lang="de-DE" noProof="0" smtClean="0"/>
              <a:pPr rtl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2185415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E7687ADE-BAA9-634F-96B8-ACF4EE9BD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>
            <a:off x="0" y="-6836"/>
            <a:ext cx="11158847" cy="58248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rot="0" vert="horz" wrap="square" lIns="91440" tIns="45720" rIns="91440" bIns="45720" rtlCol="0" anchor="t" anchorCtr="0" upright="1">
            <a:noAutofit/>
          </a:bodyPr>
          <a:lstStyle/>
          <a:p>
            <a:pPr rtl="0"/>
            <a:endParaRPr lang="de-DE" noProof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BFC26CF-26CC-354C-BB60-AD3E01D575E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2286000"/>
            <a:ext cx="7810499" cy="2904530"/>
          </a:xfrm>
          <a:prstGeom prst="rect">
            <a:avLst/>
          </a:prstGeom>
        </p:spPr>
        <p:txBody>
          <a:bodyPr lIns="0" tIns="0" rIns="0" bIns="0" rtlCol="0"/>
          <a:lstStyle>
            <a:lvl1pPr marL="0" indent="0">
              <a:lnSpc>
                <a:spcPct val="100000"/>
              </a:lnSpc>
              <a:buNone/>
              <a:defRPr sz="2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Zum Bearbeiten klicken</a:t>
            </a: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BBEC4E73-6A9F-2F46-89D1-559CE56C12BE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71272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itel 1">
            <a:extLst>
              <a:ext uri="{FF2B5EF4-FFF2-40B4-BE49-F238E27FC236}">
                <a16:creationId xmlns:a16="http://schemas.microsoft.com/office/drawing/2014/main" id="{88BFD865-74BB-5B40-8DA8-7D7B921A75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rtl="0"/>
            <a:r>
              <a:rPr lang="de-DE" noProof="0"/>
              <a:t>Zum Bearbeiten klicken</a:t>
            </a: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5A4B708A-874B-4F75-A235-6908EB43FA8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/>
          <a:p>
            <a:pPr rtl="0"/>
            <a:fld id="{CA5101D4-ADA8-7F43-A925-675DC5924BBE}" type="datetime4">
              <a:rPr lang="de-DE" noProof="0" smtClean="0"/>
              <a:t>7. Dezember 2020</a:t>
            </a:fld>
            <a:endParaRPr lang="de-DE" noProof="0"/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71D589B3-67A1-4B39-9EEF-2FB7AB10ECE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de-DE" noProof="0">
                <a:solidFill>
                  <a:schemeClr val="bg1"/>
                </a:solidFill>
              </a:rPr>
              <a:t>Angebotsvorstellung - Eileen Rümke, Anna Zelt, Jonas Richter, Niclas Edge, Ege Bayro</a:t>
            </a:r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F5D91E6B-55B5-4092-AD3B-F7E1FD00459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7782931A-7D25-4B4B-9464-57AE418934A3}" type="slidenum">
              <a:rPr lang="de-DE" noProof="0" smtClean="0"/>
              <a:pPr rtl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7116312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füh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el 1">
            <a:extLst>
              <a:ext uri="{FF2B5EF4-FFF2-40B4-BE49-F238E27FC236}">
                <a16:creationId xmlns:a16="http://schemas.microsoft.com/office/drawing/2014/main" id="{B35C0DBA-B958-984A-8540-551D3604D6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700" y="999068"/>
            <a:ext cx="4876800" cy="645284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rtl="0"/>
            <a:r>
              <a:rPr lang="de-DE" noProof="0"/>
              <a:t>Zum Bearbeiten klicken</a:t>
            </a:r>
          </a:p>
        </p:txBody>
      </p:sp>
      <p:sp>
        <p:nvSpPr>
          <p:cNvPr id="25" name="Inhaltsplatzhalter 2">
            <a:extLst>
              <a:ext uri="{FF2B5EF4-FFF2-40B4-BE49-F238E27FC236}">
                <a16:creationId xmlns:a16="http://schemas.microsoft.com/office/drawing/2014/main" id="{0C9ECF50-A899-D84A-8DA7-545D7B1945C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028700" y="2286003"/>
            <a:ext cx="4876800" cy="3568696"/>
          </a:xfrm>
          <a:prstGeom prst="rect">
            <a:avLst/>
          </a:prstGeom>
        </p:spPr>
        <p:txBody>
          <a:bodyPr lIns="0" tIns="0" rIns="0" bIns="0" rtlCol="0"/>
          <a:lstStyle>
            <a:lvl1pPr marL="0" indent="0">
              <a:lnSpc>
                <a:spcPct val="100000"/>
              </a:lnSpc>
              <a:buNone/>
              <a:defRPr sz="18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de-DE" noProof="0"/>
              <a:t>Zum Bearbeiten klicken</a:t>
            </a: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0C23E260-2F88-C54F-893E-80966D14934A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69925"/>
            <a:ext cx="4872347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141785DC-164D-344A-8D61-85C59CABECC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354824" y="990600"/>
            <a:ext cx="4837176" cy="4837176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AAE1D3B9-B2D1-4927-BE44-8408FBD84C0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/>
          <a:p>
            <a:pPr rtl="0"/>
            <a:fld id="{9017849E-C2F6-D841-9FB9-C7E19D912A00}" type="datetime4">
              <a:rPr lang="de-DE" noProof="0" smtClean="0"/>
              <a:t>7. Dezember 2020</a:t>
            </a:fld>
            <a:endParaRPr lang="de-DE" noProof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67447116-BCE7-456E-88B8-96ADC76E5FC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de-DE" noProof="0">
                <a:solidFill>
                  <a:schemeClr val="bg1"/>
                </a:solidFill>
              </a:rPr>
              <a:t>Angebotsvorstellung - Eileen Rümke, Anna Zelt, Jonas Richter, Niclas Edge, Ege Bayro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D03B6347-A35F-4216-9988-7393E598E12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7782931A-7D25-4B4B-9464-57AE418934A3}" type="slidenum">
              <a:rPr lang="de-DE" noProof="0" smtClean="0"/>
              <a:pPr rtl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4260165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umbru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FD808B2-C5CA-FE45-B556-461D856BF7A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de-DE" noProof="0"/>
              <a:t>Bild durch Klicken auf Symbol hinzufügen</a:t>
            </a: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4425CA9F-967F-1545-8E32-09F4DB0F04F6}"/>
              </a:ext>
            </a:extLst>
          </p:cNvPr>
          <p:cNvCxnSpPr>
            <a:cxnSpLocks/>
          </p:cNvCxnSpPr>
          <p:nvPr userDrawn="1"/>
        </p:nvCxnSpPr>
        <p:spPr>
          <a:xfrm flipV="1">
            <a:off x="1044475" y="1862667"/>
            <a:ext cx="10103049" cy="867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itel 1">
            <a:extLst>
              <a:ext uri="{FF2B5EF4-FFF2-40B4-BE49-F238E27FC236}">
                <a16:creationId xmlns:a16="http://schemas.microsoft.com/office/drawing/2014/main" id="{69DD4EBD-237B-7245-A9C2-A37674E23E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rtl="0"/>
            <a:r>
              <a:rPr lang="de-DE" noProof="0"/>
              <a:t>Zum Bearbeiten klicken</a:t>
            </a:r>
          </a:p>
        </p:txBody>
      </p:sp>
    </p:spTree>
    <p:extLst>
      <p:ext uri="{BB962C8B-B14F-4D97-AF65-F5344CB8AC3E}">
        <p14:creationId xmlns:p14="http://schemas.microsoft.com/office/powerpoint/2010/main" val="26815779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BBA6D65B-10A2-D743-9FFA-D14B8696F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>
            <a:off x="0" y="-6836"/>
            <a:ext cx="11158847" cy="58248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rot="0" vert="horz" wrap="square" lIns="91440" tIns="45720" rIns="91440" bIns="45720" rtlCol="0" anchor="t" anchorCtr="0" upright="1">
            <a:noAutofit/>
          </a:bodyPr>
          <a:lstStyle/>
          <a:p>
            <a:pPr rtl="0"/>
            <a:endParaRPr lang="de-DE" noProof="0"/>
          </a:p>
        </p:txBody>
      </p:sp>
      <p:sp>
        <p:nvSpPr>
          <p:cNvPr id="10" name="Diagrammplatzhalter 3">
            <a:extLst>
              <a:ext uri="{FF2B5EF4-FFF2-40B4-BE49-F238E27FC236}">
                <a16:creationId xmlns:a16="http://schemas.microsoft.com/office/drawing/2014/main" id="{FCB9F5CF-0F1D-284B-B997-AC308FED47B9}"/>
              </a:ext>
            </a:extLst>
          </p:cNvPr>
          <p:cNvSpPr>
            <a:spLocks noGrp="1"/>
          </p:cNvSpPr>
          <p:nvPr>
            <p:ph type="chart" sz="quarter" idx="11" hasCustomPrompt="1"/>
          </p:nvPr>
        </p:nvSpPr>
        <p:spPr>
          <a:xfrm>
            <a:off x="951345" y="2286000"/>
            <a:ext cx="9145155" cy="3164926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de-DE" noProof="0"/>
              <a:t>Diagramm durch Klicken auf das Symbol hinzufügen</a:t>
            </a:r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A5652B48-7CDD-5645-B29B-54727CA5F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rtl="0"/>
            <a:r>
              <a:rPr lang="de-DE" noProof="0"/>
              <a:t>Zum Bearbeiten klicken</a:t>
            </a: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0C0F4C76-2690-7448-8D03-9692C2BB1016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71272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A1C09B5-CD25-4B65-9120-D8EBD79ABC86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 rtlCol="0"/>
          <a:lstStyle/>
          <a:p>
            <a:pPr rtl="0"/>
            <a:fld id="{26A62A51-FF3C-A943-8804-D8D7E40ABBDD}" type="datetime4">
              <a:rPr lang="de-DE" noProof="0" smtClean="0"/>
              <a:t>7. Dezember 2020</a:t>
            </a:fld>
            <a:endParaRPr lang="de-DE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C6281DE-BBF4-4AA1-B110-DC418232A01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de-DE" noProof="0">
                <a:solidFill>
                  <a:schemeClr val="bg1"/>
                </a:solidFill>
              </a:rPr>
              <a:t>Angebotsvorstellung - Eileen Rümke, Anna Zelt, Jonas Richter, Niclas Edge, Ege Bayro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839333A-6926-414D-9C9D-B62395A38A8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pPr rtl="0"/>
            <a:fld id="{7782931A-7D25-4B4B-9464-57AE418934A3}" type="slidenum">
              <a:rPr lang="de-DE" noProof="0" smtClean="0"/>
              <a:pPr rtl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6539658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  <p15:guide id="6" pos="636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>
            <a:extLst>
              <a:ext uri="{FF2B5EF4-FFF2-40B4-BE49-F238E27FC236}">
                <a16:creationId xmlns:a16="http://schemas.microsoft.com/office/drawing/2014/main" id="{1855E5B9-5A63-2D46-8653-3FD1F538F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>
            <a:off x="0" y="4453"/>
            <a:ext cx="11158847" cy="582484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rot="0" vert="horz" wrap="square" lIns="91440" tIns="45720" rIns="91440" bIns="45720" rtlCol="0" anchor="t" anchorCtr="0" upright="1">
            <a:noAutofit/>
          </a:bodyPr>
          <a:lstStyle/>
          <a:p>
            <a:pPr rtl="0"/>
            <a:endParaRPr lang="de-DE" noProof="0"/>
          </a:p>
        </p:txBody>
      </p:sp>
      <p:sp>
        <p:nvSpPr>
          <p:cNvPr id="3" name="Tabellenplatzhalter 2">
            <a:extLst>
              <a:ext uri="{FF2B5EF4-FFF2-40B4-BE49-F238E27FC236}">
                <a16:creationId xmlns:a16="http://schemas.microsoft.com/office/drawing/2014/main" id="{03FB492B-801F-1741-BD1B-89F9C6BFF0EC}"/>
              </a:ext>
            </a:extLst>
          </p:cNvPr>
          <p:cNvSpPr>
            <a:spLocks noGrp="1"/>
          </p:cNvSpPr>
          <p:nvPr>
            <p:ph type="tbl" sz="quarter" idx="10" hasCustomPrompt="1"/>
          </p:nvPr>
        </p:nvSpPr>
        <p:spPr>
          <a:xfrm>
            <a:off x="1028700" y="2423161"/>
            <a:ext cx="9067800" cy="2227404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de-DE" noProof="0"/>
              <a:t>Tabelle durch Klicken auf das Symbol hinzufügen</a:t>
            </a:r>
          </a:p>
        </p:txBody>
      </p:sp>
      <p:sp>
        <p:nvSpPr>
          <p:cNvPr id="13" name="Titel 1">
            <a:extLst>
              <a:ext uri="{FF2B5EF4-FFF2-40B4-BE49-F238E27FC236}">
                <a16:creationId xmlns:a16="http://schemas.microsoft.com/office/drawing/2014/main" id="{774545B3-0290-D848-BDB5-811BC52BD4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700" y="999068"/>
            <a:ext cx="10096500" cy="645284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rtl="0"/>
            <a:r>
              <a:rPr lang="de-DE" noProof="0"/>
              <a:t>Zum Bearbeiten klicken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03709460-09E4-854A-889B-491A934DE40F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71272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0F749A19-BE29-4599-ABBE-E7C61FF9EE3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/>
          <a:p>
            <a:pPr rtl="0"/>
            <a:fld id="{10C6AD32-4B0D-3E4F-8DFE-DF1ADDCBA4A9}" type="datetime4">
              <a:rPr lang="de-DE" noProof="0" smtClean="0"/>
              <a:t>7. Dezember 2020</a:t>
            </a:fld>
            <a:endParaRPr lang="de-DE" noProof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98F30C11-6611-47E2-9CF7-8EE77F4CD10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de-DE" noProof="0">
                <a:solidFill>
                  <a:schemeClr val="bg1"/>
                </a:solidFill>
              </a:rPr>
              <a:t>Angebotsvorstellung - Eileen Rümke, Anna Zelt, Jonas Richter, Niclas Edge, Ege Bayro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5AF710E8-4CE9-4D79-8121-DD559D321EC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7782931A-7D25-4B4B-9464-57AE418934A3}" type="slidenum">
              <a:rPr lang="de-DE" noProof="0" smtClean="0"/>
              <a:pPr rtl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4135033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  <p15:guide id="6" pos="636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36A99595-F780-594B-8C36-E4E5AF5E1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>
            <a:off x="0" y="-6836"/>
            <a:ext cx="11158847" cy="58248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rot="0" vert="horz" wrap="square" lIns="91440" tIns="45720" rIns="91440" bIns="45720" rtlCol="0" anchor="t" anchorCtr="0" upright="1">
            <a:noAutofit/>
          </a:bodyPr>
          <a:lstStyle/>
          <a:p>
            <a:pPr rtl="0"/>
            <a:endParaRPr lang="de-DE" noProof="0"/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04AFB169-81B7-454B-BE19-407333C86F3B}"/>
              </a:ext>
            </a:extLst>
          </p:cNvPr>
          <p:cNvCxnSpPr>
            <a:cxnSpLocks/>
          </p:cNvCxnSpPr>
          <p:nvPr userDrawn="1"/>
        </p:nvCxnSpPr>
        <p:spPr>
          <a:xfrm>
            <a:off x="2184935" y="1874704"/>
            <a:ext cx="8973912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BFC26CF-26CC-354C-BB60-AD3E01D575E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2304344"/>
            <a:ext cx="7810500" cy="2989263"/>
          </a:xfrm>
          <a:prstGeom prst="rect">
            <a:avLst/>
          </a:prstGeom>
        </p:spPr>
        <p:txBody>
          <a:bodyPr lIns="0" tIns="0" rIns="0" bIns="0" rtlCol="0"/>
          <a:lstStyle>
            <a:lvl1pPr marL="0" indent="0">
              <a:lnSpc>
                <a:spcPct val="150000"/>
              </a:lnSpc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BA06611-233D-45FA-A146-AB9D4F4A78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1525" y="-346316"/>
            <a:ext cx="1589372" cy="1325563"/>
          </a:xfrm>
          <a:prstGeom prst="rect">
            <a:avLst/>
          </a:prstGeom>
        </p:spPr>
        <p:txBody>
          <a:bodyPr rtlCol="0"/>
          <a:lstStyle>
            <a:lvl1pPr>
              <a:defRPr sz="20000"/>
            </a:lvl1pPr>
          </a:lstStyle>
          <a:p>
            <a:pPr rtl="0"/>
            <a:r>
              <a:rPr lang="de-DE" noProof="0"/>
              <a:t>„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94887C6-2D97-4388-AA65-CEEA6591BFB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/>
          <a:p>
            <a:pPr rtl="0"/>
            <a:fld id="{F4C73891-4AA6-3A40-B28B-77E43B477249}" type="datetime4">
              <a:rPr lang="de-DE" noProof="0" smtClean="0"/>
              <a:t>7. Dezember 2020</a:t>
            </a:fld>
            <a:endParaRPr lang="de-DE" noProof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3F84EFA-1D77-40D3-B5AC-6652DC26F0E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de-DE" noProof="0">
                <a:solidFill>
                  <a:schemeClr val="bg1"/>
                </a:solidFill>
              </a:rPr>
              <a:t>Angebotsvorstellung - Eileen Rümke, Anna Zelt, Jonas Richter, Niclas Edge, Ege Bayro</a:t>
            </a: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713CA07C-1BC2-4B16-8557-27C373CFCE9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7782931A-7D25-4B4B-9464-57AE418934A3}" type="slidenum">
              <a:rPr lang="de-DE" noProof="0" smtClean="0"/>
              <a:pPr rtl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2261445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EFAD8BFA-14F6-F54A-AB64-29F9F7616A7D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74640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5B9E731-6B9B-024E-9360-F9F34CC6638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4313437"/>
            <a:ext cx="1828800" cy="401220"/>
          </a:xfrm>
          <a:prstGeom prst="rect">
            <a:avLst/>
          </a:prstGeom>
        </p:spPr>
        <p:txBody>
          <a:bodyPr lIns="0" tIns="0" rIns="0" bIns="0" rtlCol="0"/>
          <a:lstStyle>
            <a:lvl1pPr marL="0" indent="0">
              <a:buNone/>
              <a:defRPr sz="1800" b="1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30" name="Textplatzhalter 4">
            <a:extLst>
              <a:ext uri="{FF2B5EF4-FFF2-40B4-BE49-F238E27FC236}">
                <a16:creationId xmlns:a16="http://schemas.microsoft.com/office/drawing/2014/main" id="{FD3D9C96-2F42-E545-BD97-AC8568E2F49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28700" y="4752757"/>
            <a:ext cx="1828800" cy="552450"/>
          </a:xfrm>
          <a:prstGeom prst="rect">
            <a:avLst/>
          </a:prstGeom>
        </p:spPr>
        <p:txBody>
          <a:bodyPr lIns="0" tIns="0" rIns="0" bIns="0" rtlCol="0"/>
          <a:lstStyle>
            <a:lvl1pPr marL="0" indent="0">
              <a:buNone/>
              <a:defRPr sz="1600" b="0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31" name="Textplatzhalter 4">
            <a:extLst>
              <a:ext uri="{FF2B5EF4-FFF2-40B4-BE49-F238E27FC236}">
                <a16:creationId xmlns:a16="http://schemas.microsoft.com/office/drawing/2014/main" id="{892AA37C-BA0F-9C4F-B098-EDFE391C47D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84600" y="4332486"/>
            <a:ext cx="1828800" cy="401221"/>
          </a:xfrm>
          <a:prstGeom prst="rect">
            <a:avLst/>
          </a:prstGeom>
        </p:spPr>
        <p:txBody>
          <a:bodyPr lIns="0" tIns="0" rIns="0" bIns="0" rtlCol="0"/>
          <a:lstStyle>
            <a:lvl1pPr marL="0" indent="0">
              <a:buNone/>
              <a:defRPr sz="1800" b="1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32" name="Textplatzhalter 4">
            <a:extLst>
              <a:ext uri="{FF2B5EF4-FFF2-40B4-BE49-F238E27FC236}">
                <a16:creationId xmlns:a16="http://schemas.microsoft.com/office/drawing/2014/main" id="{EEAAAC92-F1DA-6847-8D56-1ACCD5E3B0F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84600" y="4752757"/>
            <a:ext cx="1828800" cy="552450"/>
          </a:xfrm>
          <a:prstGeom prst="rect">
            <a:avLst/>
          </a:prstGeom>
        </p:spPr>
        <p:txBody>
          <a:bodyPr lIns="0" tIns="0" rIns="0" bIns="0" rtlCol="0"/>
          <a:lstStyle>
            <a:lvl1pPr marL="0" indent="0">
              <a:buNone/>
              <a:defRPr sz="1600" b="0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33" name="Textplatzhalter 4">
            <a:extLst>
              <a:ext uri="{FF2B5EF4-FFF2-40B4-BE49-F238E27FC236}">
                <a16:creationId xmlns:a16="http://schemas.microsoft.com/office/drawing/2014/main" id="{F4E4153D-E2B3-7D4A-8D92-FF6597B2FB5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31512" y="4313436"/>
            <a:ext cx="1828800" cy="420271"/>
          </a:xfrm>
          <a:prstGeom prst="rect">
            <a:avLst/>
          </a:prstGeom>
        </p:spPr>
        <p:txBody>
          <a:bodyPr lIns="0" tIns="0" rIns="0" bIns="0" rtlCol="0"/>
          <a:lstStyle>
            <a:lvl1pPr marL="0" indent="0">
              <a:buNone/>
              <a:defRPr sz="1800" b="1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34" name="Textplatzhalter 4">
            <a:extLst>
              <a:ext uri="{FF2B5EF4-FFF2-40B4-BE49-F238E27FC236}">
                <a16:creationId xmlns:a16="http://schemas.microsoft.com/office/drawing/2014/main" id="{0D6B703A-5BF6-744F-A3D3-C65E3F8B3B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531512" y="4752757"/>
            <a:ext cx="1828800" cy="552451"/>
          </a:xfrm>
          <a:prstGeom prst="rect">
            <a:avLst/>
          </a:prstGeom>
        </p:spPr>
        <p:txBody>
          <a:bodyPr lIns="0" tIns="0" rIns="0" bIns="0" rtlCol="0"/>
          <a:lstStyle>
            <a:lvl1pPr marL="0" indent="0">
              <a:buNone/>
              <a:defRPr sz="1600" b="0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35" name="Textplatzhalter 4">
            <a:extLst>
              <a:ext uri="{FF2B5EF4-FFF2-40B4-BE49-F238E27FC236}">
                <a16:creationId xmlns:a16="http://schemas.microsoft.com/office/drawing/2014/main" id="{982A9FE5-981A-B340-B8F8-D2DB83C1960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296400" y="4332486"/>
            <a:ext cx="1828800" cy="420271"/>
          </a:xfrm>
          <a:prstGeom prst="rect">
            <a:avLst/>
          </a:prstGeom>
        </p:spPr>
        <p:txBody>
          <a:bodyPr lIns="0" tIns="0" rIns="0" bIns="0" rtlCol="0"/>
          <a:lstStyle>
            <a:lvl1pPr marL="0" indent="0">
              <a:buNone/>
              <a:defRPr sz="1800" b="1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36" name="Textplatzhalter 4">
            <a:extLst>
              <a:ext uri="{FF2B5EF4-FFF2-40B4-BE49-F238E27FC236}">
                <a16:creationId xmlns:a16="http://schemas.microsoft.com/office/drawing/2014/main" id="{594B2391-B4C8-5542-8285-39BAD874EC1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296400" y="4752757"/>
            <a:ext cx="1828800" cy="552451"/>
          </a:xfrm>
          <a:prstGeom prst="rect">
            <a:avLst/>
          </a:prstGeom>
        </p:spPr>
        <p:txBody>
          <a:bodyPr lIns="0" tIns="0" rIns="0" bIns="0" rtlCol="0"/>
          <a:lstStyle>
            <a:lvl1pPr marL="0" indent="0">
              <a:buNone/>
              <a:defRPr sz="1600" b="0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37" name="Bildplatzhalter 25">
            <a:extLst>
              <a:ext uri="{FF2B5EF4-FFF2-40B4-BE49-F238E27FC236}">
                <a16:creationId xmlns:a16="http://schemas.microsoft.com/office/drawing/2014/main" id="{A2D87BC1-884E-CD4E-BABF-B7AF4DF7869E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28700" y="2308936"/>
            <a:ext cx="1828800" cy="183159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38" name="Bildplatzhalter 25">
            <a:extLst>
              <a:ext uri="{FF2B5EF4-FFF2-40B4-BE49-F238E27FC236}">
                <a16:creationId xmlns:a16="http://schemas.microsoft.com/office/drawing/2014/main" id="{DB0763B3-E65F-8A47-AA7C-C9A56C50600F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3784600" y="2308936"/>
            <a:ext cx="1828800" cy="183159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39" name="Bildplatzhalter 25">
            <a:extLst>
              <a:ext uri="{FF2B5EF4-FFF2-40B4-BE49-F238E27FC236}">
                <a16:creationId xmlns:a16="http://schemas.microsoft.com/office/drawing/2014/main" id="{1E0F47CF-6DE7-F745-B9D8-55421009AF4E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540500" y="2308936"/>
            <a:ext cx="1828800" cy="183159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40" name="Bildplatzhalter 25">
            <a:extLst>
              <a:ext uri="{FF2B5EF4-FFF2-40B4-BE49-F238E27FC236}">
                <a16:creationId xmlns:a16="http://schemas.microsoft.com/office/drawing/2014/main" id="{B4621956-6AB4-E346-8900-9AE2A51ADBC5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9296400" y="2314278"/>
            <a:ext cx="1828800" cy="183159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25" name="Titel 1">
            <a:extLst>
              <a:ext uri="{FF2B5EF4-FFF2-40B4-BE49-F238E27FC236}">
                <a16:creationId xmlns:a16="http://schemas.microsoft.com/office/drawing/2014/main" id="{3B64062A-6292-0441-95CB-9A91F49DBA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rtl="0"/>
            <a:r>
              <a:rPr lang="de-DE" noProof="0"/>
              <a:t>Zum Bearbeiten klicken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383883EC-FACE-4093-9976-8B0D4C8BEBCC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 rtlCol="0"/>
          <a:lstStyle/>
          <a:p>
            <a:pPr rtl="0"/>
            <a:fld id="{1754C206-6607-AC46-85E4-0F0DA43E7C72}" type="datetime4">
              <a:rPr lang="de-DE" noProof="0" smtClean="0"/>
              <a:t>7. Dezember 2020</a:t>
            </a:fld>
            <a:endParaRPr lang="de-DE" noProof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E2611EE2-9C8D-405E-9ABF-8EFD1E1D6BB5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 rtlCol="0"/>
          <a:lstStyle/>
          <a:p>
            <a:pPr rtl="0"/>
            <a:r>
              <a:rPr lang="de-DE" noProof="0">
                <a:solidFill>
                  <a:schemeClr val="bg1"/>
                </a:solidFill>
              </a:rPr>
              <a:t>Angebotsvorstellung - Eileen Rümke, Anna Zelt, Jonas Richter, Niclas Edge, Ege Bayro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EFE126EB-13BB-4830-A999-3778C11747A6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 rtlCol="0"/>
          <a:lstStyle/>
          <a:p>
            <a:pPr rtl="0"/>
            <a:fld id="{7782931A-7D25-4B4B-9464-57AE418934A3}" type="slidenum">
              <a:rPr lang="de-DE" noProof="0" smtClean="0"/>
              <a:pPr rtl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0239632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 userDrawn="1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  <p15:guide id="8" orient="horz" pos="3072" userDrawn="1">
          <p15:clr>
            <a:srgbClr val="FBAE40"/>
          </p15:clr>
        </p15:guide>
        <p15:guide id="13" pos="6384" userDrawn="1">
          <p15:clr>
            <a:srgbClr val="FBAE40"/>
          </p15:clr>
        </p15:guide>
        <p15:guide id="14" orient="horz" pos="3216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eitachs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el 1">
            <a:extLst>
              <a:ext uri="{FF2B5EF4-FFF2-40B4-BE49-F238E27FC236}">
                <a16:creationId xmlns:a16="http://schemas.microsoft.com/office/drawing/2014/main" id="{A116A2E3-682D-BD4F-9FC9-4546B0C9A1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rtl="0"/>
            <a:r>
              <a:rPr lang="de-DE" noProof="0"/>
              <a:t>Zum Bearbeiten klicken</a:t>
            </a:r>
          </a:p>
        </p:txBody>
      </p: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ED64AC08-85A6-6F44-88B4-3FAE91B70C1B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71272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D1056DE-470B-C64D-99AE-5039A021EC5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41616" y="2328553"/>
            <a:ext cx="2286000" cy="911029"/>
          </a:xfrm>
          <a:prstGeom prst="rect">
            <a:avLst/>
          </a:prstGeom>
        </p:spPr>
        <p:txBody>
          <a:bodyPr rtlCol="0"/>
          <a:lstStyle>
            <a:lvl1pPr>
              <a:buNone/>
              <a:defRPr sz="1800" b="1"/>
            </a:lvl1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37" name="Textplatzhalter 4">
            <a:extLst>
              <a:ext uri="{FF2B5EF4-FFF2-40B4-BE49-F238E27FC236}">
                <a16:creationId xmlns:a16="http://schemas.microsoft.com/office/drawing/2014/main" id="{4ADA9C53-0DC4-4D43-B80C-9B0A9E0EBDE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06672" y="2328553"/>
            <a:ext cx="2286000" cy="911029"/>
          </a:xfrm>
          <a:prstGeom prst="rect">
            <a:avLst/>
          </a:prstGeom>
        </p:spPr>
        <p:txBody>
          <a:bodyPr rtlCol="0"/>
          <a:lstStyle>
            <a:lvl1pPr>
              <a:buNone/>
              <a:defRPr sz="1800" b="1"/>
            </a:lvl1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38" name="Textplatzhalter 4">
            <a:extLst>
              <a:ext uri="{FF2B5EF4-FFF2-40B4-BE49-F238E27FC236}">
                <a16:creationId xmlns:a16="http://schemas.microsoft.com/office/drawing/2014/main" id="{F8E68047-DF25-AB45-A0F0-F4DFE23516C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206672" y="3336211"/>
            <a:ext cx="2286000" cy="2490992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 b="0"/>
            </a:lvl1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41" name="Textplatzhalter 4">
            <a:extLst>
              <a:ext uri="{FF2B5EF4-FFF2-40B4-BE49-F238E27FC236}">
                <a16:creationId xmlns:a16="http://schemas.microsoft.com/office/drawing/2014/main" id="{61DB1B27-14E7-1549-BDAA-6DD31A1B1FC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839200" y="2328553"/>
            <a:ext cx="2286000" cy="911029"/>
          </a:xfrm>
          <a:prstGeom prst="rect">
            <a:avLst/>
          </a:prstGeom>
        </p:spPr>
        <p:txBody>
          <a:bodyPr rtlCol="0"/>
          <a:lstStyle>
            <a:lvl1pPr>
              <a:buNone/>
              <a:defRPr sz="1800" b="1"/>
            </a:lvl1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42" name="Textplatzhalter 4">
            <a:extLst>
              <a:ext uri="{FF2B5EF4-FFF2-40B4-BE49-F238E27FC236}">
                <a16:creationId xmlns:a16="http://schemas.microsoft.com/office/drawing/2014/main" id="{69D66743-22F2-C84F-9FD2-F350766D6CD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839200" y="3331030"/>
            <a:ext cx="2286000" cy="2466536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 b="0"/>
            </a:lvl1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43" name="Textplatzhalter 4">
            <a:extLst>
              <a:ext uri="{FF2B5EF4-FFF2-40B4-BE49-F238E27FC236}">
                <a16:creationId xmlns:a16="http://schemas.microsoft.com/office/drawing/2014/main" id="{4A38EF55-8739-4A40-A228-67296EA938B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574144" y="2328553"/>
            <a:ext cx="2286000" cy="911029"/>
          </a:xfrm>
          <a:prstGeom prst="rect">
            <a:avLst/>
          </a:prstGeom>
        </p:spPr>
        <p:txBody>
          <a:bodyPr rtlCol="0"/>
          <a:lstStyle>
            <a:lvl1pPr>
              <a:buNone/>
              <a:defRPr sz="1800" b="1"/>
            </a:lvl1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44" name="Textplatzhalter 4">
            <a:extLst>
              <a:ext uri="{FF2B5EF4-FFF2-40B4-BE49-F238E27FC236}">
                <a16:creationId xmlns:a16="http://schemas.microsoft.com/office/drawing/2014/main" id="{268DC74C-B0F9-2649-BEC3-BBA0BD73765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557921" y="3331029"/>
            <a:ext cx="2286000" cy="2466537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 b="0"/>
            </a:lvl1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B1422B-E6C5-43B2-9F2B-DECEB381214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68377" y="3331029"/>
            <a:ext cx="2286000" cy="2466975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BC81DA9-1713-43A7-A2CF-A9525B11AF43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 rtlCol="0"/>
          <a:lstStyle/>
          <a:p>
            <a:pPr rtl="0"/>
            <a:fld id="{B9EE7B94-916F-C240-9197-C12CC6E34521}" type="datetime4">
              <a:rPr lang="de-DE" noProof="0" smtClean="0"/>
              <a:t>7. Dezember 2020</a:t>
            </a:fld>
            <a:endParaRPr lang="de-DE" noProof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A76A8F0-5D79-4C8A-9966-308409EB26B0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 rtlCol="0"/>
          <a:lstStyle/>
          <a:p>
            <a:pPr rtl="0"/>
            <a:r>
              <a:rPr lang="de-DE" noProof="0">
                <a:solidFill>
                  <a:schemeClr val="bg1"/>
                </a:solidFill>
              </a:rPr>
              <a:t>Angebotsvorstellung - Eileen Rümke, Anna Zelt, Jonas Richter, Niclas Edge, Ege Bayro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F85BAE5-43DA-49F0-89E6-66D549C52389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 rtlCol="0"/>
          <a:lstStyle/>
          <a:p>
            <a:pPr rtl="0"/>
            <a:fld id="{7782931A-7D25-4B4B-9464-57AE418934A3}" type="slidenum">
              <a:rPr lang="de-DE" noProof="0" smtClean="0"/>
              <a:pPr rtl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1992560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  <p15:guide id="14" pos="1488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>
            <a:extLst>
              <a:ext uri="{FF2B5EF4-FFF2-40B4-BE49-F238E27FC236}">
                <a16:creationId xmlns:a16="http://schemas.microsoft.com/office/drawing/2014/main" id="{879F22C8-3EAB-425F-ADBA-3A162D8202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830818" y="6292334"/>
            <a:ext cx="1522982" cy="18288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="0">
                <a:solidFill>
                  <a:schemeClr val="bg1"/>
                </a:solidFill>
              </a:defRPr>
            </a:lvl1pPr>
          </a:lstStyle>
          <a:p>
            <a:pPr rtl="0"/>
            <a:fld id="{B4F09C6F-CE99-9740-8D2A-DB0A2FA263C3}" type="datetime4">
              <a:rPr lang="de-DE" noProof="0" smtClean="0"/>
              <a:t>7. Dezember 2020</a:t>
            </a:fld>
            <a:endParaRPr lang="de-DE" noProof="0"/>
          </a:p>
        </p:txBody>
      </p:sp>
      <p:sp>
        <p:nvSpPr>
          <p:cNvPr id="3" name="Fußzeilenplatzhalter 4">
            <a:extLst>
              <a:ext uri="{FF2B5EF4-FFF2-40B4-BE49-F238E27FC236}">
                <a16:creationId xmlns:a16="http://schemas.microsoft.com/office/drawing/2014/main" id="{CC4B4F87-0B31-4EDA-8270-4233B0D8FF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98180" y="6294120"/>
            <a:ext cx="1462788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>
                <a:solidFill>
                  <a:schemeClr val="bg1"/>
                </a:solidFill>
              </a:rPr>
              <a:t>Angebotsvorstellung - Eileen Rümke, Anna Zelt, Jonas Richter, Niclas Edge, Ege Bayro</a:t>
            </a:r>
          </a:p>
        </p:txBody>
      </p:sp>
      <p:sp>
        <p:nvSpPr>
          <p:cNvPr id="4" name="Foliennummernplatzhalter 5">
            <a:extLst>
              <a:ext uri="{FF2B5EF4-FFF2-40B4-BE49-F238E27FC236}">
                <a16:creationId xmlns:a16="http://schemas.microsoft.com/office/drawing/2014/main" id="{A05EC255-976A-48BF-A8A0-1ECEBDFBB6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3500" y="6292334"/>
            <a:ext cx="41275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 rtl="0"/>
            <a:fld id="{7782931A-7D25-4B4B-9464-57AE418934A3}" type="slidenum">
              <a:rPr lang="de-DE" noProof="0" smtClean="0"/>
              <a:pPr rtl="0"/>
              <a:t>‹#›</a:t>
            </a:fld>
            <a:endParaRPr lang="de-DE" noProof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09AD249-263E-A441-B530-7B66947CF1DA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368925" y="6736080"/>
            <a:ext cx="1314450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ctr"/>
            <a:r>
              <a:rPr lang="de-DE" sz="8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Vertraulichkeitsstufe: intern - </a:t>
            </a: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74" r:id="rId2"/>
    <p:sldLayoutId id="2147483673" r:id="rId3"/>
    <p:sldLayoutId id="2147483671" r:id="rId4"/>
    <p:sldLayoutId id="2147483678" r:id="rId5"/>
    <p:sldLayoutId id="2147483676" r:id="rId6"/>
    <p:sldLayoutId id="2147483677" r:id="rId7"/>
    <p:sldLayoutId id="2147483660" r:id="rId8"/>
    <p:sldLayoutId id="2147483675" r:id="rId9"/>
    <p:sldLayoutId id="2147483679" r:id="rId10"/>
    <p:sldLayoutId id="2147483680" r:id="rId11"/>
    <p:sldLayoutId id="2147483681" r:id="rId12"/>
    <p:sldLayoutId id="2147483684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7008" userDrawn="1">
          <p15:clr>
            <a:srgbClr val="F26B43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24" userDrawn="1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orient="horz" pos="624" userDrawn="1">
          <p15:clr>
            <a:srgbClr val="F26B43"/>
          </p15:clr>
        </p15:guide>
        <p15:guide id="18" orient="horz" pos="3672" userDrawn="1">
          <p15:clr>
            <a:srgbClr val="F26B43"/>
          </p15:clr>
        </p15:guide>
        <p15:guide id="19" pos="3984" userDrawn="1">
          <p15:clr>
            <a:srgbClr val="547EBF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E3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9C99CF7C-AFAB-48F1-8FC3-CCCE98982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Angebotsvorstellung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8ECC17-4660-124A-8996-54F15FD169C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033153" y="4728131"/>
            <a:ext cx="8681215" cy="281164"/>
          </a:xfrm>
        </p:spPr>
        <p:txBody>
          <a:bodyPr rtlCol="0"/>
          <a:lstStyle/>
          <a:p>
            <a:pPr rtl="0"/>
            <a:r>
              <a:rPr lang="de-DE" b="1"/>
              <a:t>Edge, Richter, </a:t>
            </a:r>
            <a:r>
              <a:rPr lang="de-DE" b="1" err="1"/>
              <a:t>Rümke</a:t>
            </a:r>
            <a:r>
              <a:rPr lang="de-DE" b="1"/>
              <a:t>, Zelt</a:t>
            </a:r>
            <a:r>
              <a:rPr lang="de-DE"/>
              <a:t>      Kunde: </a:t>
            </a:r>
            <a:r>
              <a:rPr lang="de-DE" b="1"/>
              <a:t>Kreisverwaltung </a:t>
            </a:r>
            <a:r>
              <a:rPr lang="de-DE" b="1" err="1"/>
              <a:t>Liebernich</a:t>
            </a:r>
            <a:r>
              <a:rPr lang="de-DE" b="1"/>
              <a:t>  - </a:t>
            </a:r>
            <a:r>
              <a:rPr lang="de-DE"/>
              <a:t>10. Dezember 2020 </a:t>
            </a:r>
          </a:p>
          <a:p>
            <a:pPr rtl="0"/>
            <a:endParaRPr lang="de-DE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8B846CF-8D92-484A-98A5-6A536123AF20}"/>
              </a:ext>
            </a:extLst>
          </p:cNvPr>
          <p:cNvSpPr/>
          <p:nvPr/>
        </p:nvSpPr>
        <p:spPr>
          <a:xfrm>
            <a:off x="11328445" y="308186"/>
            <a:ext cx="514154" cy="514154"/>
          </a:xfrm>
          <a:prstGeom prst="ellipse">
            <a:avLst/>
          </a:prstGeom>
          <a:solidFill>
            <a:srgbClr val="9999FF"/>
          </a:solidFill>
          <a:ln>
            <a:solidFill>
              <a:srgbClr val="706F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4DF3752-6B7D-E24F-9C3D-C6C5E10AF9D9}"/>
              </a:ext>
            </a:extLst>
          </p:cNvPr>
          <p:cNvSpPr txBox="1"/>
          <p:nvPr/>
        </p:nvSpPr>
        <p:spPr>
          <a:xfrm>
            <a:off x="10240037" y="376705"/>
            <a:ext cx="1439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err="1">
                <a:solidFill>
                  <a:schemeClr val="bg1"/>
                </a:solidFill>
              </a:rPr>
              <a:t>ProKreis</a:t>
            </a:r>
            <a:r>
              <a:rPr lang="de-DE" b="1">
                <a:solidFill>
                  <a:schemeClr val="bg1"/>
                </a:solidFill>
              </a:rPr>
              <a:t> </a:t>
            </a:r>
            <a:r>
              <a:rPr lang="de-DE" b="1"/>
              <a:t> IT</a:t>
            </a:r>
          </a:p>
        </p:txBody>
      </p:sp>
    </p:spTree>
    <p:extLst>
      <p:ext uri="{BB962C8B-B14F-4D97-AF65-F5344CB8AC3E}">
        <p14:creationId xmlns:p14="http://schemas.microsoft.com/office/powerpoint/2010/main" val="2605473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E3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C9BB335-2462-3D47-A2A8-85BA2D85C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sz="2800"/>
              <a:t>Energiekosten</a:t>
            </a:r>
            <a:r>
              <a:rPr lang="de-DE"/>
              <a:t> </a:t>
            </a:r>
            <a:br>
              <a:rPr lang="de-DE"/>
            </a:br>
            <a:r>
              <a:rPr lang="de-DE"/>
              <a:t>Kalkulation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B7C1C1C-2E16-451A-BC65-4BE897152D13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9830818" y="6292334"/>
            <a:ext cx="1522982" cy="182880"/>
          </a:xfrm>
        </p:spPr>
        <p:txBody>
          <a:bodyPr rtlCol="0"/>
          <a:lstStyle/>
          <a:p>
            <a:pPr rtl="0"/>
            <a:fld id="{2EBEEC99-6C83-8747-A65D-05DDAAF31BBF}" type="datetime4">
              <a:rPr lang="de-DE" smtClean="0"/>
              <a:t>7. Dezember 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41A22DE-90F3-4C5C-921E-00BF1BD68B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028700" y="6292334"/>
            <a:ext cx="8732268" cy="184666"/>
          </a:xfrm>
        </p:spPr>
        <p:txBody>
          <a:bodyPr rtlCol="0"/>
          <a:lstStyle/>
          <a:p>
            <a:pPr rtl="0"/>
            <a:r>
              <a:rPr lang="de-DE">
                <a:solidFill>
                  <a:schemeClr val="bg1"/>
                </a:solidFill>
              </a:rPr>
              <a:t>Angebotsvorstellung - Eileen </a:t>
            </a:r>
            <a:r>
              <a:rPr lang="de-DE" err="1">
                <a:solidFill>
                  <a:schemeClr val="bg1"/>
                </a:solidFill>
              </a:rPr>
              <a:t>Rümke</a:t>
            </a:r>
            <a:r>
              <a:rPr lang="de-DE">
                <a:solidFill>
                  <a:schemeClr val="bg1"/>
                </a:solidFill>
              </a:rPr>
              <a:t>, Anna Zelt, Jonas Richter, Niclas Edge, </a:t>
            </a:r>
            <a:r>
              <a:rPr lang="de-DE" err="1">
                <a:solidFill>
                  <a:schemeClr val="bg1"/>
                </a:solidFill>
              </a:rPr>
              <a:t>Ege</a:t>
            </a:r>
            <a:r>
              <a:rPr lang="de-DE">
                <a:solidFill>
                  <a:schemeClr val="bg1"/>
                </a:solidFill>
              </a:rPr>
              <a:t> </a:t>
            </a:r>
            <a:r>
              <a:rPr lang="de-DE" err="1">
                <a:solidFill>
                  <a:schemeClr val="bg1"/>
                </a:solidFill>
              </a:rPr>
              <a:t>Bayro</a:t>
            </a:r>
            <a:endParaRPr lang="de-DE">
              <a:solidFill>
                <a:schemeClr val="bg1"/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31A4ADA-7998-4A9D-939E-3A1B16A0F2F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93500" y="6292334"/>
            <a:ext cx="412750" cy="182880"/>
          </a:xfrm>
        </p:spPr>
        <p:txBody>
          <a:bodyPr rtlCol="0"/>
          <a:lstStyle/>
          <a:p>
            <a:pPr rtl="0"/>
            <a:fld id="{7782931A-7D25-4B4B-9464-57AE418934A3}" type="slidenum">
              <a:rPr lang="de-DE" smtClean="0"/>
              <a:pPr rtl="0"/>
              <a:t>10</a:t>
            </a:fld>
            <a:endParaRPr lang="de-DE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B980E85-0F2D-834E-9D67-D6A6DD0EFFB3}"/>
              </a:ext>
            </a:extLst>
          </p:cNvPr>
          <p:cNvSpPr/>
          <p:nvPr/>
        </p:nvSpPr>
        <p:spPr>
          <a:xfrm>
            <a:off x="11328445" y="308186"/>
            <a:ext cx="514154" cy="514154"/>
          </a:xfrm>
          <a:prstGeom prst="ellipse">
            <a:avLst/>
          </a:prstGeom>
          <a:solidFill>
            <a:srgbClr val="9999FF"/>
          </a:solidFill>
          <a:ln>
            <a:solidFill>
              <a:srgbClr val="706F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D1CB1DE-74F8-D040-8E97-5FA2300AC280}"/>
              </a:ext>
            </a:extLst>
          </p:cNvPr>
          <p:cNvSpPr txBox="1"/>
          <p:nvPr/>
        </p:nvSpPr>
        <p:spPr>
          <a:xfrm>
            <a:off x="10240037" y="376705"/>
            <a:ext cx="1439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err="1">
                <a:solidFill>
                  <a:schemeClr val="bg1"/>
                </a:solidFill>
              </a:rPr>
              <a:t>ProKreis</a:t>
            </a:r>
            <a:r>
              <a:rPr lang="de-DE" b="1">
                <a:solidFill>
                  <a:schemeClr val="bg1"/>
                </a:solidFill>
              </a:rPr>
              <a:t> </a:t>
            </a:r>
            <a:r>
              <a:rPr lang="de-DE" b="1"/>
              <a:t> IT</a:t>
            </a:r>
          </a:p>
        </p:txBody>
      </p:sp>
      <p:graphicFrame>
        <p:nvGraphicFramePr>
          <p:cNvPr id="11" name="Tabelle 10">
            <a:extLst>
              <a:ext uri="{FF2B5EF4-FFF2-40B4-BE49-F238E27FC236}">
                <a16:creationId xmlns:a16="http://schemas.microsoft.com/office/drawing/2014/main" id="{74EC8AE0-A546-E241-B5C8-88D9CA75C5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667981"/>
              </p:ext>
            </p:extLst>
          </p:nvPr>
        </p:nvGraphicFramePr>
        <p:xfrm>
          <a:off x="1028700" y="2465388"/>
          <a:ext cx="10096499" cy="2411412"/>
        </p:xfrm>
        <a:graphic>
          <a:graphicData uri="http://schemas.openxmlformats.org/drawingml/2006/table">
            <a:tbl>
              <a:tblPr firstRow="1" firstCol="1" lastRow="1" lastCol="1">
                <a:tableStyleId>{5202B0CA-FC54-4496-8BCA-5EF66A818D29}</a:tableStyleId>
              </a:tblPr>
              <a:tblGrid>
                <a:gridCol w="1977259">
                  <a:extLst>
                    <a:ext uri="{9D8B030D-6E8A-4147-A177-3AD203B41FA5}">
                      <a16:colId xmlns:a16="http://schemas.microsoft.com/office/drawing/2014/main" val="268373134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691927215"/>
                    </a:ext>
                  </a:extLst>
                </a:gridCol>
                <a:gridCol w="1608082">
                  <a:extLst>
                    <a:ext uri="{9D8B030D-6E8A-4147-A177-3AD203B41FA5}">
                      <a16:colId xmlns:a16="http://schemas.microsoft.com/office/drawing/2014/main" val="3333467778"/>
                    </a:ext>
                  </a:extLst>
                </a:gridCol>
                <a:gridCol w="1271752">
                  <a:extLst>
                    <a:ext uri="{9D8B030D-6E8A-4147-A177-3AD203B41FA5}">
                      <a16:colId xmlns:a16="http://schemas.microsoft.com/office/drawing/2014/main" val="923149031"/>
                    </a:ext>
                  </a:extLst>
                </a:gridCol>
                <a:gridCol w="1272358">
                  <a:extLst>
                    <a:ext uri="{9D8B030D-6E8A-4147-A177-3AD203B41FA5}">
                      <a16:colId xmlns:a16="http://schemas.microsoft.com/office/drawing/2014/main" val="2015789252"/>
                    </a:ext>
                  </a:extLst>
                </a:gridCol>
                <a:gridCol w="1373924">
                  <a:extLst>
                    <a:ext uri="{9D8B030D-6E8A-4147-A177-3AD203B41FA5}">
                      <a16:colId xmlns:a16="http://schemas.microsoft.com/office/drawing/2014/main" val="4263212217"/>
                    </a:ext>
                  </a:extLst>
                </a:gridCol>
                <a:gridCol w="1373924">
                  <a:extLst>
                    <a:ext uri="{9D8B030D-6E8A-4147-A177-3AD203B41FA5}">
                      <a16:colId xmlns:a16="http://schemas.microsoft.com/office/drawing/2014/main" val="4149297940"/>
                    </a:ext>
                  </a:extLst>
                </a:gridCol>
              </a:tblGrid>
              <a:tr h="43129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u="none" strike="noStrike">
                          <a:effectLst/>
                        </a:rPr>
                        <a:t>Paket</a:t>
                      </a:r>
                      <a:endParaRPr lang="de-DE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u="none" strike="noStrike">
                          <a:effectLst/>
                        </a:rPr>
                        <a:t>Jährliche Kosten</a:t>
                      </a:r>
                      <a:endParaRPr lang="de-DE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u="none" strike="noStrike">
                          <a:effectLst/>
                        </a:rPr>
                        <a:t>auf 6 Jahre gerechnet</a:t>
                      </a:r>
                      <a:endParaRPr lang="de-DE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Anzahl Option A</a:t>
                      </a:r>
                      <a:endParaRPr lang="de-DE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u="none" strike="noStrike">
                          <a:effectLst/>
                        </a:rPr>
                        <a:t>Kosten Option A</a:t>
                      </a:r>
                      <a:endParaRPr lang="de-DE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Anzahl Option B</a:t>
                      </a:r>
                      <a:endParaRPr lang="de-DE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u="none" strike="noStrike">
                          <a:effectLst/>
                        </a:rPr>
                        <a:t>Kosten Option B</a:t>
                      </a:r>
                      <a:endParaRPr lang="de-DE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5630418"/>
                  </a:ext>
                </a:extLst>
              </a:tr>
              <a:tr h="640978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Standard PC-Workstation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22 €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132 €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200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u="none" strike="noStrike">
                          <a:effectLst/>
                        </a:rPr>
                        <a:t>26.400 €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0 €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1237163"/>
                  </a:ext>
                </a:extLst>
              </a:tr>
              <a:tr h="43129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Workstation BI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25 €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150 €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30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u="none" strike="noStrike">
                          <a:effectLst/>
                        </a:rPr>
                        <a:t>4.500 €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30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4.500 €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58869494"/>
                  </a:ext>
                </a:extLst>
              </a:tr>
              <a:tr h="238282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Laptop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5 €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30 €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70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u="none" strike="noStrike">
                          <a:effectLst/>
                        </a:rPr>
                        <a:t>2.100 €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200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6.000 €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20604341"/>
                  </a:ext>
                </a:extLst>
              </a:tr>
              <a:tr h="238282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52715581"/>
                  </a:ext>
                </a:extLst>
              </a:tr>
              <a:tr h="43129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u="none" strike="noStrike">
                          <a:effectLst/>
                        </a:rPr>
                        <a:t>Kosten Gesamt:</a:t>
                      </a:r>
                      <a:endParaRPr lang="de-DE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1" u="none" strike="noStrike">
                          <a:effectLst/>
                        </a:rPr>
                        <a:t>33.000 €</a:t>
                      </a:r>
                      <a:endParaRPr lang="de-DE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1" u="none" strike="noStrike">
                          <a:effectLst/>
                        </a:rPr>
                        <a:t>10.500 €</a:t>
                      </a:r>
                      <a:endParaRPr lang="de-DE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012230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2761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291B00-2D81-3048-8AFF-1F5A3E8AA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7810500" cy="645284"/>
          </a:xfrm>
        </p:spPr>
        <p:txBody>
          <a:bodyPr rtlCol="0"/>
          <a:lstStyle/>
          <a:p>
            <a:pPr rtl="0"/>
            <a:r>
              <a:rPr lang="de-DE"/>
              <a:t>Zusätzliche Services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DA9E950-ECF8-DB4D-B92A-ADA2E6031E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/>
          <a:p>
            <a:pPr rtl="0"/>
            <a:r>
              <a:rPr lang="de-DE" err="1"/>
              <a:t>Servicedesk</a:t>
            </a:r>
            <a:endParaRPr lang="de-DE"/>
          </a:p>
        </p:txBody>
      </p:sp>
      <p:sp>
        <p:nvSpPr>
          <p:cNvPr id="18" name="Textplatzhalter 17">
            <a:extLst>
              <a:ext uri="{FF2B5EF4-FFF2-40B4-BE49-F238E27FC236}">
                <a16:creationId xmlns:a16="http://schemas.microsoft.com/office/drawing/2014/main" id="{7C4F8DA7-E886-004E-BF5C-57F758638C48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 rtlCol="0"/>
          <a:lstStyle/>
          <a:p>
            <a:pPr rtl="0"/>
            <a:r>
              <a:rPr lang="de-DE"/>
              <a:t>Vor Ort Team, erreichbar via </a:t>
            </a:r>
            <a:r>
              <a:rPr lang="de-DE" err="1"/>
              <a:t>eMail</a:t>
            </a:r>
            <a:r>
              <a:rPr lang="de-DE"/>
              <a:t> oder Chat</a:t>
            </a:r>
          </a:p>
          <a:p>
            <a:pPr rtl="0"/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ED8B5779-5EE4-C240-81CC-9E79ABAC8D0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 rtlCol="0"/>
          <a:lstStyle/>
          <a:p>
            <a:pPr rtl="0"/>
            <a:r>
              <a:rPr lang="de-DE"/>
              <a:t>Telefonanlage</a:t>
            </a: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216523D7-988A-FE42-971D-2667A6578F6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 rtlCol="0"/>
          <a:lstStyle/>
          <a:p>
            <a:pPr rtl="0"/>
            <a:r>
              <a:rPr lang="de-DE"/>
              <a:t>Vor Ort Team, erreichbar über Telefon</a:t>
            </a:r>
          </a:p>
          <a:p>
            <a:pPr rtl="0"/>
            <a:r>
              <a:rPr lang="de-DE"/>
              <a:t>Erreichbarkeitszeiten nach Wunsch</a:t>
            </a:r>
          </a:p>
          <a:p>
            <a:pPr rtl="0"/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193897E-AAA2-CB47-95FF-056B8E141BE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 rtlCol="0"/>
          <a:lstStyle/>
          <a:p>
            <a:pPr rtl="0"/>
            <a:r>
              <a:rPr lang="de-DE"/>
              <a:t>Vor Ort Service</a:t>
            </a:r>
          </a:p>
          <a:p>
            <a:pPr rtl="0"/>
            <a:endParaRPr lang="de-DE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BFEDAFE0-0841-4C49-9745-2C88B5FE85C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 rtlCol="0"/>
          <a:lstStyle/>
          <a:p>
            <a:r>
              <a:rPr lang="de-DE"/>
              <a:t>Vor Ort Team fährt direkt zum Kunden bei Bedarf</a:t>
            </a:r>
          </a:p>
          <a:p>
            <a:r>
              <a:rPr lang="de-DE"/>
              <a:t>Erreichbarkeitszeiten nach Wunsch</a:t>
            </a:r>
          </a:p>
          <a:p>
            <a:pPr rtl="0"/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1C819DAE-3A0D-A34A-B7D3-A2FC746A68F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 rtlCol="0"/>
          <a:lstStyle/>
          <a:p>
            <a:pPr rtl="0"/>
            <a:r>
              <a:rPr lang="de-DE"/>
              <a:t>Cloud Services</a:t>
            </a:r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6EEB083F-87FF-1B43-8027-6134F03DA93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 rtlCol="0"/>
          <a:lstStyle/>
          <a:p>
            <a:pPr rtl="0"/>
            <a:r>
              <a:rPr lang="de-DE" err="1"/>
              <a:t>eMail</a:t>
            </a:r>
            <a:r>
              <a:rPr lang="de-DE"/>
              <a:t> - Server</a:t>
            </a:r>
          </a:p>
          <a:p>
            <a:pPr rtl="0"/>
            <a:r>
              <a:rPr lang="de-DE"/>
              <a:t>Office Lizenzverwaltung</a:t>
            </a:r>
          </a:p>
          <a:p>
            <a:pPr rtl="0"/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6586B18-65CD-4C79-A97B-CFF6B4C5FEFB}"/>
              </a:ext>
            </a:extLst>
          </p:cNvPr>
          <p:cNvSpPr>
            <a:spLocks noGrp="1"/>
          </p:cNvSpPr>
          <p:nvPr>
            <p:ph type="dt" sz="half" idx="26"/>
          </p:nvPr>
        </p:nvSpPr>
        <p:spPr>
          <a:xfrm>
            <a:off x="9830818" y="6292334"/>
            <a:ext cx="1522982" cy="182880"/>
          </a:xfrm>
        </p:spPr>
        <p:txBody>
          <a:bodyPr rtlCol="0"/>
          <a:lstStyle/>
          <a:p>
            <a:pPr rtl="0"/>
            <a:fld id="{F5F5C3A0-A125-794A-99DE-F816AC688DF0}" type="datetime4">
              <a:rPr lang="de-DE" smtClean="0"/>
              <a:t>7. Dezember 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073D890-4D0C-440B-A0D2-FE2E3B14F6BF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>
          <a:xfrm>
            <a:off x="968376" y="6292334"/>
            <a:ext cx="8792591" cy="184666"/>
          </a:xfrm>
        </p:spPr>
        <p:txBody>
          <a:bodyPr rtlCol="0"/>
          <a:lstStyle/>
          <a:p>
            <a:pPr rtl="0"/>
            <a:r>
              <a:rPr lang="de-DE">
                <a:solidFill>
                  <a:schemeClr val="bg1"/>
                </a:solidFill>
              </a:rPr>
              <a:t>Angebotsvorstellung </a:t>
            </a:r>
            <a:r>
              <a:rPr lang="de-DE" b="0">
                <a:solidFill>
                  <a:schemeClr val="bg1"/>
                </a:solidFill>
              </a:rPr>
              <a:t>- Eileen </a:t>
            </a:r>
            <a:r>
              <a:rPr lang="de-DE" b="0" err="1">
                <a:solidFill>
                  <a:schemeClr val="bg1"/>
                </a:solidFill>
              </a:rPr>
              <a:t>Rümke</a:t>
            </a:r>
            <a:r>
              <a:rPr lang="de-DE" b="0">
                <a:solidFill>
                  <a:schemeClr val="bg1"/>
                </a:solidFill>
              </a:rPr>
              <a:t>, Anna Zelt, Jonas Richter, Niclas Edge, </a:t>
            </a:r>
            <a:r>
              <a:rPr lang="de-DE" b="0" err="1">
                <a:solidFill>
                  <a:schemeClr val="bg1"/>
                </a:solidFill>
              </a:rPr>
              <a:t>Ege</a:t>
            </a:r>
            <a:r>
              <a:rPr lang="de-DE" b="0">
                <a:solidFill>
                  <a:schemeClr val="bg1"/>
                </a:solidFill>
              </a:rPr>
              <a:t> </a:t>
            </a:r>
            <a:r>
              <a:rPr lang="de-DE" b="0" err="1">
                <a:solidFill>
                  <a:schemeClr val="bg1"/>
                </a:solidFill>
              </a:rPr>
              <a:t>Bayro</a:t>
            </a:r>
            <a:endParaRPr lang="de-DE" b="0">
              <a:solidFill>
                <a:schemeClr val="bg1"/>
              </a:solidFill>
            </a:endParaRP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449A274E-39AC-4802-84BB-E5ABF0747E74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>
          <a:xfrm>
            <a:off x="11493500" y="6292334"/>
            <a:ext cx="412750" cy="182880"/>
          </a:xfrm>
        </p:spPr>
        <p:txBody>
          <a:bodyPr rtlCol="0"/>
          <a:lstStyle/>
          <a:p>
            <a:pPr rtl="0"/>
            <a:fld id="{7782931A-7D25-4B4B-9464-57AE418934A3}" type="slidenum">
              <a:rPr lang="de-DE" smtClean="0"/>
              <a:pPr rtl="0"/>
              <a:t>11</a:t>
            </a:fld>
            <a:endParaRPr lang="de-DE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C78A111-01F3-354E-8C52-7EF7FE42C322}"/>
              </a:ext>
            </a:extLst>
          </p:cNvPr>
          <p:cNvSpPr/>
          <p:nvPr/>
        </p:nvSpPr>
        <p:spPr>
          <a:xfrm>
            <a:off x="11328445" y="308186"/>
            <a:ext cx="514154" cy="514154"/>
          </a:xfrm>
          <a:prstGeom prst="ellipse">
            <a:avLst/>
          </a:prstGeom>
          <a:solidFill>
            <a:srgbClr val="9999FF"/>
          </a:solidFill>
          <a:ln>
            <a:solidFill>
              <a:srgbClr val="706F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1E459EB8-B1A9-6142-9EBE-2C4B9FD58E82}"/>
              </a:ext>
            </a:extLst>
          </p:cNvPr>
          <p:cNvSpPr txBox="1"/>
          <p:nvPr/>
        </p:nvSpPr>
        <p:spPr>
          <a:xfrm>
            <a:off x="10240037" y="376705"/>
            <a:ext cx="1439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err="1">
                <a:solidFill>
                  <a:schemeClr val="bg1"/>
                </a:solidFill>
              </a:rPr>
              <a:t>ProKreis</a:t>
            </a:r>
            <a:r>
              <a:rPr lang="de-DE" b="1">
                <a:solidFill>
                  <a:schemeClr val="bg1"/>
                </a:solidFill>
              </a:rPr>
              <a:t> </a:t>
            </a:r>
            <a:r>
              <a:rPr lang="de-DE" b="1"/>
              <a:t> IT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00F53783-2B97-E247-80CE-827F0E53E0AC}"/>
              </a:ext>
            </a:extLst>
          </p:cNvPr>
          <p:cNvSpPr txBox="1"/>
          <p:nvPr/>
        </p:nvSpPr>
        <p:spPr>
          <a:xfrm>
            <a:off x="6974412" y="5209353"/>
            <a:ext cx="415078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de-DE">
                <a:solidFill>
                  <a:schemeClr val="bg1"/>
                </a:solidFill>
              </a:rPr>
              <a:t>&gt; Kosten ja nach Umfang der Leistung</a:t>
            </a:r>
          </a:p>
        </p:txBody>
      </p:sp>
    </p:spTree>
    <p:extLst>
      <p:ext uri="{BB962C8B-B14F-4D97-AF65-F5344CB8AC3E}">
        <p14:creationId xmlns:p14="http://schemas.microsoft.com/office/powerpoint/2010/main" val="2381825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A49BF9-BE3A-8444-BD4C-97AF8ABBD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Zusammenfassung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117664B-4754-7F4E-ADCF-6AF2664992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28700" y="2321923"/>
            <a:ext cx="4876800" cy="3679484"/>
          </a:xfrm>
        </p:spPr>
        <p:txBody>
          <a:bodyPr rtlCol="0"/>
          <a:lstStyle/>
          <a:p>
            <a:pPr marL="0" indent="0" rtl="0">
              <a:lnSpc>
                <a:spcPct val="100000"/>
              </a:lnSpc>
            </a:pPr>
            <a:r>
              <a:rPr lang="de-DE" sz="1600" b="1"/>
              <a:t>Desktop PC vs. Laptop Modell</a:t>
            </a:r>
          </a:p>
          <a:p>
            <a:pPr marL="0" indent="0" rtl="0">
              <a:lnSpc>
                <a:spcPct val="100000"/>
              </a:lnSpc>
            </a:pPr>
            <a:r>
              <a:rPr lang="de-DE" sz="1600"/>
              <a:t>Vorstellung der Möglichkeit auf einen komplettumstieg auf Laptop Workstations.</a:t>
            </a:r>
          </a:p>
          <a:p>
            <a:pPr marL="0" indent="0" rtl="0">
              <a:lnSpc>
                <a:spcPct val="100000"/>
              </a:lnSpc>
            </a:pPr>
            <a:endParaRPr lang="de-DE" sz="1600"/>
          </a:p>
          <a:p>
            <a:pPr marL="0" indent="0" rtl="0">
              <a:lnSpc>
                <a:spcPct val="100000"/>
              </a:lnSpc>
            </a:pPr>
            <a:r>
              <a:rPr lang="de-DE" sz="1600" b="1"/>
              <a:t>Vorteile vom Laptop Modell</a:t>
            </a:r>
          </a:p>
          <a:p>
            <a:pPr marL="0" indent="0" rtl="0">
              <a:lnSpc>
                <a:spcPct val="100000"/>
              </a:lnSpc>
            </a:pPr>
            <a:r>
              <a:rPr lang="de-DE" sz="1600"/>
              <a:t>Alle MA haben die Option auf mobiles Arbeiten.</a:t>
            </a:r>
          </a:p>
          <a:p>
            <a:pPr marL="0" indent="0" rtl="0">
              <a:lnSpc>
                <a:spcPct val="100000"/>
              </a:lnSpc>
            </a:pPr>
            <a:endParaRPr lang="de-DE" sz="1600"/>
          </a:p>
          <a:p>
            <a:pPr marL="0" indent="0" rtl="0">
              <a:lnSpc>
                <a:spcPct val="100000"/>
              </a:lnSpc>
            </a:pPr>
            <a:r>
              <a:rPr lang="de-DE" sz="1600" b="1"/>
              <a:t>Energieeffizienz</a:t>
            </a:r>
          </a:p>
          <a:p>
            <a:pPr marL="0" indent="0" rtl="0">
              <a:lnSpc>
                <a:spcPct val="100000"/>
              </a:lnSpc>
            </a:pPr>
            <a:r>
              <a:rPr lang="de-DE" sz="1600"/>
              <a:t>Durch den Einsatz von Laptops wird die Energieeffizienz erhört.  &gt;Green IT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B92D30E-08D1-F34C-AC54-52AB7886031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48400" y="2286000"/>
            <a:ext cx="5105400" cy="2746375"/>
          </a:xfrm>
        </p:spPr>
        <p:txBody>
          <a:bodyPr rtlCol="0"/>
          <a:lstStyle/>
          <a:p>
            <a:pPr rtl="0"/>
            <a:r>
              <a:rPr lang="de-DE" b="1"/>
              <a:t>Kosten</a:t>
            </a:r>
          </a:p>
          <a:p>
            <a:pPr marL="0" indent="0" rtl="0"/>
            <a:r>
              <a:rPr lang="de-DE"/>
              <a:t>Laptop Modell Effektiv kostengleich im Vergleich, dank entfall zusätzlicher Laptops und Energiekostenersparnis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9C74868-91C9-40B6-8069-D320F26E51F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 rtlCol="0"/>
          <a:lstStyle/>
          <a:p>
            <a:pPr rtl="0"/>
            <a:fld id="{7394C753-288F-E646-816C-82A27594638D}" type="datetime4">
              <a:rPr lang="de-DE" smtClean="0"/>
              <a:t>7. Dezember 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B8B588C-90A8-4A3F-AE4F-BB5E476D20B9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028700" y="6294120"/>
            <a:ext cx="8732268" cy="181094"/>
          </a:xfrm>
        </p:spPr>
        <p:txBody>
          <a:bodyPr rtlCol="0"/>
          <a:lstStyle/>
          <a:p>
            <a:pPr rtl="0"/>
            <a:r>
              <a:rPr lang="de-DE">
                <a:solidFill>
                  <a:schemeClr val="bg1"/>
                </a:solidFill>
              </a:rPr>
              <a:t>Angebotsvorstellung - Eileen </a:t>
            </a:r>
            <a:r>
              <a:rPr lang="de-DE" err="1">
                <a:solidFill>
                  <a:schemeClr val="bg1"/>
                </a:solidFill>
              </a:rPr>
              <a:t>Rümke</a:t>
            </a:r>
            <a:r>
              <a:rPr lang="de-DE">
                <a:solidFill>
                  <a:schemeClr val="bg1"/>
                </a:solidFill>
              </a:rPr>
              <a:t>, Anna Zelt, Jonas Richter, Niclas Edge, </a:t>
            </a:r>
            <a:r>
              <a:rPr lang="de-DE" err="1">
                <a:solidFill>
                  <a:schemeClr val="bg1"/>
                </a:solidFill>
              </a:rPr>
              <a:t>Ege</a:t>
            </a:r>
            <a:r>
              <a:rPr lang="de-DE">
                <a:solidFill>
                  <a:schemeClr val="bg1"/>
                </a:solidFill>
              </a:rPr>
              <a:t> </a:t>
            </a:r>
            <a:r>
              <a:rPr lang="de-DE" err="1">
                <a:solidFill>
                  <a:schemeClr val="bg1"/>
                </a:solidFill>
              </a:rPr>
              <a:t>Bayro</a:t>
            </a:r>
            <a:endParaRPr lang="de-DE">
              <a:solidFill>
                <a:schemeClr val="bg1"/>
              </a:solidFill>
            </a:endParaRP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3B054C5-D38D-4250-8FB9-1381546143D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pPr rtl="0"/>
            <a:fld id="{7782931A-7D25-4B4B-9464-57AE418934A3}" type="slidenum">
              <a:rPr lang="de-DE" smtClean="0"/>
              <a:pPr rtl="0"/>
              <a:t>12</a:t>
            </a:fld>
            <a:endParaRPr lang="de-D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68ED70C-9111-F444-9510-5953FEDD26EA}"/>
              </a:ext>
            </a:extLst>
          </p:cNvPr>
          <p:cNvSpPr/>
          <p:nvPr/>
        </p:nvSpPr>
        <p:spPr>
          <a:xfrm>
            <a:off x="11328445" y="308186"/>
            <a:ext cx="514154" cy="514154"/>
          </a:xfrm>
          <a:prstGeom prst="ellipse">
            <a:avLst/>
          </a:prstGeom>
          <a:solidFill>
            <a:srgbClr val="9999FF"/>
          </a:solidFill>
          <a:ln>
            <a:solidFill>
              <a:srgbClr val="706F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10B2F41-EE3E-1B4A-A28C-40507B3EA4AA}"/>
              </a:ext>
            </a:extLst>
          </p:cNvPr>
          <p:cNvSpPr txBox="1"/>
          <p:nvPr/>
        </p:nvSpPr>
        <p:spPr>
          <a:xfrm>
            <a:off x="10240037" y="376705"/>
            <a:ext cx="1439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err="1">
                <a:solidFill>
                  <a:schemeClr val="bg1"/>
                </a:solidFill>
              </a:rPr>
              <a:t>ProKreis</a:t>
            </a:r>
            <a:r>
              <a:rPr lang="de-DE" b="1">
                <a:solidFill>
                  <a:schemeClr val="bg1"/>
                </a:solidFill>
              </a:rPr>
              <a:t> </a:t>
            </a:r>
            <a:r>
              <a:rPr lang="de-DE" b="1"/>
              <a:t> IT</a:t>
            </a:r>
          </a:p>
        </p:txBody>
      </p:sp>
    </p:spTree>
    <p:extLst>
      <p:ext uri="{BB962C8B-B14F-4D97-AF65-F5344CB8AC3E}">
        <p14:creationId xmlns:p14="http://schemas.microsoft.com/office/powerpoint/2010/main" val="1696792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el 41">
            <a:extLst>
              <a:ext uri="{FF2B5EF4-FFF2-40B4-BE49-F238E27FC236}">
                <a16:creationId xmlns:a16="http://schemas.microsoft.com/office/drawing/2014/main" id="{0A330894-D0C4-D546-8FD0-57BDEB2A0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Unser Team</a:t>
            </a:r>
          </a:p>
        </p:txBody>
      </p:sp>
      <p:pic>
        <p:nvPicPr>
          <p:cNvPr id="57" name="Bildplatzhalter 56" descr="Portrait eines Teammitglieds&#10;">
            <a:extLst>
              <a:ext uri="{FF2B5EF4-FFF2-40B4-BE49-F238E27FC236}">
                <a16:creationId xmlns:a16="http://schemas.microsoft.com/office/drawing/2014/main" id="{F23F0BAD-B476-4660-9685-F7750B881614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F3C7C96A-221C-AE40-93BD-DEE8EB1C21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rtlCol="0"/>
          <a:lstStyle/>
          <a:p>
            <a:pPr rtl="0"/>
            <a:r>
              <a:rPr lang="de-DE"/>
              <a:t>Zelt</a:t>
            </a:r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5FE4141C-4F28-4746-A886-2B483F55A7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rtlCol="0"/>
          <a:lstStyle/>
          <a:p>
            <a:pPr rtl="0"/>
            <a:r>
              <a:rPr lang="de-DE"/>
              <a:t>CEO</a:t>
            </a:r>
          </a:p>
        </p:txBody>
      </p:sp>
      <p:pic>
        <p:nvPicPr>
          <p:cNvPr id="22" name="Bildplatzhalter 21" descr="Portrait eines Teammitglieds&#10;">
            <a:extLst>
              <a:ext uri="{FF2B5EF4-FFF2-40B4-BE49-F238E27FC236}">
                <a16:creationId xmlns:a16="http://schemas.microsoft.com/office/drawing/2014/main" id="{AB73BE7C-B722-5845-8136-4CB57B98DCDD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33C0129-A6FD-0B47-9C25-74B63336F7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rtlCol="0"/>
          <a:lstStyle/>
          <a:p>
            <a:pPr rtl="0"/>
            <a:r>
              <a:rPr lang="de-DE" err="1"/>
              <a:t>Ruemke</a:t>
            </a:r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519DFF59-D000-6C48-B03D-6D023F1632A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de-DE"/>
              <a:t>CFO</a:t>
            </a:r>
          </a:p>
        </p:txBody>
      </p:sp>
      <p:pic>
        <p:nvPicPr>
          <p:cNvPr id="61" name="Bildplatzhalter 60" descr="Portrait eines Teammitglieds&#10;">
            <a:extLst>
              <a:ext uri="{FF2B5EF4-FFF2-40B4-BE49-F238E27FC236}">
                <a16:creationId xmlns:a16="http://schemas.microsoft.com/office/drawing/2014/main" id="{6226F6DE-906E-4EBB-9268-D156A7441E46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7" name="Textplatzhalter 6">
            <a:extLst>
              <a:ext uri="{FF2B5EF4-FFF2-40B4-BE49-F238E27FC236}">
                <a16:creationId xmlns:a16="http://schemas.microsoft.com/office/drawing/2014/main" id="{2BF7C473-B533-F247-A897-1EBD503D856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/>
          <a:p>
            <a:pPr rtl="0"/>
            <a:r>
              <a:rPr lang="de-DE"/>
              <a:t>Richter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3B548B63-DB02-4046-9639-FE28DE30CBB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/>
          <a:p>
            <a:pPr rtl="0"/>
            <a:r>
              <a:rPr lang="de-DE"/>
              <a:t>CTO</a:t>
            </a:r>
          </a:p>
        </p:txBody>
      </p:sp>
      <p:pic>
        <p:nvPicPr>
          <p:cNvPr id="38" name="Bildplatzhalter 37" descr="Portrait eines Teammitglieds&#10;&#10;">
            <a:extLst>
              <a:ext uri="{FF2B5EF4-FFF2-40B4-BE49-F238E27FC236}">
                <a16:creationId xmlns:a16="http://schemas.microsoft.com/office/drawing/2014/main" id="{8C59E9EF-53DD-8D4A-9195-140F92AD8C6C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Textplatzhalter 8">
            <a:extLst>
              <a:ext uri="{FF2B5EF4-FFF2-40B4-BE49-F238E27FC236}">
                <a16:creationId xmlns:a16="http://schemas.microsoft.com/office/drawing/2014/main" id="{67B8AFFA-EDA9-784D-A704-94BB4AFB5E5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/>
            <a:r>
              <a:rPr lang="de-DE"/>
              <a:t>Edge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D6F61109-690A-F74B-A4AF-784DE1816E5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/>
          <a:p>
            <a:pPr rtl="0"/>
            <a:r>
              <a:rPr lang="de-DE"/>
              <a:t>COO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77DA105-072F-49AA-B6E5-F2D3975D489E}"/>
              </a:ext>
            </a:extLst>
          </p:cNvPr>
          <p:cNvSpPr>
            <a:spLocks noGrp="1"/>
          </p:cNvSpPr>
          <p:nvPr>
            <p:ph type="dt" sz="half" idx="22"/>
          </p:nvPr>
        </p:nvSpPr>
        <p:spPr>
          <a:xfrm>
            <a:off x="9830818" y="6292334"/>
            <a:ext cx="1522982" cy="182880"/>
          </a:xfrm>
        </p:spPr>
        <p:txBody>
          <a:bodyPr rtlCol="0"/>
          <a:lstStyle/>
          <a:p>
            <a:pPr rtl="0"/>
            <a:fld id="{267ADCC2-C216-0B4D-A66F-6BAA1BD1B826}" type="datetime4">
              <a:rPr lang="de-DE" smtClean="0"/>
              <a:t>7. Dezember 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94758E9-C1B5-4D69-B912-35A2A1CB68FA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>
          <a:xfrm>
            <a:off x="1028700" y="6292334"/>
            <a:ext cx="8732268" cy="182880"/>
          </a:xfrm>
        </p:spPr>
        <p:txBody>
          <a:bodyPr rtlCol="0"/>
          <a:lstStyle/>
          <a:p>
            <a:pPr rtl="0"/>
            <a:r>
              <a:rPr lang="de-DE">
                <a:solidFill>
                  <a:schemeClr val="bg1"/>
                </a:solidFill>
              </a:rPr>
              <a:t>Angebotsvorstellung - Eileen </a:t>
            </a:r>
            <a:r>
              <a:rPr lang="de-DE" err="1">
                <a:solidFill>
                  <a:schemeClr val="bg1"/>
                </a:solidFill>
              </a:rPr>
              <a:t>Rümke</a:t>
            </a:r>
            <a:r>
              <a:rPr lang="de-DE">
                <a:solidFill>
                  <a:schemeClr val="bg1"/>
                </a:solidFill>
              </a:rPr>
              <a:t>, Anna Zelt, Jonas Richter, Niclas Edge, </a:t>
            </a:r>
            <a:r>
              <a:rPr lang="de-DE" err="1">
                <a:solidFill>
                  <a:schemeClr val="bg1"/>
                </a:solidFill>
              </a:rPr>
              <a:t>Ege</a:t>
            </a:r>
            <a:r>
              <a:rPr lang="de-DE">
                <a:solidFill>
                  <a:schemeClr val="bg1"/>
                </a:solidFill>
              </a:rPr>
              <a:t> </a:t>
            </a:r>
            <a:r>
              <a:rPr lang="de-DE" err="1">
                <a:solidFill>
                  <a:schemeClr val="bg1"/>
                </a:solidFill>
              </a:rPr>
              <a:t>Bayro</a:t>
            </a:r>
            <a:endParaRPr lang="de-DE">
              <a:solidFill>
                <a:schemeClr val="bg1"/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1D6E789-A9CA-435C-99DB-6EAF638305E4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>
          <a:xfrm>
            <a:off x="11493500" y="6292334"/>
            <a:ext cx="412750" cy="182880"/>
          </a:xfrm>
        </p:spPr>
        <p:txBody>
          <a:bodyPr rtlCol="0"/>
          <a:lstStyle/>
          <a:p>
            <a:pPr rtl="0"/>
            <a:fld id="{7782931A-7D25-4B4B-9464-57AE418934A3}" type="slidenum">
              <a:rPr lang="de-DE" smtClean="0"/>
              <a:pPr rtl="0"/>
              <a:t>13</a:t>
            </a:fld>
            <a:endParaRPr lang="de-DE"/>
          </a:p>
        </p:txBody>
      </p:sp>
      <p:sp>
        <p:nvSpPr>
          <p:cNvPr id="19" name="Textfeld 18" hidden="1">
            <a:extLst>
              <a:ext uri="{FF2B5EF4-FFF2-40B4-BE49-F238E27FC236}">
                <a16:creationId xmlns:a16="http://schemas.microsoft.com/office/drawing/2014/main" id="{AE484A84-E9FD-4392-8F05-987D67B730BE}"/>
              </a:ext>
            </a:extLst>
          </p:cNvPr>
          <p:cNvSpPr txBox="1"/>
          <p:nvPr/>
        </p:nvSpPr>
        <p:spPr>
          <a:xfrm>
            <a:off x="3049621" y="3249198"/>
            <a:ext cx="6099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de-DE"/>
              <a:t>Portrait eines Teammitglieds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3C8E0EA-175E-7345-BE31-06621B08F7D0}"/>
              </a:ext>
            </a:extLst>
          </p:cNvPr>
          <p:cNvSpPr/>
          <p:nvPr/>
        </p:nvSpPr>
        <p:spPr>
          <a:xfrm>
            <a:off x="11328445" y="308186"/>
            <a:ext cx="514154" cy="514154"/>
          </a:xfrm>
          <a:prstGeom prst="ellipse">
            <a:avLst/>
          </a:prstGeom>
          <a:solidFill>
            <a:srgbClr val="9999FF"/>
          </a:solidFill>
          <a:ln>
            <a:solidFill>
              <a:srgbClr val="706F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004FB93A-3650-644A-8A15-C2767FA4E881}"/>
              </a:ext>
            </a:extLst>
          </p:cNvPr>
          <p:cNvSpPr txBox="1"/>
          <p:nvPr/>
        </p:nvSpPr>
        <p:spPr>
          <a:xfrm>
            <a:off x="10240037" y="376705"/>
            <a:ext cx="1439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err="1">
                <a:solidFill>
                  <a:schemeClr val="bg1"/>
                </a:solidFill>
              </a:rPr>
              <a:t>ProKreis</a:t>
            </a:r>
            <a:r>
              <a:rPr lang="de-DE" b="1">
                <a:solidFill>
                  <a:schemeClr val="bg1"/>
                </a:solidFill>
              </a:rPr>
              <a:t> </a:t>
            </a:r>
            <a:r>
              <a:rPr lang="de-DE" b="1"/>
              <a:t> IT</a:t>
            </a:r>
          </a:p>
        </p:txBody>
      </p:sp>
    </p:spTree>
    <p:extLst>
      <p:ext uri="{BB962C8B-B14F-4D97-AF65-F5344CB8AC3E}">
        <p14:creationId xmlns:p14="http://schemas.microsoft.com/office/powerpoint/2010/main" val="3285891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B67F85-B014-E54D-AC82-A789515E8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Vielen Dank!</a:t>
            </a:r>
          </a:p>
        </p:txBody>
      </p:sp>
      <p:pic>
        <p:nvPicPr>
          <p:cNvPr id="7" name="Bildplatzhalter 6" descr="Weiße Pfeile">
            <a:extLst>
              <a:ext uri="{FF2B5EF4-FFF2-40B4-BE49-F238E27FC236}">
                <a16:creationId xmlns:a16="http://schemas.microsoft.com/office/drawing/2014/main" id="{8A7A839A-FCAC-2F45-B138-DD0DC7C61FB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D87CE19-F795-8240-B223-A5CA7C9DE0E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de-DE">
                <a:cs typeface="Biome Light" panose="020B0303030204020804" pitchFamily="34" charset="0"/>
              </a:rPr>
              <a:t>Dank Ihres Engagements und Ihrer Arbeitsmoral wissen wir, dass das nächste Jahr noch besser sein wird als das letzte. </a:t>
            </a:r>
          </a:p>
          <a:p>
            <a:pPr rtl="0"/>
            <a:endParaRPr lang="de-DE">
              <a:cs typeface="Biome Light" panose="020B0303030204020804" pitchFamily="34" charset="0"/>
            </a:endParaRPr>
          </a:p>
          <a:p>
            <a:pPr rtl="0"/>
            <a:r>
              <a:rPr lang="de-DE">
                <a:cs typeface="Biome Light" panose="020B0303030204020804" pitchFamily="34" charset="0"/>
              </a:rPr>
              <a:t>Wir freuen uns auf die Zusammenarbeit. </a:t>
            </a:r>
          </a:p>
          <a:p>
            <a:pPr rtl="0"/>
            <a:endParaRPr lang="de-DE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788D6534-C18A-6F43-BFAE-88E2F83FD9B4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 rtlCol="0"/>
          <a:lstStyle/>
          <a:p>
            <a:pPr rtl="0"/>
            <a:r>
              <a:rPr lang="de-DE" b="1" err="1"/>
              <a:t>Prokreis</a:t>
            </a:r>
            <a:r>
              <a:rPr lang="de-DE" b="1"/>
              <a:t> IT</a:t>
            </a:r>
            <a:r>
              <a:rPr lang="de-DE"/>
              <a:t>      </a:t>
            </a:r>
          </a:p>
          <a:p>
            <a:pPr rtl="0"/>
            <a:r>
              <a:rPr lang="de-DE" err="1"/>
              <a:t>sales@prokreisit.de</a:t>
            </a:r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4137C36-233D-4261-A151-481DEB983F84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9830818" y="6292334"/>
            <a:ext cx="1522982" cy="182880"/>
          </a:xfrm>
        </p:spPr>
        <p:txBody>
          <a:bodyPr rtlCol="0"/>
          <a:lstStyle/>
          <a:p>
            <a:pPr rtl="0"/>
            <a:fld id="{5A77D839-5FF2-BF48-A142-AB00A3576E0E}" type="datetime4">
              <a:rPr lang="de-DE" smtClean="0"/>
              <a:t>7. Dezember 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F17CE90-6DC0-4BAD-AFD2-6566038ECD0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1023042" y="6294120"/>
            <a:ext cx="8737926" cy="182880"/>
          </a:xfrm>
        </p:spPr>
        <p:txBody>
          <a:bodyPr rtlCol="0"/>
          <a:lstStyle/>
          <a:p>
            <a:pPr rtl="0"/>
            <a:r>
              <a:rPr lang="de-DE">
                <a:solidFill>
                  <a:schemeClr val="bg1"/>
                </a:solidFill>
              </a:rPr>
              <a:t>Angebotsvorstellung - Eileen </a:t>
            </a:r>
            <a:r>
              <a:rPr lang="de-DE" err="1">
                <a:solidFill>
                  <a:schemeClr val="bg1"/>
                </a:solidFill>
              </a:rPr>
              <a:t>Rümke</a:t>
            </a:r>
            <a:r>
              <a:rPr lang="de-DE">
                <a:solidFill>
                  <a:schemeClr val="bg1"/>
                </a:solidFill>
              </a:rPr>
              <a:t>, Anna Zelt, Jonas Richter, Niclas Edge, </a:t>
            </a:r>
            <a:r>
              <a:rPr lang="de-DE" err="1">
                <a:solidFill>
                  <a:schemeClr val="bg1"/>
                </a:solidFill>
              </a:rPr>
              <a:t>Ege</a:t>
            </a:r>
            <a:r>
              <a:rPr lang="de-DE">
                <a:solidFill>
                  <a:schemeClr val="bg1"/>
                </a:solidFill>
              </a:rPr>
              <a:t> </a:t>
            </a:r>
            <a:r>
              <a:rPr lang="de-DE" err="1">
                <a:solidFill>
                  <a:schemeClr val="bg1"/>
                </a:solidFill>
              </a:rPr>
              <a:t>Bayro</a:t>
            </a:r>
            <a:endParaRPr lang="de-DE">
              <a:solidFill>
                <a:schemeClr val="bg1"/>
              </a:solidFill>
            </a:endParaRP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8A0CAF6B-5914-4E2F-90A1-4B2D92D5ADC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493500" y="6292334"/>
            <a:ext cx="412750" cy="182880"/>
          </a:xfrm>
        </p:spPr>
        <p:txBody>
          <a:bodyPr rtlCol="0"/>
          <a:lstStyle/>
          <a:p>
            <a:pPr rtl="0"/>
            <a:fld id="{7782931A-7D25-4B4B-9464-57AE418934A3}" type="slidenum">
              <a:rPr lang="de-DE" smtClean="0"/>
              <a:pPr rtl="0"/>
              <a:t>14</a:t>
            </a:fld>
            <a:endParaRPr lang="de-D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BE8D8D5-0CE7-1141-8183-6E10B7BA400D}"/>
              </a:ext>
            </a:extLst>
          </p:cNvPr>
          <p:cNvSpPr/>
          <p:nvPr/>
        </p:nvSpPr>
        <p:spPr>
          <a:xfrm>
            <a:off x="11328445" y="308186"/>
            <a:ext cx="514154" cy="514154"/>
          </a:xfrm>
          <a:prstGeom prst="ellipse">
            <a:avLst/>
          </a:prstGeom>
          <a:solidFill>
            <a:srgbClr val="9999FF"/>
          </a:solidFill>
          <a:ln>
            <a:solidFill>
              <a:srgbClr val="706F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0D6FEB7E-4825-E14E-9BCA-BF3D17546C55}"/>
              </a:ext>
            </a:extLst>
          </p:cNvPr>
          <p:cNvSpPr txBox="1"/>
          <p:nvPr/>
        </p:nvSpPr>
        <p:spPr>
          <a:xfrm>
            <a:off x="10240037" y="376705"/>
            <a:ext cx="1439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err="1">
                <a:solidFill>
                  <a:schemeClr val="bg1"/>
                </a:solidFill>
              </a:rPr>
              <a:t>ProKreis</a:t>
            </a:r>
            <a:r>
              <a:rPr lang="de-DE" b="1">
                <a:solidFill>
                  <a:schemeClr val="bg1"/>
                </a:solidFill>
              </a:rPr>
              <a:t> </a:t>
            </a:r>
            <a:r>
              <a:rPr lang="de-DE" b="1"/>
              <a:t> IT</a:t>
            </a:r>
          </a:p>
        </p:txBody>
      </p:sp>
    </p:spTree>
    <p:extLst>
      <p:ext uri="{BB962C8B-B14F-4D97-AF65-F5344CB8AC3E}">
        <p14:creationId xmlns:p14="http://schemas.microsoft.com/office/powerpoint/2010/main" val="1743235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9D4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AB324FA0-0DB4-3942-B6B8-27D09C4FF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Agenda</a:t>
            </a:r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E209607A-1079-0440-B136-F827E83999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rtlCol="0"/>
          <a:lstStyle/>
          <a:p>
            <a:pPr rtl="0">
              <a:lnSpc>
                <a:spcPct val="110000"/>
              </a:lnSpc>
            </a:pPr>
            <a:r>
              <a:rPr lang="de-DE" sz="2000" b="1">
                <a:cs typeface="Calibri"/>
              </a:rPr>
              <a:t>01. </a:t>
            </a:r>
            <a:r>
              <a:rPr lang="de-DE" sz="2000">
                <a:cs typeface="Calibri"/>
              </a:rPr>
              <a:t>Auftragsstellung</a:t>
            </a:r>
          </a:p>
          <a:p>
            <a:pPr rtl="0">
              <a:lnSpc>
                <a:spcPct val="110000"/>
              </a:lnSpc>
            </a:pPr>
            <a:r>
              <a:rPr lang="de-DE" sz="2000" b="1">
                <a:cs typeface="Calibri"/>
              </a:rPr>
              <a:t>02. </a:t>
            </a:r>
            <a:r>
              <a:rPr lang="de-DE" sz="2000">
                <a:cs typeface="Calibri"/>
              </a:rPr>
              <a:t>Arbeitsplatz Pakete</a:t>
            </a:r>
          </a:p>
          <a:p>
            <a:pPr rtl="0">
              <a:lnSpc>
                <a:spcPct val="110000"/>
              </a:lnSpc>
            </a:pPr>
            <a:r>
              <a:rPr lang="de-DE" sz="2000" b="1">
                <a:cs typeface="Calibri"/>
              </a:rPr>
              <a:t>03. </a:t>
            </a:r>
            <a:r>
              <a:rPr lang="de-DE" sz="2000">
                <a:cs typeface="Calibri"/>
              </a:rPr>
              <a:t>Optionen</a:t>
            </a:r>
          </a:p>
          <a:p>
            <a:pPr rtl="0">
              <a:lnSpc>
                <a:spcPct val="110000"/>
              </a:lnSpc>
            </a:pPr>
            <a:r>
              <a:rPr lang="de-DE" sz="2000" b="1">
                <a:cs typeface="Calibri"/>
              </a:rPr>
              <a:t>04. </a:t>
            </a:r>
            <a:r>
              <a:rPr lang="de-DE" sz="2000">
                <a:cs typeface="Calibri"/>
              </a:rPr>
              <a:t>Optionen Preise</a:t>
            </a:r>
          </a:p>
          <a:p>
            <a:pPr rtl="0">
              <a:lnSpc>
                <a:spcPct val="110000"/>
              </a:lnSpc>
            </a:pPr>
            <a:r>
              <a:rPr lang="de-DE" sz="2000" b="1">
                <a:cs typeface="Calibri"/>
              </a:rPr>
              <a:t>05. </a:t>
            </a:r>
            <a:r>
              <a:rPr lang="de-DE" sz="2000">
                <a:cs typeface="Calibri"/>
              </a:rPr>
              <a:t>Kalkulation</a:t>
            </a:r>
          </a:p>
          <a:p>
            <a:pPr rtl="0">
              <a:lnSpc>
                <a:spcPct val="110000"/>
              </a:lnSpc>
            </a:pPr>
            <a:r>
              <a:rPr lang="de-DE" sz="2000" b="1">
                <a:cs typeface="Calibri"/>
              </a:rPr>
              <a:t>06. </a:t>
            </a:r>
            <a:r>
              <a:rPr lang="de-DE" sz="2000">
                <a:cs typeface="Calibri"/>
              </a:rPr>
              <a:t>Zusätzliche Services</a:t>
            </a:r>
          </a:p>
          <a:p>
            <a:pPr rtl="0">
              <a:lnSpc>
                <a:spcPct val="110000"/>
              </a:lnSpc>
            </a:pPr>
            <a:r>
              <a:rPr lang="de-DE" sz="2000" b="1">
                <a:cs typeface="Calibri"/>
              </a:rPr>
              <a:t>07. </a:t>
            </a:r>
            <a:r>
              <a:rPr lang="de-DE" sz="2000">
                <a:cs typeface="Calibri"/>
              </a:rPr>
              <a:t>Unser Team</a:t>
            </a:r>
            <a:endParaRPr lang="de-DE" sz="2000"/>
          </a:p>
          <a:p>
            <a:pPr rtl="0"/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2757B9-F955-4193-88D9-F4EA85D547DA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9830818" y="6292334"/>
            <a:ext cx="1522982" cy="182880"/>
          </a:xfrm>
        </p:spPr>
        <p:txBody>
          <a:bodyPr rtlCol="0"/>
          <a:lstStyle/>
          <a:p>
            <a:pPr rtl="0"/>
            <a:fld id="{73472DCF-4849-2047-8896-27A4D9745BB5}" type="datetime4">
              <a:rPr lang="de-DE" smtClean="0"/>
              <a:t>7. Dezember 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3AB3FA8-4599-46DB-9C0B-749220AC238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028700" y="6292334"/>
            <a:ext cx="8732268" cy="184666"/>
          </a:xfrm>
        </p:spPr>
        <p:txBody>
          <a:bodyPr rtlCol="0"/>
          <a:lstStyle/>
          <a:p>
            <a:pPr rtl="0"/>
            <a:r>
              <a:rPr lang="de-DE">
                <a:solidFill>
                  <a:schemeClr val="bg1"/>
                </a:solidFill>
              </a:rPr>
              <a:t>Angebotsvorstellung - Eileen Rümke, Anna Zelt, Jonas Richter, Niclas Edge, Ege Bayro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41C65C-0714-4BCD-8550-1DD2C44FAD8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93500" y="6292334"/>
            <a:ext cx="412750" cy="182880"/>
          </a:xfrm>
        </p:spPr>
        <p:txBody>
          <a:bodyPr rtlCol="0"/>
          <a:lstStyle/>
          <a:p>
            <a:pPr rtl="0"/>
            <a:fld id="{7782931A-7D25-4B4B-9464-57AE418934A3}" type="slidenum">
              <a:rPr lang="de-DE" smtClean="0"/>
              <a:pPr rtl="0"/>
              <a:t>2</a:t>
            </a:fld>
            <a:endParaRPr lang="de-DE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E1CBAB8-36E6-1F40-B27E-7218D9AC8034}"/>
              </a:ext>
            </a:extLst>
          </p:cNvPr>
          <p:cNvSpPr/>
          <p:nvPr/>
        </p:nvSpPr>
        <p:spPr>
          <a:xfrm>
            <a:off x="11328445" y="308186"/>
            <a:ext cx="514154" cy="514154"/>
          </a:xfrm>
          <a:prstGeom prst="ellipse">
            <a:avLst/>
          </a:prstGeom>
          <a:solidFill>
            <a:srgbClr val="9999FF"/>
          </a:solidFill>
          <a:ln>
            <a:solidFill>
              <a:srgbClr val="706F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21362CE-987D-084D-ACD5-DFCA241CD7CB}"/>
              </a:ext>
            </a:extLst>
          </p:cNvPr>
          <p:cNvSpPr txBox="1"/>
          <p:nvPr/>
        </p:nvSpPr>
        <p:spPr>
          <a:xfrm>
            <a:off x="10240037" y="376705"/>
            <a:ext cx="1439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err="1">
                <a:solidFill>
                  <a:schemeClr val="bg1"/>
                </a:solidFill>
              </a:rPr>
              <a:t>ProKreis</a:t>
            </a:r>
            <a:r>
              <a:rPr lang="de-DE" b="1">
                <a:solidFill>
                  <a:schemeClr val="bg1"/>
                </a:solidFill>
              </a:rPr>
              <a:t> </a:t>
            </a:r>
            <a:r>
              <a:rPr lang="de-DE" b="1"/>
              <a:t> IT</a:t>
            </a:r>
          </a:p>
        </p:txBody>
      </p:sp>
    </p:spTree>
    <p:extLst>
      <p:ext uri="{BB962C8B-B14F-4D97-AF65-F5344CB8AC3E}">
        <p14:creationId xmlns:p14="http://schemas.microsoft.com/office/powerpoint/2010/main" val="738577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E966EE-4FBD-534E-AAED-6C54465EF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Auftragsstellung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C737E2-1EBF-6244-8E0A-274D170CCC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8700" y="2286003"/>
            <a:ext cx="4131775" cy="3568696"/>
          </a:xfrm>
        </p:spPr>
        <p:txBody>
          <a:bodyPr rtlCol="0"/>
          <a:lstStyle/>
          <a:p>
            <a:pPr rtl="0"/>
            <a:r>
              <a:rPr lang="de-DE"/>
              <a:t>200 PC Arbeitsplätze</a:t>
            </a:r>
          </a:p>
          <a:p>
            <a:pPr rtl="0"/>
            <a:r>
              <a:rPr lang="de-DE"/>
              <a:t>30 Workstation für Business </a:t>
            </a:r>
            <a:r>
              <a:rPr lang="de-DE" err="1"/>
              <a:t>Inteligence</a:t>
            </a:r>
            <a:endParaRPr lang="de-DE"/>
          </a:p>
          <a:p>
            <a:pPr rtl="0"/>
            <a:r>
              <a:rPr lang="de-DE"/>
              <a:t>30% Home Office Arbeitsplätze</a:t>
            </a:r>
          </a:p>
          <a:p>
            <a:pPr rtl="0"/>
            <a:endParaRPr lang="de-DE"/>
          </a:p>
          <a:p>
            <a:pPr rtl="0"/>
            <a:r>
              <a:rPr lang="de-DE"/>
              <a:t>Kundenspezifische Konfiguration</a:t>
            </a:r>
          </a:p>
          <a:p>
            <a:pPr rtl="0"/>
            <a:r>
              <a:rPr lang="de-DE"/>
              <a:t>Supportleistung</a:t>
            </a:r>
          </a:p>
          <a:p>
            <a:pPr rtl="0"/>
            <a:endParaRPr lang="de-DE"/>
          </a:p>
          <a:p>
            <a:pPr rtl="0"/>
            <a:endParaRPr lang="de-DE"/>
          </a:p>
          <a:p>
            <a:pPr rtl="0"/>
            <a:endParaRPr lang="de-DE"/>
          </a:p>
        </p:txBody>
      </p:sp>
      <p:pic>
        <p:nvPicPr>
          <p:cNvPr id="11" name="Bildplatzhalter 10" descr="Papierboote">
            <a:extLst>
              <a:ext uri="{FF2B5EF4-FFF2-40B4-BE49-F238E27FC236}">
                <a16:creationId xmlns:a16="http://schemas.microsoft.com/office/drawing/2014/main" id="{30FDF0A1-337F-4901-B663-86681B2274C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E5B39E-73CB-4B96-BBFA-E350F71F2E1F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9830818" y="6292334"/>
            <a:ext cx="1522982" cy="182880"/>
          </a:xfrm>
        </p:spPr>
        <p:txBody>
          <a:bodyPr rtlCol="0"/>
          <a:lstStyle/>
          <a:p>
            <a:pPr rtl="0"/>
            <a:fld id="{1E71DDF4-B2BE-DA4A-8E42-D6089900357C}" type="datetime4">
              <a:rPr lang="de-DE" smtClean="0"/>
              <a:t>7. Dezember 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9C25C0-C28C-43A9-A830-FCBFC8BAA61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028700" y="6292334"/>
            <a:ext cx="8732268" cy="184666"/>
          </a:xfrm>
        </p:spPr>
        <p:txBody>
          <a:bodyPr rtlCol="0"/>
          <a:lstStyle/>
          <a:p>
            <a:pPr rtl="0"/>
            <a:r>
              <a:rPr lang="de-DE">
                <a:solidFill>
                  <a:schemeClr val="bg1"/>
                </a:solidFill>
              </a:rPr>
              <a:t>Angebotsvorstellung - Eileen </a:t>
            </a:r>
            <a:r>
              <a:rPr lang="de-DE" err="1">
                <a:solidFill>
                  <a:schemeClr val="bg1"/>
                </a:solidFill>
              </a:rPr>
              <a:t>Rümke</a:t>
            </a:r>
            <a:r>
              <a:rPr lang="de-DE">
                <a:solidFill>
                  <a:schemeClr val="bg1"/>
                </a:solidFill>
              </a:rPr>
              <a:t>, Anna Zelt, Jonas Richter, Niclas Edge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DE5F9E-39DA-49B7-8AA0-FF8E2B15DEE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93500" y="6292334"/>
            <a:ext cx="412750" cy="182880"/>
          </a:xfrm>
        </p:spPr>
        <p:txBody>
          <a:bodyPr rtlCol="0"/>
          <a:lstStyle/>
          <a:p>
            <a:pPr rtl="0"/>
            <a:fld id="{7782931A-7D25-4B4B-9464-57AE418934A3}" type="slidenum">
              <a:rPr lang="de-DE" smtClean="0"/>
              <a:pPr rtl="0"/>
              <a:t>3</a:t>
            </a:fld>
            <a:endParaRPr lang="de-DE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7ED33D8-A35A-D642-B9A4-D7191596B24B}"/>
              </a:ext>
            </a:extLst>
          </p:cNvPr>
          <p:cNvSpPr/>
          <p:nvPr/>
        </p:nvSpPr>
        <p:spPr>
          <a:xfrm>
            <a:off x="11328445" y="308186"/>
            <a:ext cx="514154" cy="514154"/>
          </a:xfrm>
          <a:prstGeom prst="ellipse">
            <a:avLst/>
          </a:prstGeom>
          <a:solidFill>
            <a:srgbClr val="9999FF"/>
          </a:solidFill>
          <a:ln>
            <a:solidFill>
              <a:srgbClr val="706F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3CCF4BC-CF2E-864A-A94A-6A501795B44A}"/>
              </a:ext>
            </a:extLst>
          </p:cNvPr>
          <p:cNvSpPr txBox="1"/>
          <p:nvPr/>
        </p:nvSpPr>
        <p:spPr>
          <a:xfrm>
            <a:off x="10240037" y="376705"/>
            <a:ext cx="1439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err="1">
                <a:solidFill>
                  <a:schemeClr val="bg1"/>
                </a:solidFill>
              </a:rPr>
              <a:t>ProKreis</a:t>
            </a:r>
            <a:r>
              <a:rPr lang="de-DE" b="1">
                <a:solidFill>
                  <a:schemeClr val="bg1"/>
                </a:solidFill>
              </a:rPr>
              <a:t> </a:t>
            </a:r>
            <a:r>
              <a:rPr lang="de-DE" b="1"/>
              <a:t> IT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21180A4-CD49-B846-9ED6-BA89F85291D5}"/>
              </a:ext>
            </a:extLst>
          </p:cNvPr>
          <p:cNvSpPr txBox="1"/>
          <p:nvPr/>
        </p:nvSpPr>
        <p:spPr>
          <a:xfrm rot="16200000">
            <a:off x="-495193" y="3289135"/>
            <a:ext cx="2656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rgbClr val="A9D4DC"/>
                </a:solidFill>
              </a:rPr>
              <a:t>Service          Hardware</a:t>
            </a:r>
          </a:p>
        </p:txBody>
      </p:sp>
    </p:spTree>
    <p:extLst>
      <p:ext uri="{BB962C8B-B14F-4D97-AF65-F5344CB8AC3E}">
        <p14:creationId xmlns:p14="http://schemas.microsoft.com/office/powerpoint/2010/main" val="4017832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E5B39E-73CB-4B96-BBFA-E350F71F2E1F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9830818" y="6292334"/>
            <a:ext cx="1522982" cy="182880"/>
          </a:xfrm>
        </p:spPr>
        <p:txBody>
          <a:bodyPr rtlCol="0"/>
          <a:lstStyle/>
          <a:p>
            <a:pPr rtl="0"/>
            <a:fld id="{1E71DDF4-B2BE-DA4A-8E42-D6089900357C}" type="datetime4">
              <a:rPr lang="de-DE" smtClean="0"/>
              <a:t>7. Dezember 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9C25C0-C28C-43A9-A830-FCBFC8BAA61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028700" y="6292334"/>
            <a:ext cx="8732268" cy="184666"/>
          </a:xfrm>
        </p:spPr>
        <p:txBody>
          <a:bodyPr rtlCol="0"/>
          <a:lstStyle/>
          <a:p>
            <a:pPr rtl="0"/>
            <a:r>
              <a:rPr lang="de-DE">
                <a:solidFill>
                  <a:schemeClr val="bg1"/>
                </a:solidFill>
              </a:rPr>
              <a:t>Angebotsvorstellung - Eileen </a:t>
            </a:r>
            <a:r>
              <a:rPr lang="de-DE" err="1">
                <a:solidFill>
                  <a:schemeClr val="bg1"/>
                </a:solidFill>
              </a:rPr>
              <a:t>Rümke</a:t>
            </a:r>
            <a:r>
              <a:rPr lang="de-DE">
                <a:solidFill>
                  <a:schemeClr val="bg1"/>
                </a:solidFill>
              </a:rPr>
              <a:t>, Anna Zelt, Jonas Richter, Niclas Edge, </a:t>
            </a:r>
            <a:r>
              <a:rPr lang="de-DE" err="1">
                <a:solidFill>
                  <a:schemeClr val="bg1"/>
                </a:solidFill>
              </a:rPr>
              <a:t>Ege</a:t>
            </a:r>
            <a:r>
              <a:rPr lang="de-DE">
                <a:solidFill>
                  <a:schemeClr val="bg1"/>
                </a:solidFill>
              </a:rPr>
              <a:t> </a:t>
            </a:r>
            <a:r>
              <a:rPr lang="de-DE" err="1">
                <a:solidFill>
                  <a:schemeClr val="bg1"/>
                </a:solidFill>
              </a:rPr>
              <a:t>Bayro</a:t>
            </a:r>
            <a:endParaRPr lang="de-DE">
              <a:solidFill>
                <a:schemeClr val="bg1"/>
              </a:solidFill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DE5F9E-39DA-49B7-8AA0-FF8E2B15DEE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93500" y="6292334"/>
            <a:ext cx="412750" cy="182880"/>
          </a:xfrm>
        </p:spPr>
        <p:txBody>
          <a:bodyPr rtlCol="0"/>
          <a:lstStyle/>
          <a:p>
            <a:pPr rtl="0"/>
            <a:fld id="{7782931A-7D25-4B4B-9464-57AE418934A3}" type="slidenum">
              <a:rPr lang="de-DE" smtClean="0"/>
              <a:pPr rtl="0"/>
              <a:t>4</a:t>
            </a:fld>
            <a:endParaRPr lang="de-DE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7ED33D8-A35A-D642-B9A4-D7191596B24B}"/>
              </a:ext>
            </a:extLst>
          </p:cNvPr>
          <p:cNvSpPr/>
          <p:nvPr/>
        </p:nvSpPr>
        <p:spPr>
          <a:xfrm>
            <a:off x="11328445" y="308186"/>
            <a:ext cx="514154" cy="514154"/>
          </a:xfrm>
          <a:prstGeom prst="ellipse">
            <a:avLst/>
          </a:prstGeom>
          <a:solidFill>
            <a:srgbClr val="9999FF"/>
          </a:solidFill>
          <a:ln>
            <a:solidFill>
              <a:srgbClr val="706F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3CCF4BC-CF2E-864A-A94A-6A501795B44A}"/>
              </a:ext>
            </a:extLst>
          </p:cNvPr>
          <p:cNvSpPr txBox="1"/>
          <p:nvPr/>
        </p:nvSpPr>
        <p:spPr>
          <a:xfrm>
            <a:off x="10240037" y="376705"/>
            <a:ext cx="1439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err="1">
                <a:solidFill>
                  <a:schemeClr val="bg1"/>
                </a:solidFill>
              </a:rPr>
              <a:t>ProKreis</a:t>
            </a:r>
            <a:r>
              <a:rPr lang="de-DE" b="1">
                <a:solidFill>
                  <a:schemeClr val="bg1"/>
                </a:solidFill>
              </a:rPr>
              <a:t> </a:t>
            </a:r>
            <a:r>
              <a:rPr lang="de-DE" b="1"/>
              <a:t> IT</a:t>
            </a:r>
          </a:p>
        </p:txBody>
      </p:sp>
      <p:sp>
        <p:nvSpPr>
          <p:cNvPr id="13" name="Titel 9">
            <a:extLst>
              <a:ext uri="{FF2B5EF4-FFF2-40B4-BE49-F238E27FC236}">
                <a16:creationId xmlns:a16="http://schemas.microsoft.com/office/drawing/2014/main" id="{4392C96A-54CA-EF43-8106-CDF3EF81368F}"/>
              </a:ext>
            </a:extLst>
          </p:cNvPr>
          <p:cNvSpPr txBox="1">
            <a:spLocks/>
          </p:cNvSpPr>
          <p:nvPr/>
        </p:nvSpPr>
        <p:spPr>
          <a:xfrm>
            <a:off x="1036261" y="999068"/>
            <a:ext cx="7802938" cy="645284"/>
          </a:xfrm>
          <a:prstGeom prst="rect">
            <a:avLst/>
          </a:prstGeom>
        </p:spPr>
        <p:txBody>
          <a:bodyPr lIns="0" tIns="0" rIns="0" bIns="0" rtlCol="0"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de-DE"/>
          </a:p>
        </p:txBody>
      </p:sp>
      <p:cxnSp>
        <p:nvCxnSpPr>
          <p:cNvPr id="14" name="Gerader Verbinder 5">
            <a:extLst>
              <a:ext uri="{FF2B5EF4-FFF2-40B4-BE49-F238E27FC236}">
                <a16:creationId xmlns:a16="http://schemas.microsoft.com/office/drawing/2014/main" id="{4C2EFF89-CBF7-6448-BD69-85116B9DD0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36261" y="1876617"/>
            <a:ext cx="10122586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itel 1">
            <a:extLst>
              <a:ext uri="{FF2B5EF4-FFF2-40B4-BE49-F238E27FC236}">
                <a16:creationId xmlns:a16="http://schemas.microsoft.com/office/drawing/2014/main" id="{2A487B5B-08F6-7547-B53E-F933D7A37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6078270" cy="645284"/>
          </a:xfrm>
        </p:spPr>
        <p:txBody>
          <a:bodyPr rtlCol="0"/>
          <a:lstStyle/>
          <a:p>
            <a:pPr rtl="0"/>
            <a:r>
              <a:rPr lang="de-DE"/>
              <a:t>Arbeitsplatz Pakete</a:t>
            </a:r>
          </a:p>
        </p:txBody>
      </p:sp>
      <p:sp>
        <p:nvSpPr>
          <p:cNvPr id="18" name="Inhaltsplatzhalter 2">
            <a:extLst>
              <a:ext uri="{FF2B5EF4-FFF2-40B4-BE49-F238E27FC236}">
                <a16:creationId xmlns:a16="http://schemas.microsoft.com/office/drawing/2014/main" id="{8E5EA938-9F92-C24B-9CF5-1F8BFF4300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8701" y="2252348"/>
            <a:ext cx="3004584" cy="3568696"/>
          </a:xfrm>
        </p:spPr>
        <p:txBody>
          <a:bodyPr rtlCol="0"/>
          <a:lstStyle/>
          <a:p>
            <a:r>
              <a:rPr lang="de-DE" sz="1600" b="1"/>
              <a:t>Standard PC Arbeitsplatz</a:t>
            </a:r>
          </a:p>
          <a:p>
            <a:pPr rtl="0"/>
            <a:r>
              <a:rPr lang="de-DE" sz="1600" b="1" err="1">
                <a:solidFill>
                  <a:schemeClr val="bg1">
                    <a:lumMod val="50000"/>
                    <a:lumOff val="50000"/>
                  </a:schemeClr>
                </a:solidFill>
              </a:rPr>
              <a:t>ThinkCentre</a:t>
            </a:r>
            <a:r>
              <a:rPr lang="de-DE" sz="1600" b="1">
                <a:solidFill>
                  <a:schemeClr val="bg1">
                    <a:lumMod val="50000"/>
                    <a:lumOff val="50000"/>
                  </a:schemeClr>
                </a:solidFill>
              </a:rPr>
              <a:t> M720t</a:t>
            </a:r>
          </a:p>
          <a:p>
            <a:pPr marL="285750" indent="-285750" rtl="0">
              <a:buFontTx/>
              <a:buChar char="-"/>
            </a:pPr>
            <a:r>
              <a:rPr lang="de-DE" sz="1600">
                <a:solidFill>
                  <a:schemeClr val="bg1">
                    <a:lumMod val="50000"/>
                    <a:lumOff val="50000"/>
                  </a:schemeClr>
                </a:solidFill>
              </a:rPr>
              <a:t>Intel i5 / 8GB / 256GB SSD</a:t>
            </a:r>
          </a:p>
          <a:p>
            <a:pPr marL="285750" indent="-285750" rtl="0">
              <a:buFontTx/>
              <a:buChar char="-"/>
            </a:pPr>
            <a:r>
              <a:rPr lang="de-DE" sz="1600">
                <a:solidFill>
                  <a:schemeClr val="bg1">
                    <a:lumMod val="50000"/>
                    <a:lumOff val="50000"/>
                  </a:schemeClr>
                </a:solidFill>
              </a:rPr>
              <a:t>Integrated Graphics 630</a:t>
            </a:r>
          </a:p>
          <a:p>
            <a:pPr rtl="0"/>
            <a:r>
              <a:rPr lang="de-DE" sz="1600" b="1">
                <a:solidFill>
                  <a:schemeClr val="bg1">
                    <a:lumMod val="50000"/>
                    <a:lumOff val="50000"/>
                  </a:schemeClr>
                </a:solidFill>
              </a:rPr>
              <a:t>Monitor</a:t>
            </a:r>
            <a:r>
              <a:rPr lang="de-DE" sz="1600">
                <a:solidFill>
                  <a:schemeClr val="bg1">
                    <a:lumMod val="50000"/>
                    <a:lumOff val="50000"/>
                  </a:schemeClr>
                </a:solidFill>
              </a:rPr>
              <a:t> – Samsung 24Zoll</a:t>
            </a:r>
          </a:p>
          <a:p>
            <a:pPr rtl="0"/>
            <a:r>
              <a:rPr lang="de-DE" sz="1600" b="1">
                <a:solidFill>
                  <a:schemeClr val="bg1">
                    <a:lumMod val="50000"/>
                    <a:lumOff val="50000"/>
                  </a:schemeClr>
                </a:solidFill>
              </a:rPr>
              <a:t>Tastatur</a:t>
            </a:r>
            <a:r>
              <a:rPr lang="de-DE" sz="1600">
                <a:solidFill>
                  <a:schemeClr val="bg1">
                    <a:lumMod val="50000"/>
                    <a:lumOff val="50000"/>
                  </a:schemeClr>
                </a:solidFill>
              </a:rPr>
              <a:t> – Lenovo</a:t>
            </a:r>
          </a:p>
          <a:p>
            <a:pPr rtl="0"/>
            <a:r>
              <a:rPr lang="de-DE" sz="1600" b="1">
                <a:solidFill>
                  <a:schemeClr val="bg1">
                    <a:lumMod val="50000"/>
                    <a:lumOff val="50000"/>
                  </a:schemeClr>
                </a:solidFill>
              </a:rPr>
              <a:t>Mouse</a:t>
            </a:r>
            <a:r>
              <a:rPr lang="de-DE" sz="1600">
                <a:solidFill>
                  <a:schemeClr val="bg1">
                    <a:lumMod val="50000"/>
                    <a:lumOff val="50000"/>
                  </a:schemeClr>
                </a:solidFill>
              </a:rPr>
              <a:t> – Lenovo</a:t>
            </a:r>
          </a:p>
          <a:p>
            <a:pPr rtl="0"/>
            <a:r>
              <a:rPr lang="de-DE" sz="1600" b="1">
                <a:solidFill>
                  <a:schemeClr val="bg1">
                    <a:lumMod val="50000"/>
                    <a:lumOff val="50000"/>
                  </a:schemeClr>
                </a:solidFill>
              </a:rPr>
              <a:t>Headset</a:t>
            </a:r>
            <a:r>
              <a:rPr lang="de-DE" sz="1600">
                <a:solidFill>
                  <a:schemeClr val="bg1">
                    <a:lumMod val="50000"/>
                    <a:lumOff val="50000"/>
                  </a:schemeClr>
                </a:solidFill>
              </a:rPr>
              <a:t> – </a:t>
            </a:r>
            <a:r>
              <a:rPr lang="de-DE" sz="1600" err="1">
                <a:solidFill>
                  <a:schemeClr val="bg1">
                    <a:lumMod val="50000"/>
                    <a:lumOff val="50000"/>
                  </a:schemeClr>
                </a:solidFill>
              </a:rPr>
              <a:t>Jabra</a:t>
            </a:r>
            <a:r>
              <a:rPr lang="de-DE" sz="1600">
                <a:solidFill>
                  <a:schemeClr val="bg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err="1">
                <a:solidFill>
                  <a:schemeClr val="bg1">
                    <a:lumMod val="50000"/>
                    <a:lumOff val="50000"/>
                  </a:schemeClr>
                </a:solidFill>
              </a:rPr>
              <a:t>Evolve</a:t>
            </a:r>
            <a:r>
              <a:rPr lang="de-DE" sz="1600">
                <a:solidFill>
                  <a:schemeClr val="bg1">
                    <a:lumMod val="50000"/>
                    <a:lumOff val="50000"/>
                  </a:schemeClr>
                </a:solidFill>
              </a:rPr>
              <a:t> 30 MS</a:t>
            </a:r>
          </a:p>
          <a:p>
            <a:pPr rtl="0"/>
            <a:endParaRPr lang="de-DE" sz="1600"/>
          </a:p>
          <a:p>
            <a:pPr rtl="0"/>
            <a:r>
              <a:rPr lang="de-DE" sz="1600"/>
              <a:t>= 1015€</a:t>
            </a:r>
          </a:p>
          <a:p>
            <a:pPr rtl="0"/>
            <a:endParaRPr lang="de-DE"/>
          </a:p>
          <a:p>
            <a:pPr rtl="0"/>
            <a:endParaRPr lang="de-DE"/>
          </a:p>
          <a:p>
            <a:pPr rtl="0"/>
            <a:endParaRPr lang="de-DE"/>
          </a:p>
        </p:txBody>
      </p:sp>
      <p:sp>
        <p:nvSpPr>
          <p:cNvPr id="19" name="Inhaltsplatzhalter 2">
            <a:extLst>
              <a:ext uri="{FF2B5EF4-FFF2-40B4-BE49-F238E27FC236}">
                <a16:creationId xmlns:a16="http://schemas.microsoft.com/office/drawing/2014/main" id="{27AE2720-CA7E-5948-9C27-537678285229}"/>
              </a:ext>
            </a:extLst>
          </p:cNvPr>
          <p:cNvSpPr txBox="1">
            <a:spLocks/>
          </p:cNvSpPr>
          <p:nvPr/>
        </p:nvSpPr>
        <p:spPr>
          <a:xfrm>
            <a:off x="4576526" y="2252348"/>
            <a:ext cx="3213980" cy="3606578"/>
          </a:xfrm>
          <a:prstGeom prst="rect">
            <a:avLst/>
          </a:prstGeom>
        </p:spPr>
        <p:txBody>
          <a:bodyPr lIns="0" tIns="0" rIns="0" bIns="0" rtlCol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b="1"/>
              <a:t>Workstation BI</a:t>
            </a:r>
          </a:p>
          <a:p>
            <a:r>
              <a:rPr lang="de-DE" sz="1600" b="1" err="1">
                <a:solidFill>
                  <a:schemeClr val="bg1">
                    <a:lumMod val="50000"/>
                    <a:lumOff val="50000"/>
                  </a:schemeClr>
                </a:solidFill>
              </a:rPr>
              <a:t>ThinkCentre</a:t>
            </a:r>
            <a:r>
              <a:rPr lang="de-DE" sz="1600" b="1">
                <a:solidFill>
                  <a:schemeClr val="bg1">
                    <a:lumMod val="50000"/>
                    <a:lumOff val="50000"/>
                  </a:schemeClr>
                </a:solidFill>
              </a:rPr>
              <a:t> M920</a:t>
            </a:r>
          </a:p>
          <a:p>
            <a:pPr marL="285750" indent="-285750">
              <a:buFontTx/>
              <a:buChar char="-"/>
            </a:pPr>
            <a:r>
              <a:rPr lang="de-DE" sz="1600">
                <a:solidFill>
                  <a:schemeClr val="bg1">
                    <a:lumMod val="50000"/>
                    <a:lumOff val="50000"/>
                  </a:schemeClr>
                </a:solidFill>
              </a:rPr>
              <a:t>Intel i5 / 24GB / 1TB SSD</a:t>
            </a:r>
          </a:p>
          <a:p>
            <a:pPr marL="285750" indent="-285750">
              <a:buFontTx/>
              <a:buChar char="-"/>
            </a:pPr>
            <a:r>
              <a:rPr lang="de-DE" sz="1600">
                <a:solidFill>
                  <a:schemeClr val="bg1">
                    <a:lumMod val="50000"/>
                    <a:lumOff val="50000"/>
                  </a:schemeClr>
                </a:solidFill>
              </a:rPr>
              <a:t>Grafikkarte: GTX 1050 </a:t>
            </a:r>
            <a:r>
              <a:rPr lang="de-DE" sz="1600" err="1">
                <a:solidFill>
                  <a:schemeClr val="bg1">
                    <a:lumMod val="50000"/>
                    <a:lumOff val="50000"/>
                  </a:schemeClr>
                </a:solidFill>
              </a:rPr>
              <a:t>Ti</a:t>
            </a:r>
            <a:endParaRPr lang="de-DE" sz="160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de-DE" sz="1600" err="1">
                <a:solidFill>
                  <a:schemeClr val="bg1">
                    <a:lumMod val="50000"/>
                    <a:lumOff val="50000"/>
                  </a:schemeClr>
                </a:solidFill>
              </a:rPr>
              <a:t>BluRay</a:t>
            </a:r>
            <a:r>
              <a:rPr lang="de-DE" sz="1600">
                <a:solidFill>
                  <a:schemeClr val="bg1">
                    <a:lumMod val="50000"/>
                    <a:lumOff val="50000"/>
                  </a:schemeClr>
                </a:solidFill>
              </a:rPr>
              <a:t> Brenner</a:t>
            </a:r>
          </a:p>
          <a:p>
            <a:r>
              <a:rPr lang="de-DE" sz="1600" b="1">
                <a:solidFill>
                  <a:schemeClr val="bg1">
                    <a:lumMod val="50000"/>
                    <a:lumOff val="50000"/>
                  </a:schemeClr>
                </a:solidFill>
              </a:rPr>
              <a:t>Monitor</a:t>
            </a:r>
            <a:r>
              <a:rPr lang="de-DE" sz="1600">
                <a:solidFill>
                  <a:schemeClr val="bg1">
                    <a:lumMod val="50000"/>
                    <a:lumOff val="50000"/>
                  </a:schemeClr>
                </a:solidFill>
              </a:rPr>
              <a:t> – Samsung 24Zoll</a:t>
            </a:r>
          </a:p>
          <a:p>
            <a:r>
              <a:rPr lang="de-DE" sz="1600" b="1">
                <a:solidFill>
                  <a:schemeClr val="bg1">
                    <a:lumMod val="50000"/>
                    <a:lumOff val="50000"/>
                  </a:schemeClr>
                </a:solidFill>
              </a:rPr>
              <a:t>Tastatur</a:t>
            </a:r>
            <a:r>
              <a:rPr lang="de-DE" sz="1600">
                <a:solidFill>
                  <a:schemeClr val="bg1">
                    <a:lumMod val="50000"/>
                    <a:lumOff val="50000"/>
                  </a:schemeClr>
                </a:solidFill>
              </a:rPr>
              <a:t> – Lenovo</a:t>
            </a:r>
          </a:p>
          <a:p>
            <a:r>
              <a:rPr lang="de-DE" sz="1600" b="1">
                <a:solidFill>
                  <a:schemeClr val="bg1">
                    <a:lumMod val="50000"/>
                    <a:lumOff val="50000"/>
                  </a:schemeClr>
                </a:solidFill>
              </a:rPr>
              <a:t>Mouse</a:t>
            </a:r>
            <a:r>
              <a:rPr lang="de-DE" sz="1600">
                <a:solidFill>
                  <a:schemeClr val="bg1">
                    <a:lumMod val="50000"/>
                    <a:lumOff val="50000"/>
                  </a:schemeClr>
                </a:solidFill>
              </a:rPr>
              <a:t> – Lenovo</a:t>
            </a:r>
          </a:p>
          <a:p>
            <a:r>
              <a:rPr lang="de-DE" sz="1600" b="1">
                <a:solidFill>
                  <a:schemeClr val="bg1">
                    <a:lumMod val="50000"/>
                    <a:lumOff val="50000"/>
                  </a:schemeClr>
                </a:solidFill>
              </a:rPr>
              <a:t>Headset</a:t>
            </a:r>
            <a:r>
              <a:rPr lang="de-DE" sz="1600">
                <a:solidFill>
                  <a:schemeClr val="bg1">
                    <a:lumMod val="50000"/>
                    <a:lumOff val="50000"/>
                  </a:schemeClr>
                </a:solidFill>
              </a:rPr>
              <a:t> – </a:t>
            </a:r>
            <a:r>
              <a:rPr lang="de-DE" sz="1600" err="1">
                <a:solidFill>
                  <a:schemeClr val="bg1">
                    <a:lumMod val="50000"/>
                    <a:lumOff val="50000"/>
                  </a:schemeClr>
                </a:solidFill>
              </a:rPr>
              <a:t>Jabra</a:t>
            </a:r>
            <a:r>
              <a:rPr lang="de-DE" sz="1600">
                <a:solidFill>
                  <a:schemeClr val="bg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err="1">
                <a:solidFill>
                  <a:schemeClr val="bg1">
                    <a:lumMod val="50000"/>
                    <a:lumOff val="50000"/>
                  </a:schemeClr>
                </a:solidFill>
              </a:rPr>
              <a:t>Evolve</a:t>
            </a:r>
            <a:r>
              <a:rPr lang="de-DE" sz="1600">
                <a:solidFill>
                  <a:schemeClr val="bg1">
                    <a:lumMod val="50000"/>
                    <a:lumOff val="50000"/>
                  </a:schemeClr>
                </a:solidFill>
              </a:rPr>
              <a:t> 30 MS</a:t>
            </a:r>
          </a:p>
          <a:p>
            <a:r>
              <a:rPr lang="de-DE" sz="1600"/>
              <a:t>= 1532€</a:t>
            </a:r>
          </a:p>
          <a:p>
            <a:endParaRPr lang="de-DE"/>
          </a:p>
          <a:p>
            <a:endParaRPr lang="de-DE"/>
          </a:p>
          <a:p>
            <a:endParaRPr lang="de-DE"/>
          </a:p>
        </p:txBody>
      </p:sp>
      <p:sp>
        <p:nvSpPr>
          <p:cNvPr id="20" name="Inhaltsplatzhalter 2">
            <a:extLst>
              <a:ext uri="{FF2B5EF4-FFF2-40B4-BE49-F238E27FC236}">
                <a16:creationId xmlns:a16="http://schemas.microsoft.com/office/drawing/2014/main" id="{1048CB80-7D50-D04B-9FB5-6946A7D779E7}"/>
              </a:ext>
            </a:extLst>
          </p:cNvPr>
          <p:cNvSpPr txBox="1">
            <a:spLocks/>
          </p:cNvSpPr>
          <p:nvPr/>
        </p:nvSpPr>
        <p:spPr>
          <a:xfrm>
            <a:off x="7849355" y="2252348"/>
            <a:ext cx="2936410" cy="4093206"/>
          </a:xfrm>
          <a:prstGeom prst="rect">
            <a:avLst/>
          </a:prstGeom>
        </p:spPr>
        <p:txBody>
          <a:bodyPr lIns="0" tIns="0" rIns="0" bIns="0" rtlCol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b="1" err="1"/>
              <a:t>HomeOffice</a:t>
            </a:r>
            <a:r>
              <a:rPr lang="de-DE" sz="1600" b="1"/>
              <a:t> Arbeitsplatz</a:t>
            </a:r>
          </a:p>
          <a:p>
            <a:r>
              <a:rPr lang="de-DE" sz="1600" b="1">
                <a:solidFill>
                  <a:schemeClr val="bg1">
                    <a:lumMod val="50000"/>
                    <a:lumOff val="50000"/>
                  </a:schemeClr>
                </a:solidFill>
              </a:rPr>
              <a:t>Lenovo T490</a:t>
            </a:r>
          </a:p>
          <a:p>
            <a:pPr marL="285750" indent="-285750">
              <a:buFontTx/>
              <a:buChar char="-"/>
            </a:pPr>
            <a:r>
              <a:rPr lang="de-DE" sz="1600">
                <a:solidFill>
                  <a:schemeClr val="bg1">
                    <a:lumMod val="50000"/>
                    <a:lumOff val="50000"/>
                  </a:schemeClr>
                </a:solidFill>
              </a:rPr>
              <a:t>Intel i7 / 16GB / 128GB SSD</a:t>
            </a:r>
          </a:p>
          <a:p>
            <a:pPr marL="285750" indent="-285750">
              <a:buFontTx/>
              <a:buChar char="-"/>
            </a:pPr>
            <a:r>
              <a:rPr lang="de-DE" sz="1600">
                <a:solidFill>
                  <a:schemeClr val="bg1">
                    <a:lumMod val="50000"/>
                    <a:lumOff val="50000"/>
                  </a:schemeClr>
                </a:solidFill>
              </a:rPr>
              <a:t>Integrated Graphics 630</a:t>
            </a:r>
          </a:p>
          <a:p>
            <a:r>
              <a:rPr lang="de-DE" sz="1600" b="1" err="1">
                <a:solidFill>
                  <a:schemeClr val="bg1">
                    <a:lumMod val="50000"/>
                    <a:lumOff val="50000"/>
                  </a:schemeClr>
                </a:solidFill>
              </a:rPr>
              <a:t>DockingStation</a:t>
            </a:r>
            <a:r>
              <a:rPr lang="de-DE" sz="1600">
                <a:solidFill>
                  <a:schemeClr val="bg1">
                    <a:lumMod val="50000"/>
                    <a:lumOff val="50000"/>
                  </a:schemeClr>
                </a:solidFill>
              </a:rPr>
              <a:t> – USB-C</a:t>
            </a:r>
          </a:p>
          <a:p>
            <a:r>
              <a:rPr lang="de-DE" sz="1600" b="1">
                <a:solidFill>
                  <a:schemeClr val="bg1">
                    <a:lumMod val="50000"/>
                    <a:lumOff val="50000"/>
                  </a:schemeClr>
                </a:solidFill>
              </a:rPr>
              <a:t>Monitor</a:t>
            </a:r>
            <a:r>
              <a:rPr lang="de-DE" sz="1600">
                <a:solidFill>
                  <a:schemeClr val="bg1">
                    <a:lumMod val="50000"/>
                    <a:lumOff val="50000"/>
                  </a:schemeClr>
                </a:solidFill>
              </a:rPr>
              <a:t> – Samsung 24Zoll</a:t>
            </a:r>
          </a:p>
          <a:p>
            <a:r>
              <a:rPr lang="de-DE" sz="1600" b="1">
                <a:solidFill>
                  <a:schemeClr val="bg1">
                    <a:lumMod val="50000"/>
                    <a:lumOff val="50000"/>
                  </a:schemeClr>
                </a:solidFill>
              </a:rPr>
              <a:t>Tastatur</a:t>
            </a:r>
            <a:r>
              <a:rPr lang="de-DE" sz="1600">
                <a:solidFill>
                  <a:schemeClr val="bg1">
                    <a:lumMod val="50000"/>
                    <a:lumOff val="50000"/>
                  </a:schemeClr>
                </a:solidFill>
              </a:rPr>
              <a:t> – Lenovo</a:t>
            </a:r>
          </a:p>
          <a:p>
            <a:r>
              <a:rPr lang="de-DE" sz="1600" b="1">
                <a:solidFill>
                  <a:schemeClr val="bg1">
                    <a:lumMod val="50000"/>
                    <a:lumOff val="50000"/>
                  </a:schemeClr>
                </a:solidFill>
              </a:rPr>
              <a:t>Mouse</a:t>
            </a:r>
            <a:r>
              <a:rPr lang="de-DE" sz="1600">
                <a:solidFill>
                  <a:schemeClr val="bg1">
                    <a:lumMod val="50000"/>
                    <a:lumOff val="50000"/>
                  </a:schemeClr>
                </a:solidFill>
              </a:rPr>
              <a:t> – Lenovo</a:t>
            </a:r>
          </a:p>
          <a:p>
            <a:r>
              <a:rPr lang="de-DE" sz="1600" b="1">
                <a:solidFill>
                  <a:schemeClr val="bg1">
                    <a:lumMod val="50000"/>
                    <a:lumOff val="50000"/>
                  </a:schemeClr>
                </a:solidFill>
              </a:rPr>
              <a:t>Headset</a:t>
            </a:r>
            <a:r>
              <a:rPr lang="de-DE" sz="1600">
                <a:solidFill>
                  <a:schemeClr val="bg1">
                    <a:lumMod val="50000"/>
                    <a:lumOff val="50000"/>
                  </a:schemeClr>
                </a:solidFill>
              </a:rPr>
              <a:t> – </a:t>
            </a:r>
            <a:r>
              <a:rPr lang="de-DE" sz="1600" err="1">
                <a:solidFill>
                  <a:schemeClr val="bg1">
                    <a:lumMod val="50000"/>
                    <a:lumOff val="50000"/>
                  </a:schemeClr>
                </a:solidFill>
              </a:rPr>
              <a:t>Jabra</a:t>
            </a:r>
            <a:r>
              <a:rPr lang="de-DE" sz="1600">
                <a:solidFill>
                  <a:schemeClr val="bg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err="1">
                <a:solidFill>
                  <a:schemeClr val="bg1">
                    <a:lumMod val="50000"/>
                    <a:lumOff val="50000"/>
                  </a:schemeClr>
                </a:solidFill>
              </a:rPr>
              <a:t>Evolve</a:t>
            </a:r>
            <a:r>
              <a:rPr lang="de-DE" sz="1600">
                <a:solidFill>
                  <a:schemeClr val="bg1">
                    <a:lumMod val="50000"/>
                    <a:lumOff val="50000"/>
                  </a:schemeClr>
                </a:solidFill>
              </a:rPr>
              <a:t> 30 MS</a:t>
            </a:r>
          </a:p>
          <a:p>
            <a:r>
              <a:rPr lang="de-DE" sz="1600"/>
              <a:t>= 1736€</a:t>
            </a:r>
          </a:p>
          <a:p>
            <a:endParaRPr lang="de-DE"/>
          </a:p>
          <a:p>
            <a:endParaRPr lang="de-DE"/>
          </a:p>
          <a:p>
            <a:endParaRPr lang="de-DE"/>
          </a:p>
        </p:txBody>
      </p:sp>
      <p:cxnSp>
        <p:nvCxnSpPr>
          <p:cNvPr id="22" name="Gerader Verbinder 5">
            <a:extLst>
              <a:ext uri="{FF2B5EF4-FFF2-40B4-BE49-F238E27FC236}">
                <a16:creationId xmlns:a16="http://schemas.microsoft.com/office/drawing/2014/main" id="{1B778E31-0BAE-9B41-A15B-EA330499A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33812" y="2504981"/>
            <a:ext cx="1012258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Gerader Verbinder 5">
            <a:extLst>
              <a:ext uri="{FF2B5EF4-FFF2-40B4-BE49-F238E27FC236}">
                <a16:creationId xmlns:a16="http://schemas.microsoft.com/office/drawing/2014/main" id="{23EDA511-665C-8F44-8D9F-EC8BD81B9C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39012" y="5591081"/>
            <a:ext cx="1012258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Gerader Verbinder 5">
            <a:extLst>
              <a:ext uri="{FF2B5EF4-FFF2-40B4-BE49-F238E27FC236}">
                <a16:creationId xmlns:a16="http://schemas.microsoft.com/office/drawing/2014/main" id="{CCD69C5C-F7BD-A246-B86C-5116BAEF3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36261" y="5548593"/>
            <a:ext cx="1012258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7150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9D4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A3DC4DCC-46DD-4ED5-93DF-7D5D252BF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„</a:t>
            </a:r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EDC35020-811A-6347-8ACA-87D6CC930F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28699" y="2304344"/>
            <a:ext cx="10543191" cy="2989263"/>
          </a:xfrm>
        </p:spPr>
        <p:txBody>
          <a:bodyPr rtlCol="0"/>
          <a:lstStyle/>
          <a:p>
            <a:pPr rtl="0"/>
            <a:r>
              <a:rPr lang="de-DE" b="1"/>
              <a:t>Unsere Idee:</a:t>
            </a:r>
          </a:p>
          <a:p>
            <a:pPr rtl="0"/>
            <a:r>
              <a:rPr lang="de-DE"/>
              <a:t>Als Ersatz für die 200 PC-Arbeitsplätze kann man auch </a:t>
            </a:r>
          </a:p>
          <a:p>
            <a:pPr rtl="0"/>
            <a:r>
              <a:rPr lang="de-DE"/>
              <a:t>200 Laptop Arbeitsplätze bestellen. </a:t>
            </a:r>
          </a:p>
          <a:p>
            <a:pPr rtl="0"/>
            <a:r>
              <a:rPr lang="de-DE" sz="1800" i="1"/>
              <a:t>&gt; Die Kosten sind dabei, dank Energieersparnis &amp; Entfall der zusätzlichen </a:t>
            </a:r>
            <a:r>
              <a:rPr lang="de-DE" sz="1800" i="1" err="1"/>
              <a:t>HomeOffice</a:t>
            </a:r>
            <a:r>
              <a:rPr lang="de-DE" sz="1800" i="1"/>
              <a:t> Laptops, </a:t>
            </a:r>
            <a:r>
              <a:rPr lang="de-DE" sz="1800" i="1" u="sng"/>
              <a:t>identisch.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018A7AB-44FC-4541-8111-0B78B1D74904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9471378" y="6292334"/>
            <a:ext cx="1882422" cy="181094"/>
          </a:xfrm>
        </p:spPr>
        <p:txBody>
          <a:bodyPr rtlCol="0"/>
          <a:lstStyle/>
          <a:p>
            <a:pPr rtl="0"/>
            <a:fld id="{28A73743-2084-6B42-A3E9-5B18EA11ABA6}" type="datetime4">
              <a:rPr lang="de-DE" smtClean="0"/>
              <a:t>7. Dezember 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237C169-F2B5-4068-A5B4-805706D8157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028701" y="6294120"/>
            <a:ext cx="8732268" cy="181094"/>
          </a:xfrm>
        </p:spPr>
        <p:txBody>
          <a:bodyPr rtlCol="0"/>
          <a:lstStyle/>
          <a:p>
            <a:pPr rtl="0"/>
            <a:r>
              <a:rPr lang="de-DE">
                <a:solidFill>
                  <a:schemeClr val="bg1"/>
                </a:solidFill>
              </a:rPr>
              <a:t>Angebotsvorstellung - Eileen Rümke, Anna Zelt, Jonas Richter, Niclas Edge, Ege Bayro</a:t>
            </a:r>
            <a:endParaRPr lang="de-DE" b="0">
              <a:solidFill>
                <a:schemeClr val="bg1"/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978C4B2-02EF-4CCF-8822-E0B9DF4345B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93500" y="6292334"/>
            <a:ext cx="412750" cy="182880"/>
          </a:xfrm>
        </p:spPr>
        <p:txBody>
          <a:bodyPr rtlCol="0"/>
          <a:lstStyle/>
          <a:p>
            <a:pPr rtl="0"/>
            <a:fld id="{7782931A-7D25-4B4B-9464-57AE418934A3}" type="slidenum">
              <a:rPr lang="de-DE" smtClean="0"/>
              <a:pPr rtl="0"/>
              <a:t>5</a:t>
            </a:fld>
            <a:endParaRPr lang="de-D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BACA66-F21C-F54F-948A-9B01B56D371E}"/>
              </a:ext>
            </a:extLst>
          </p:cNvPr>
          <p:cNvSpPr/>
          <p:nvPr/>
        </p:nvSpPr>
        <p:spPr>
          <a:xfrm>
            <a:off x="11328445" y="308186"/>
            <a:ext cx="514154" cy="514154"/>
          </a:xfrm>
          <a:prstGeom prst="ellipse">
            <a:avLst/>
          </a:prstGeom>
          <a:solidFill>
            <a:srgbClr val="9999FF"/>
          </a:solidFill>
          <a:ln>
            <a:solidFill>
              <a:srgbClr val="706F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691D2D0-EBFC-304B-8576-C758B313B6BD}"/>
              </a:ext>
            </a:extLst>
          </p:cNvPr>
          <p:cNvSpPr txBox="1"/>
          <p:nvPr/>
        </p:nvSpPr>
        <p:spPr>
          <a:xfrm>
            <a:off x="10240037" y="376705"/>
            <a:ext cx="1439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err="1">
                <a:solidFill>
                  <a:schemeClr val="bg1"/>
                </a:solidFill>
              </a:rPr>
              <a:t>ProKreis</a:t>
            </a:r>
            <a:r>
              <a:rPr lang="de-DE" b="1">
                <a:solidFill>
                  <a:schemeClr val="bg1"/>
                </a:solidFill>
              </a:rPr>
              <a:t> </a:t>
            </a:r>
            <a:r>
              <a:rPr lang="de-DE" b="1"/>
              <a:t> IT</a:t>
            </a:r>
          </a:p>
        </p:txBody>
      </p:sp>
    </p:spTree>
    <p:extLst>
      <p:ext uri="{BB962C8B-B14F-4D97-AF65-F5344CB8AC3E}">
        <p14:creationId xmlns:p14="http://schemas.microsoft.com/office/powerpoint/2010/main" val="3398884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E3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084A840E-9000-7441-BEB7-FFEE48A4F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Optionen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403419F-491F-7841-848A-9A87CA47152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/>
          <a:p>
            <a:pPr rtl="0"/>
            <a:r>
              <a:rPr lang="de-DE">
                <a:solidFill>
                  <a:schemeClr val="bg1">
                    <a:lumMod val="50000"/>
                    <a:lumOff val="50000"/>
                  </a:schemeClr>
                </a:solidFill>
              </a:rPr>
              <a:t>Option A – Genau nach Vorgabe</a:t>
            </a:r>
          </a:p>
          <a:p>
            <a:pPr rtl="0"/>
            <a:r>
              <a:rPr lang="de-DE"/>
              <a:t>200xStandard / 30xWorkstation / 70xLaptop</a:t>
            </a:r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48529241-5517-094D-8365-77164D7362C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r>
              <a:rPr lang="de-DE"/>
              <a:t>Jeweils mit Peripherie Geräten</a:t>
            </a:r>
          </a:p>
          <a:p>
            <a:pPr lvl="1"/>
            <a:r>
              <a:rPr lang="de-DE"/>
              <a:t>Monitor</a:t>
            </a:r>
          </a:p>
          <a:p>
            <a:pPr lvl="1"/>
            <a:r>
              <a:rPr lang="de-DE"/>
              <a:t>Tastatur + Mouse</a:t>
            </a:r>
          </a:p>
          <a:p>
            <a:pPr lvl="1"/>
            <a:r>
              <a:rPr lang="de-DE"/>
              <a:t>Drucker</a:t>
            </a:r>
          </a:p>
          <a:p>
            <a:pPr lvl="1"/>
            <a:r>
              <a:rPr lang="de-DE"/>
              <a:t>Die Laptops mit Docking Station </a:t>
            </a:r>
          </a:p>
          <a:p>
            <a:pPr marL="0" indent="0" rtl="0">
              <a:buNone/>
            </a:pPr>
            <a:endParaRPr lang="de-DE"/>
          </a:p>
          <a:p>
            <a:pPr rtl="0"/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DD49E377-69FC-6B46-BF8A-82373088B4B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/>
          <a:lstStyle/>
          <a:p>
            <a:pPr rtl="0"/>
            <a:r>
              <a:rPr lang="de-DE">
                <a:solidFill>
                  <a:schemeClr val="bg1">
                    <a:lumMod val="50000"/>
                    <a:lumOff val="50000"/>
                  </a:schemeClr>
                </a:solidFill>
              </a:rPr>
              <a:t>Option B – Ultimative Mobilität</a:t>
            </a:r>
          </a:p>
          <a:p>
            <a:pPr rtl="0"/>
            <a:r>
              <a:rPr lang="de-DE"/>
              <a:t>200xLaptop / 30xWorkstation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B94149-777B-A542-AC15-9DF98E21D24F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6285649" y="3044590"/>
            <a:ext cx="4711005" cy="2578970"/>
          </a:xfrm>
        </p:spPr>
        <p:txBody>
          <a:bodyPr rtlCol="0"/>
          <a:lstStyle/>
          <a:p>
            <a:pPr rtl="0"/>
            <a:r>
              <a:rPr lang="de-DE"/>
              <a:t>Statt den Standard PC-Arbeitsplätzen Laptops mit Docking Station</a:t>
            </a:r>
          </a:p>
          <a:p>
            <a:pPr marL="0" indent="0" rtl="0">
              <a:buNone/>
            </a:pPr>
            <a:endParaRPr lang="de-DE"/>
          </a:p>
          <a:p>
            <a:pPr marL="0" indent="0" rtl="0">
              <a:buNone/>
            </a:pPr>
            <a:r>
              <a:rPr lang="de-DE" b="1"/>
              <a:t>Vorteil:</a:t>
            </a:r>
          </a:p>
          <a:p>
            <a:pPr rtl="0"/>
            <a:r>
              <a:rPr lang="de-DE"/>
              <a:t>Mobileres Arbeiten für alle Mitarbeiter möglich</a:t>
            </a:r>
          </a:p>
          <a:p>
            <a:pPr rtl="0"/>
            <a:r>
              <a:rPr lang="de-DE"/>
              <a:t>Kosten sind gleich, wenn man die Energiekosten auf 4 Jahre mit einrechnet</a:t>
            </a:r>
          </a:p>
          <a:p>
            <a:pPr marL="0" indent="0" rtl="0">
              <a:buNone/>
            </a:pPr>
            <a:endParaRPr lang="de-DE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C924FD0-A561-4F4E-B8B3-C2D2E29AC4B9}"/>
              </a:ext>
            </a:extLst>
          </p:cNvPr>
          <p:cNvSpPr>
            <a:spLocks noGrp="1"/>
          </p:cNvSpPr>
          <p:nvPr>
            <p:ph type="dt" sz="half" idx="19"/>
          </p:nvPr>
        </p:nvSpPr>
        <p:spPr>
          <a:xfrm>
            <a:off x="9830818" y="6292334"/>
            <a:ext cx="1522982" cy="182880"/>
          </a:xfrm>
        </p:spPr>
        <p:txBody>
          <a:bodyPr rtlCol="0"/>
          <a:lstStyle/>
          <a:p>
            <a:pPr rtl="0"/>
            <a:fld id="{9E1B516D-272A-C442-9B27-7CCA8E32B090}" type="datetime4">
              <a:rPr lang="de-DE" smtClean="0"/>
              <a:t>7. Dezember 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7AD1E5F-3782-4812-98F3-60BDB803DB78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941616" y="6292334"/>
            <a:ext cx="8819352" cy="184666"/>
          </a:xfrm>
        </p:spPr>
        <p:txBody>
          <a:bodyPr rtlCol="0"/>
          <a:lstStyle/>
          <a:p>
            <a:pPr rtl="0"/>
            <a:r>
              <a:rPr lang="de-DE">
                <a:solidFill>
                  <a:schemeClr val="bg1"/>
                </a:solidFill>
              </a:rPr>
              <a:t>Angebotsvorstellung - Eileen Rümke, Anna Zelt, Jonas Richter, Niclas Edge, Ege Bayro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EA07C02-54FF-4B71-8E0D-7F4BCFC6A69E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11493500" y="6292334"/>
            <a:ext cx="412750" cy="182880"/>
          </a:xfrm>
        </p:spPr>
        <p:txBody>
          <a:bodyPr rtlCol="0"/>
          <a:lstStyle/>
          <a:p>
            <a:pPr rtl="0"/>
            <a:fld id="{7782931A-7D25-4B4B-9464-57AE418934A3}" type="slidenum">
              <a:rPr lang="de-DE" smtClean="0"/>
              <a:pPr rtl="0"/>
              <a:t>6</a:t>
            </a:fld>
            <a:endParaRPr lang="de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4E9B995-EB89-6A4F-AD39-6765F3DE1734}"/>
              </a:ext>
            </a:extLst>
          </p:cNvPr>
          <p:cNvSpPr/>
          <p:nvPr/>
        </p:nvSpPr>
        <p:spPr>
          <a:xfrm>
            <a:off x="11328445" y="308186"/>
            <a:ext cx="514154" cy="514154"/>
          </a:xfrm>
          <a:prstGeom prst="ellipse">
            <a:avLst/>
          </a:prstGeom>
          <a:solidFill>
            <a:srgbClr val="9999FF"/>
          </a:solidFill>
          <a:ln>
            <a:solidFill>
              <a:srgbClr val="706F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19D9953-9DCB-BD46-997A-73B2AD770CCC}"/>
              </a:ext>
            </a:extLst>
          </p:cNvPr>
          <p:cNvSpPr txBox="1"/>
          <p:nvPr/>
        </p:nvSpPr>
        <p:spPr>
          <a:xfrm>
            <a:off x="10240037" y="376705"/>
            <a:ext cx="1439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err="1">
                <a:solidFill>
                  <a:schemeClr val="bg1"/>
                </a:solidFill>
              </a:rPr>
              <a:t>ProKreis</a:t>
            </a:r>
            <a:r>
              <a:rPr lang="de-DE" b="1">
                <a:solidFill>
                  <a:schemeClr val="bg1"/>
                </a:solidFill>
              </a:rPr>
              <a:t> </a:t>
            </a:r>
            <a:r>
              <a:rPr lang="de-DE" b="1"/>
              <a:t> IT</a:t>
            </a:r>
          </a:p>
        </p:txBody>
      </p:sp>
    </p:spTree>
    <p:extLst>
      <p:ext uri="{BB962C8B-B14F-4D97-AF65-F5344CB8AC3E}">
        <p14:creationId xmlns:p14="http://schemas.microsoft.com/office/powerpoint/2010/main" val="244918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9D4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084A840E-9000-7441-BEB7-FFEE48A4F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Optionen Preise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403419F-491F-7841-848A-9A87CA47152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/>
          <a:p>
            <a:pPr rtl="0"/>
            <a:r>
              <a:rPr lang="de-DE">
                <a:solidFill>
                  <a:schemeClr val="bg1">
                    <a:lumMod val="50000"/>
                    <a:lumOff val="50000"/>
                  </a:schemeClr>
                </a:solidFill>
              </a:rPr>
              <a:t>Option A – Genau nach Vorgabe</a:t>
            </a:r>
          </a:p>
          <a:p>
            <a:pPr rtl="0"/>
            <a:r>
              <a:rPr lang="de-DE"/>
              <a:t>200xStandard / 30xWorkstation / 70xLaptop</a:t>
            </a:r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48529241-5517-094D-8365-77164D7362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6641" y="3044590"/>
            <a:ext cx="4868860" cy="2258930"/>
          </a:xfrm>
        </p:spPr>
        <p:txBody>
          <a:bodyPr rtlCol="0"/>
          <a:lstStyle/>
          <a:p>
            <a:pPr marL="0" indent="0" rtl="0">
              <a:buNone/>
            </a:pPr>
            <a:endParaRPr lang="de-DE"/>
          </a:p>
          <a:p>
            <a:pPr marL="0" indent="0" rtl="0">
              <a:buNone/>
            </a:pPr>
            <a:r>
              <a:rPr lang="de-DE"/>
              <a:t>Hardware 		= 473.000€</a:t>
            </a:r>
          </a:p>
          <a:p>
            <a:pPr marL="0" indent="0" rtl="0">
              <a:buNone/>
            </a:pPr>
            <a:r>
              <a:rPr lang="de-DE"/>
              <a:t>Energiekosten auf 4 Jahre  = 37.000€</a:t>
            </a:r>
          </a:p>
          <a:p>
            <a:pPr marL="0" indent="0" rtl="0">
              <a:buNone/>
            </a:pPr>
            <a:r>
              <a:rPr lang="de-DE"/>
              <a:t>			</a:t>
            </a:r>
            <a:r>
              <a:rPr lang="de-DE" b="1"/>
              <a:t>== 510.000€</a:t>
            </a:r>
          </a:p>
          <a:p>
            <a:pPr marL="0" indent="0" rtl="0">
              <a:buNone/>
            </a:pPr>
            <a:endParaRPr lang="de-DE"/>
          </a:p>
          <a:p>
            <a:pPr marL="0" indent="0" rtl="0">
              <a:buNone/>
            </a:pPr>
            <a:r>
              <a:rPr lang="de-DE"/>
              <a:t>Inkl. 10% Ersatzrechner</a:t>
            </a:r>
          </a:p>
          <a:p>
            <a:pPr rtl="0"/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DD49E377-69FC-6B46-BF8A-82373088B4B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/>
          <a:lstStyle/>
          <a:p>
            <a:pPr rtl="0"/>
            <a:r>
              <a:rPr lang="de-DE">
                <a:solidFill>
                  <a:schemeClr val="bg1">
                    <a:lumMod val="50000"/>
                    <a:lumOff val="50000"/>
                  </a:schemeClr>
                </a:solidFill>
              </a:rPr>
              <a:t>Option B – Ultimative Mobilität</a:t>
            </a:r>
          </a:p>
          <a:p>
            <a:pPr rtl="0"/>
            <a:r>
              <a:rPr lang="de-DE"/>
              <a:t>200xLaptop / 30xWorkstation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B94149-777B-A542-AC15-9DF98E21D24F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6285649" y="3044590"/>
            <a:ext cx="4711005" cy="1942138"/>
          </a:xfrm>
        </p:spPr>
        <p:txBody>
          <a:bodyPr rtlCol="0"/>
          <a:lstStyle/>
          <a:p>
            <a:pPr marL="0" indent="0">
              <a:buNone/>
            </a:pPr>
            <a:endParaRPr lang="de-DE"/>
          </a:p>
          <a:p>
            <a:pPr marL="0" indent="0">
              <a:buNone/>
            </a:pPr>
            <a:r>
              <a:rPr lang="de-DE"/>
              <a:t>Hardware 		= 498.000€</a:t>
            </a:r>
          </a:p>
          <a:p>
            <a:pPr marL="0" indent="0">
              <a:buNone/>
            </a:pPr>
            <a:r>
              <a:rPr lang="de-DE"/>
              <a:t>Energiekosten auf 4 Jahre  = 12.000€</a:t>
            </a:r>
          </a:p>
          <a:p>
            <a:pPr marL="0" indent="0">
              <a:buNone/>
            </a:pPr>
            <a:r>
              <a:rPr lang="de-DE"/>
              <a:t>			</a:t>
            </a:r>
            <a:r>
              <a:rPr lang="de-DE" b="1"/>
              <a:t>== 510.000</a:t>
            </a:r>
          </a:p>
          <a:p>
            <a:pPr marL="0" indent="0">
              <a:buNone/>
            </a:pPr>
            <a:endParaRPr lang="de-DE"/>
          </a:p>
          <a:p>
            <a:pPr marL="0" indent="0">
              <a:buNone/>
            </a:pPr>
            <a:r>
              <a:rPr lang="de-DE"/>
              <a:t>Inkl. 10% Ersatzrechner</a:t>
            </a:r>
          </a:p>
          <a:p>
            <a:endParaRPr lang="de-DE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C924FD0-A561-4F4E-B8B3-C2D2E29AC4B9}"/>
              </a:ext>
            </a:extLst>
          </p:cNvPr>
          <p:cNvSpPr>
            <a:spLocks noGrp="1"/>
          </p:cNvSpPr>
          <p:nvPr>
            <p:ph type="dt" sz="half" idx="19"/>
          </p:nvPr>
        </p:nvSpPr>
        <p:spPr>
          <a:xfrm>
            <a:off x="9830818" y="6292334"/>
            <a:ext cx="1522982" cy="182880"/>
          </a:xfrm>
        </p:spPr>
        <p:txBody>
          <a:bodyPr rtlCol="0"/>
          <a:lstStyle/>
          <a:p>
            <a:pPr rtl="0"/>
            <a:fld id="{9E1B516D-272A-C442-9B27-7CCA8E32B090}" type="datetime4">
              <a:rPr lang="de-DE" smtClean="0"/>
              <a:t>7. Dezember 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7AD1E5F-3782-4812-98F3-60BDB803DB78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941616" y="6292334"/>
            <a:ext cx="8819352" cy="184666"/>
          </a:xfrm>
        </p:spPr>
        <p:txBody>
          <a:bodyPr rtlCol="0"/>
          <a:lstStyle/>
          <a:p>
            <a:pPr rtl="0"/>
            <a:r>
              <a:rPr lang="de-DE">
                <a:solidFill>
                  <a:schemeClr val="bg1"/>
                </a:solidFill>
              </a:rPr>
              <a:t>Angebotsvorstellung - Eileen Rümke, Anna Zelt, Jonas Richter, Niclas Edge, Ege Bayro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EA07C02-54FF-4B71-8E0D-7F4BCFC6A69E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11493500" y="6292334"/>
            <a:ext cx="412750" cy="182880"/>
          </a:xfrm>
        </p:spPr>
        <p:txBody>
          <a:bodyPr rtlCol="0"/>
          <a:lstStyle/>
          <a:p>
            <a:pPr rtl="0"/>
            <a:fld id="{7782931A-7D25-4B4B-9464-57AE418934A3}" type="slidenum">
              <a:rPr lang="de-DE" smtClean="0"/>
              <a:pPr rtl="0"/>
              <a:t>7</a:t>
            </a:fld>
            <a:endParaRPr lang="de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4E9B995-EB89-6A4F-AD39-6765F3DE1734}"/>
              </a:ext>
            </a:extLst>
          </p:cNvPr>
          <p:cNvSpPr/>
          <p:nvPr/>
        </p:nvSpPr>
        <p:spPr>
          <a:xfrm>
            <a:off x="11328445" y="308186"/>
            <a:ext cx="514154" cy="514154"/>
          </a:xfrm>
          <a:prstGeom prst="ellipse">
            <a:avLst/>
          </a:prstGeom>
          <a:solidFill>
            <a:srgbClr val="9999FF"/>
          </a:solidFill>
          <a:ln>
            <a:solidFill>
              <a:srgbClr val="706F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19D9953-9DCB-BD46-997A-73B2AD770CCC}"/>
              </a:ext>
            </a:extLst>
          </p:cNvPr>
          <p:cNvSpPr txBox="1"/>
          <p:nvPr/>
        </p:nvSpPr>
        <p:spPr>
          <a:xfrm>
            <a:off x="10240037" y="376705"/>
            <a:ext cx="1439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err="1">
                <a:solidFill>
                  <a:schemeClr val="bg1"/>
                </a:solidFill>
              </a:rPr>
              <a:t>ProKreis</a:t>
            </a:r>
            <a:r>
              <a:rPr lang="de-DE" b="1">
                <a:solidFill>
                  <a:schemeClr val="bg1"/>
                </a:solidFill>
              </a:rPr>
              <a:t> </a:t>
            </a:r>
            <a:r>
              <a:rPr lang="de-DE" b="1"/>
              <a:t> IT</a:t>
            </a:r>
          </a:p>
        </p:txBody>
      </p:sp>
    </p:spTree>
    <p:extLst>
      <p:ext uri="{BB962C8B-B14F-4D97-AF65-F5344CB8AC3E}">
        <p14:creationId xmlns:p14="http://schemas.microsoft.com/office/powerpoint/2010/main" val="3711695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9D4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A3DC4DCC-46DD-4ED5-93DF-7D5D252BF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„</a:t>
            </a:r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EDC35020-811A-6347-8ACA-87D6CC930F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28699" y="2304344"/>
            <a:ext cx="10299745" cy="2989263"/>
          </a:xfrm>
        </p:spPr>
        <p:txBody>
          <a:bodyPr rtlCol="0"/>
          <a:lstStyle/>
          <a:p>
            <a:pPr rtl="0"/>
            <a:r>
              <a:rPr lang="de-DE" b="1"/>
              <a:t>Mischform:</a:t>
            </a:r>
          </a:p>
          <a:p>
            <a:pPr rtl="0"/>
            <a:r>
              <a:rPr lang="de-DE"/>
              <a:t>Diese Beiden Optionen können auch beliebig weit gemischt werden.</a:t>
            </a:r>
            <a:endParaRPr lang="de-DE" i="1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018A7AB-44FC-4541-8111-0B78B1D74904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9471378" y="6292334"/>
            <a:ext cx="1882422" cy="181094"/>
          </a:xfrm>
        </p:spPr>
        <p:txBody>
          <a:bodyPr rtlCol="0"/>
          <a:lstStyle/>
          <a:p>
            <a:pPr rtl="0"/>
            <a:fld id="{28A73743-2084-6B42-A3E9-5B18EA11ABA6}" type="datetime4">
              <a:rPr lang="de-DE" smtClean="0"/>
              <a:t>7. Dezember 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237C169-F2B5-4068-A5B4-805706D8157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028701" y="6294120"/>
            <a:ext cx="8732268" cy="181094"/>
          </a:xfrm>
        </p:spPr>
        <p:txBody>
          <a:bodyPr rtlCol="0"/>
          <a:lstStyle/>
          <a:p>
            <a:pPr rtl="0"/>
            <a:r>
              <a:rPr lang="de-DE">
                <a:solidFill>
                  <a:schemeClr val="bg1"/>
                </a:solidFill>
              </a:rPr>
              <a:t>Angebotsvorstellung - Eileen Rümke, Anna Zelt, Jonas Richter, Niclas Edge, Ege Bayro</a:t>
            </a:r>
            <a:endParaRPr lang="de-DE" b="0">
              <a:solidFill>
                <a:schemeClr val="bg1"/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978C4B2-02EF-4CCF-8822-E0B9DF4345B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93500" y="6292334"/>
            <a:ext cx="412750" cy="182880"/>
          </a:xfrm>
        </p:spPr>
        <p:txBody>
          <a:bodyPr rtlCol="0"/>
          <a:lstStyle/>
          <a:p>
            <a:pPr rtl="0"/>
            <a:fld id="{7782931A-7D25-4B4B-9464-57AE418934A3}" type="slidenum">
              <a:rPr lang="de-DE" smtClean="0"/>
              <a:pPr rtl="0"/>
              <a:t>8</a:t>
            </a:fld>
            <a:endParaRPr lang="de-D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BACA66-F21C-F54F-948A-9B01B56D371E}"/>
              </a:ext>
            </a:extLst>
          </p:cNvPr>
          <p:cNvSpPr/>
          <p:nvPr/>
        </p:nvSpPr>
        <p:spPr>
          <a:xfrm>
            <a:off x="11328445" y="308186"/>
            <a:ext cx="514154" cy="514154"/>
          </a:xfrm>
          <a:prstGeom prst="ellipse">
            <a:avLst/>
          </a:prstGeom>
          <a:solidFill>
            <a:srgbClr val="9999FF"/>
          </a:solidFill>
          <a:ln>
            <a:solidFill>
              <a:srgbClr val="706F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691D2D0-EBFC-304B-8576-C758B313B6BD}"/>
              </a:ext>
            </a:extLst>
          </p:cNvPr>
          <p:cNvSpPr txBox="1"/>
          <p:nvPr/>
        </p:nvSpPr>
        <p:spPr>
          <a:xfrm>
            <a:off x="10240037" y="376705"/>
            <a:ext cx="1439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err="1">
                <a:solidFill>
                  <a:schemeClr val="bg1"/>
                </a:solidFill>
              </a:rPr>
              <a:t>ProKreis</a:t>
            </a:r>
            <a:r>
              <a:rPr lang="de-DE" b="1">
                <a:solidFill>
                  <a:schemeClr val="bg1"/>
                </a:solidFill>
              </a:rPr>
              <a:t> </a:t>
            </a:r>
            <a:r>
              <a:rPr lang="de-DE" b="1"/>
              <a:t> IT</a:t>
            </a:r>
          </a:p>
        </p:txBody>
      </p:sp>
    </p:spTree>
    <p:extLst>
      <p:ext uri="{BB962C8B-B14F-4D97-AF65-F5344CB8AC3E}">
        <p14:creationId xmlns:p14="http://schemas.microsoft.com/office/powerpoint/2010/main" val="2802918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9D4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4B4391A8-86CF-7246-9C31-CC6670044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381000"/>
            <a:ext cx="7810500" cy="1263352"/>
          </a:xfrm>
        </p:spPr>
        <p:txBody>
          <a:bodyPr rtlCol="0"/>
          <a:lstStyle/>
          <a:p>
            <a:pPr rtl="0"/>
            <a:r>
              <a:rPr lang="de-DE" sz="2800"/>
              <a:t>Energiekosten</a:t>
            </a:r>
            <a:r>
              <a:rPr lang="de-DE"/>
              <a:t> </a:t>
            </a:r>
            <a:br>
              <a:rPr lang="de-DE"/>
            </a:br>
            <a:r>
              <a:rPr lang="de-DE"/>
              <a:t>Verlauf über 6 Jahre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7D75E85-59EF-445E-8928-63AC7377D2C2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830818" y="6292334"/>
            <a:ext cx="1522982" cy="182880"/>
          </a:xfrm>
        </p:spPr>
        <p:txBody>
          <a:bodyPr rtlCol="0"/>
          <a:lstStyle/>
          <a:p>
            <a:pPr rtl="0"/>
            <a:fld id="{AF41DEDA-7465-514D-9AF6-83C16DF87BB6}" type="datetime4">
              <a:rPr lang="de-DE" smtClean="0"/>
              <a:t>7. Dezember 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26F5772-47E8-412F-A4E9-2F4CECCBF51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028700" y="6294120"/>
            <a:ext cx="8732268" cy="181094"/>
          </a:xfrm>
        </p:spPr>
        <p:txBody>
          <a:bodyPr rtlCol="0"/>
          <a:lstStyle/>
          <a:p>
            <a:pPr rtl="0"/>
            <a:r>
              <a:rPr lang="de-DE">
                <a:solidFill>
                  <a:schemeClr val="bg1"/>
                </a:solidFill>
              </a:rPr>
              <a:t>Angebotsvorstellung - Eileen </a:t>
            </a:r>
            <a:r>
              <a:rPr lang="de-DE" err="1">
                <a:solidFill>
                  <a:schemeClr val="bg1"/>
                </a:solidFill>
              </a:rPr>
              <a:t>Rümke</a:t>
            </a:r>
            <a:r>
              <a:rPr lang="de-DE">
                <a:solidFill>
                  <a:schemeClr val="bg1"/>
                </a:solidFill>
              </a:rPr>
              <a:t>, Anna Zelt, Jonas Richter, Niclas Edge, </a:t>
            </a:r>
            <a:r>
              <a:rPr lang="de-DE" err="1">
                <a:solidFill>
                  <a:schemeClr val="bg1"/>
                </a:solidFill>
              </a:rPr>
              <a:t>Ege</a:t>
            </a:r>
            <a:r>
              <a:rPr lang="de-DE">
                <a:solidFill>
                  <a:schemeClr val="bg1"/>
                </a:solidFill>
              </a:rPr>
              <a:t> </a:t>
            </a:r>
            <a:r>
              <a:rPr lang="de-DE" err="1">
                <a:solidFill>
                  <a:schemeClr val="bg1"/>
                </a:solidFill>
              </a:rPr>
              <a:t>Bayro</a:t>
            </a:r>
            <a:endParaRPr lang="de-DE">
              <a:solidFill>
                <a:schemeClr val="bg1"/>
              </a:solidFill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82835A-A332-4647-B267-D78B14BFA4A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493500" y="6292334"/>
            <a:ext cx="412750" cy="182880"/>
          </a:xfrm>
        </p:spPr>
        <p:txBody>
          <a:bodyPr rtlCol="0"/>
          <a:lstStyle/>
          <a:p>
            <a:pPr rtl="0"/>
            <a:fld id="{7782931A-7D25-4B4B-9464-57AE418934A3}" type="slidenum">
              <a:rPr lang="de-DE" smtClean="0"/>
              <a:pPr rtl="0"/>
              <a:t>9</a:t>
            </a:fld>
            <a:endParaRPr lang="de-DE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E350427-AE15-EC4A-AF5A-CC5C971B48CC}"/>
              </a:ext>
            </a:extLst>
          </p:cNvPr>
          <p:cNvSpPr/>
          <p:nvPr/>
        </p:nvSpPr>
        <p:spPr>
          <a:xfrm>
            <a:off x="11328445" y="308186"/>
            <a:ext cx="514154" cy="514154"/>
          </a:xfrm>
          <a:prstGeom prst="ellipse">
            <a:avLst/>
          </a:prstGeom>
          <a:solidFill>
            <a:srgbClr val="9999FF"/>
          </a:solidFill>
          <a:ln>
            <a:solidFill>
              <a:srgbClr val="706F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1F6CB06-CEC1-2141-8BB0-ECD1058550F1}"/>
              </a:ext>
            </a:extLst>
          </p:cNvPr>
          <p:cNvSpPr txBox="1"/>
          <p:nvPr/>
        </p:nvSpPr>
        <p:spPr>
          <a:xfrm>
            <a:off x="10240037" y="376705"/>
            <a:ext cx="1439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err="1">
                <a:solidFill>
                  <a:schemeClr val="bg1"/>
                </a:solidFill>
              </a:rPr>
              <a:t>ProKreis</a:t>
            </a:r>
            <a:r>
              <a:rPr lang="de-DE" b="1">
                <a:solidFill>
                  <a:schemeClr val="bg1"/>
                </a:solidFill>
              </a:rPr>
              <a:t> </a:t>
            </a:r>
            <a:r>
              <a:rPr lang="de-DE" b="1"/>
              <a:t> IT</a:t>
            </a:r>
          </a:p>
        </p:txBody>
      </p:sp>
      <p:graphicFrame>
        <p:nvGraphicFramePr>
          <p:cNvPr id="12" name="Diagramm 11">
            <a:extLst>
              <a:ext uri="{FF2B5EF4-FFF2-40B4-BE49-F238E27FC236}">
                <a16:creationId xmlns:a16="http://schemas.microsoft.com/office/drawing/2014/main" id="{4051EEB6-98AA-BD45-8F76-F51FF91016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3085161"/>
              </p:ext>
            </p:extLst>
          </p:nvPr>
        </p:nvGraphicFramePr>
        <p:xfrm>
          <a:off x="996950" y="2175640"/>
          <a:ext cx="10154526" cy="37837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51439976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35">
      <a:majorFont>
        <a:latin typeface="Arial Nova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9129372_TF89547415_Win32" id="{FB5501B6-7FFF-4001-A9DE-2367099F8F77}" vid="{5E866691-BC6E-4A66-98CC-0BD57207DD8C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D975AF8-B1C6-436B-A274-2C3ADC7798ED}">
  <ds:schemaRefs>
    <ds:schemaRef ds:uri="16c05727-aa75-4e4a-9b5f-8a80a1165891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E24273A0-A4DF-47AA-BF1F-8758123399CE}">
  <ds:schemaRefs>
    <ds:schemaRef ds:uri="71af3243-3dd4-4a8d-8c0d-dd76da1f02a5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82F651C-E5DA-470F-A6A6-D70E9A5EBFB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Design1</Template>
  <Application>Microsoft Office PowerPoint</Application>
  <PresentationFormat>Widescreen</PresentationFormat>
  <Slides>14</Slides>
  <Notes>14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Design1</vt:lpstr>
      <vt:lpstr>Angebotsvorstellung</vt:lpstr>
      <vt:lpstr>Agenda</vt:lpstr>
      <vt:lpstr>Auftragsstellung</vt:lpstr>
      <vt:lpstr>Arbeitsplatz Pakete</vt:lpstr>
      <vt:lpstr>„</vt:lpstr>
      <vt:lpstr>Optionen</vt:lpstr>
      <vt:lpstr>Optionen Preise</vt:lpstr>
      <vt:lpstr>„</vt:lpstr>
      <vt:lpstr>Energiekosten  Verlauf über 6 Jahre</vt:lpstr>
      <vt:lpstr>Energiekosten  Kalkulation</vt:lpstr>
      <vt:lpstr>Zusätzliche Services</vt:lpstr>
      <vt:lpstr>Zusammenfassung</vt:lpstr>
      <vt:lpstr>Unser Team</vt:lpstr>
      <vt:lpstr>Vielen Dank!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Angebotsvorstellung</dc:title>
  <dc:creator>Edge Niclas</dc:creator>
  <cp:revision>1</cp:revision>
  <dcterms:created xsi:type="dcterms:W3CDTF">2020-12-07T07:23:20Z</dcterms:created>
  <dcterms:modified xsi:type="dcterms:W3CDTF">2020-12-08T07:42:25Z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45019f68-e666-4c30-b8d7-aa84f011a357_Enabled">
    <vt:lpwstr>true</vt:lpwstr>
  </property>
  <property fmtid="{D5CDD505-2E9C-101B-9397-08002B2CF9AE}" pid="4" name="MSIP_Label_45019f68-e666-4c30-b8d7-aa84f011a357_SetDate">
    <vt:lpwstr>2020-12-07T07:23:21Z</vt:lpwstr>
  </property>
  <property fmtid="{D5CDD505-2E9C-101B-9397-08002B2CF9AE}" pid="5" name="MSIP_Label_45019f68-e666-4c30-b8d7-aa84f011a357_Method">
    <vt:lpwstr>Standard</vt:lpwstr>
  </property>
  <property fmtid="{D5CDD505-2E9C-101B-9397-08002B2CF9AE}" pid="6" name="MSIP_Label_45019f68-e666-4c30-b8d7-aa84f011a357_Name">
    <vt:lpwstr>Intern</vt:lpwstr>
  </property>
  <property fmtid="{D5CDD505-2E9C-101B-9397-08002B2CF9AE}" pid="7" name="MSIP_Label_45019f68-e666-4c30-b8d7-aa84f011a357_SiteId">
    <vt:lpwstr>a1eb347b-8084-411c-b81a-c60eb204db5d</vt:lpwstr>
  </property>
  <property fmtid="{D5CDD505-2E9C-101B-9397-08002B2CF9AE}" pid="8" name="MSIP_Label_45019f68-e666-4c30-b8d7-aa84f011a357_ActionId">
    <vt:lpwstr>1240de13-4282-4cba-a94e-b81376ed8a6e</vt:lpwstr>
  </property>
  <property fmtid="{D5CDD505-2E9C-101B-9397-08002B2CF9AE}" pid="9" name="MSIP_Label_45019f68-e666-4c30-b8d7-aa84f011a357_ContentBits">
    <vt:lpwstr>2</vt:lpwstr>
  </property>
  <property fmtid="{D5CDD505-2E9C-101B-9397-08002B2CF9AE}" pid="10" name="ClassificationContentMarkingFooterLocations">
    <vt:lpwstr>Design1:6</vt:lpwstr>
  </property>
  <property fmtid="{D5CDD505-2E9C-101B-9397-08002B2CF9AE}" pid="11" name="ClassificationContentMarkingFooterText">
    <vt:lpwstr>- Vertraulichkeitsstufe: intern - </vt:lpwstr>
  </property>
</Properties>
</file>