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4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25" d="100"/>
          <a:sy n="125" d="100"/>
        </p:scale>
        <p:origin x="298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9F81C-6CB0-4EDB-A8E5-783100A64F64}" type="datetimeFigureOut">
              <a:rPr lang="de-DE" smtClean="0"/>
              <a:t>10.02.2021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52D62-B1F6-4167-BFA9-2008A737C4A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4592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9F81C-6CB0-4EDB-A8E5-783100A64F64}" type="datetimeFigureOut">
              <a:rPr lang="de-DE" smtClean="0"/>
              <a:t>10.02.2021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52D62-B1F6-4167-BFA9-2008A737C4A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9828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9F81C-6CB0-4EDB-A8E5-783100A64F64}" type="datetimeFigureOut">
              <a:rPr lang="de-DE" smtClean="0"/>
              <a:t>10.02.2021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52D62-B1F6-4167-BFA9-2008A737C4A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8313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9F81C-6CB0-4EDB-A8E5-783100A64F64}" type="datetimeFigureOut">
              <a:rPr lang="de-DE" smtClean="0"/>
              <a:t>10.02.2021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52D62-B1F6-4167-BFA9-2008A737C4A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9846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9F81C-6CB0-4EDB-A8E5-783100A64F64}" type="datetimeFigureOut">
              <a:rPr lang="de-DE" smtClean="0"/>
              <a:t>10.02.2021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52D62-B1F6-4167-BFA9-2008A737C4A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6868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9F81C-6CB0-4EDB-A8E5-783100A64F64}" type="datetimeFigureOut">
              <a:rPr lang="de-DE" smtClean="0"/>
              <a:t>10.02.2021</a:t>
            </a:fld>
            <a:endParaRPr lang="de-D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52D62-B1F6-4167-BFA9-2008A737C4A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648274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9F81C-6CB0-4EDB-A8E5-783100A64F64}" type="datetimeFigureOut">
              <a:rPr lang="de-DE" smtClean="0"/>
              <a:t>10.02.2021</a:t>
            </a:fld>
            <a:endParaRPr lang="de-DE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52D62-B1F6-4167-BFA9-2008A737C4A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760075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9F81C-6CB0-4EDB-A8E5-783100A64F64}" type="datetimeFigureOut">
              <a:rPr lang="de-DE" smtClean="0"/>
              <a:t>10.02.2021</a:t>
            </a:fld>
            <a:endParaRPr lang="de-DE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52D62-B1F6-4167-BFA9-2008A737C4A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1603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9F81C-6CB0-4EDB-A8E5-783100A64F64}" type="datetimeFigureOut">
              <a:rPr lang="de-DE" smtClean="0"/>
              <a:t>10.02.2021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52D62-B1F6-4167-BFA9-2008A737C4A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3464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9F81C-6CB0-4EDB-A8E5-783100A64F64}" type="datetimeFigureOut">
              <a:rPr lang="de-DE" smtClean="0"/>
              <a:t>10.02.2021</a:t>
            </a:fld>
            <a:endParaRPr lang="de-D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52D62-B1F6-4167-BFA9-2008A737C4A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507620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50000"/>
              <a:lumOff val="5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9F81C-6CB0-4EDB-A8E5-783100A64F64}" type="datetimeFigureOut">
              <a:rPr lang="de-DE" smtClean="0"/>
              <a:t>10.02.2021</a:t>
            </a:fld>
            <a:endParaRPr lang="de-D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52D62-B1F6-4167-BFA9-2008A737C4A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0082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</a:lstStyle>
          <a:p>
            <a:fld id="{4309F81C-6CB0-4EDB-A8E5-783100A64F64}" type="datetimeFigureOut">
              <a:rPr lang="de-DE" smtClean="0"/>
              <a:t>10.02.2021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29752D62-B1F6-4167-BFA9-2008A737C4A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49958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65" r:id="rId1"/>
    <p:sldLayoutId id="2147483966" r:id="rId2"/>
    <p:sldLayoutId id="2147483967" r:id="rId3"/>
    <p:sldLayoutId id="2147483968" r:id="rId4"/>
    <p:sldLayoutId id="2147483969" r:id="rId5"/>
    <p:sldLayoutId id="2147483970" r:id="rId6"/>
    <p:sldLayoutId id="2147483971" r:id="rId7"/>
    <p:sldLayoutId id="2147483972" r:id="rId8"/>
    <p:sldLayoutId id="2147483973" r:id="rId9"/>
    <p:sldLayoutId id="2147483974" r:id="rId10"/>
    <p:sldLayoutId id="214748397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20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8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6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076F321C-8783-46A9-9FC8-F36DB7C0742E}"/>
              </a:ext>
            </a:extLst>
          </p:cNvPr>
          <p:cNvSpPr txBox="1"/>
          <p:nvPr/>
        </p:nvSpPr>
        <p:spPr>
          <a:xfrm>
            <a:off x="890016" y="1631044"/>
            <a:ext cx="7589520" cy="30340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sz="4400" dirty="0" err="1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Thin</a:t>
            </a:r>
            <a:endParaRPr lang="de-DE" sz="4400" dirty="0">
              <a:solidFill>
                <a:schemeClr val="tx1">
                  <a:lumMod val="95000"/>
                </a:schemeClr>
              </a:solidFill>
              <a:latin typeface="Arial Black" panose="020B0A04020102020204" pitchFamily="34" charset="0"/>
            </a:endParaRPr>
          </a:p>
          <a:p>
            <a:pPr>
              <a:lnSpc>
                <a:spcPct val="150000"/>
              </a:lnSpc>
            </a:pPr>
            <a:r>
              <a:rPr lang="de-DE" sz="4400" dirty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Zero</a:t>
            </a:r>
          </a:p>
          <a:p>
            <a:pPr>
              <a:lnSpc>
                <a:spcPct val="150000"/>
              </a:lnSpc>
            </a:pPr>
            <a:r>
              <a:rPr lang="de-DE" sz="4400" dirty="0">
                <a:solidFill>
                  <a:schemeClr val="tx1">
                    <a:lumMod val="95000"/>
                  </a:schemeClr>
                </a:solidFill>
                <a:latin typeface="Arial Black" panose="020B0A04020102020204" pitchFamily="34" charset="0"/>
              </a:rPr>
              <a:t>Cloud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4A37FFBB-7974-428B-8E60-5FC6A6B6CA0A}"/>
              </a:ext>
            </a:extLst>
          </p:cNvPr>
          <p:cNvSpPr txBox="1"/>
          <p:nvPr/>
        </p:nvSpPr>
        <p:spPr>
          <a:xfrm>
            <a:off x="5205984" y="2517648"/>
            <a:ext cx="374904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dirty="0">
                <a:latin typeface="Arial Black" panose="020B0A04020102020204" pitchFamily="34" charset="0"/>
              </a:rPr>
              <a:t>Client </a:t>
            </a:r>
            <a:r>
              <a:rPr lang="de-DE" sz="4400" dirty="0" err="1">
                <a:latin typeface="Arial Black" panose="020B0A04020102020204" pitchFamily="34" charset="0"/>
              </a:rPr>
              <a:t>hardware</a:t>
            </a:r>
            <a:endParaRPr lang="de-DE" sz="44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4178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A20D9C-72E4-4FD9-896F-7BA6811FA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75A57D-655D-4F5D-8684-901B8C65BB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2930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469139-E1CD-446C-A99C-0C9E86F82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BA09D7E-692D-467D-B570-9B2FA86DDE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3305804"/>
      </p:ext>
    </p:extLst>
  </p:cSld>
  <p:clrMapOvr>
    <a:masterClrMapping/>
  </p:clrMapOvr>
</p:sld>
</file>

<file path=ppt/theme/theme1.xml><?xml version="1.0" encoding="utf-8"?>
<a:theme xmlns:a="http://schemas.openxmlformats.org/drawingml/2006/main" name="Rahmen">
  <a:themeElements>
    <a:clrScheme name="Rot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Rahmen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Rahmen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9935E573-C197-41A8-BCA1-5D5F62C560B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TM03457475[[fn=Rahmen]]</Template>
  <TotalTime>0</TotalTime>
  <Words>5</Words>
  <Application>Microsoft Office PowerPoint</Application>
  <PresentationFormat>Breitbild</PresentationFormat>
  <Paragraphs>4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Arial Black</vt:lpstr>
      <vt:lpstr>Corbel</vt:lpstr>
      <vt:lpstr>Wingdings 2</vt:lpstr>
      <vt:lpstr>Rahmen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Rauhaus, Jan</dc:creator>
  <cp:lastModifiedBy>Rauhaus, Jan</cp:lastModifiedBy>
  <cp:revision>1</cp:revision>
  <dcterms:created xsi:type="dcterms:W3CDTF">2021-02-10T09:19:29Z</dcterms:created>
  <dcterms:modified xsi:type="dcterms:W3CDTF">2021-02-10T09:28:29Z</dcterms:modified>
</cp:coreProperties>
</file>