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Virtual_Desktop_Infrastructu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Apple_Macintosh" TargetMode="External"/><Relationship Id="rId2" Type="http://schemas.openxmlformats.org/officeDocument/2006/relationships/hyperlink" Target="https://de.wikipedia.org/wiki/Personal_Compu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.wikipedia.org/wiki/Tabletcomputer" TargetMode="External"/><Relationship Id="rId4" Type="http://schemas.openxmlformats.org/officeDocument/2006/relationships/hyperlink" Target="https://de.wikipedia.org/wiki/Smartphon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Layer_7" TargetMode="External"/><Relationship Id="rId2" Type="http://schemas.openxmlformats.org/officeDocument/2006/relationships/hyperlink" Target="https://de.wikipedia.org/wiki/Load_Balanc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Software-defined_networking" TargetMode="External"/><Relationship Id="rId5" Type="http://schemas.openxmlformats.org/officeDocument/2006/relationships/hyperlink" Target="https://de.wikipedia.org/wiki/Web_Application_Firewall" TargetMode="External"/><Relationship Id="rId4" Type="http://schemas.openxmlformats.org/officeDocument/2006/relationships/hyperlink" Target="https://de.wikipedia.org/wiki/Virtual_Private_Networ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DA12F-923D-420F-B218-7288E3921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Citrix Applikationen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E6C50F-E9F4-4703-BB84-1C652DE09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297238"/>
            <a:ext cx="8791575" cy="1655762"/>
          </a:xfrm>
        </p:spPr>
        <p:txBody>
          <a:bodyPr/>
          <a:lstStyle/>
          <a:p>
            <a:r>
              <a:rPr lang="de-DE" dirty="0"/>
              <a:t>Erstellt bei Vladyslav Likhanov und Yannik de Heuvel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3D1D06F-1D26-496A-A346-8505BF2EC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980" y="1314402"/>
            <a:ext cx="2597018" cy="104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6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049FD-63B8-4436-961A-CB20A689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5C9A7-E4B4-42B9-B71F-AF11E5F3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sz="2800" dirty="0"/>
              <a:t>Citrix Hypervisor			</a:t>
            </a:r>
          </a:p>
          <a:p>
            <a:pPr lvl="2"/>
            <a:r>
              <a:rPr lang="de-DE" sz="2800" dirty="0"/>
              <a:t>Citrix Virtual Apps		</a:t>
            </a:r>
          </a:p>
          <a:p>
            <a:pPr lvl="2"/>
            <a:r>
              <a:rPr lang="de-DE" sz="2800" dirty="0"/>
              <a:t>Citrix Workspace App		</a:t>
            </a:r>
          </a:p>
          <a:p>
            <a:pPr lvl="2"/>
            <a:r>
              <a:rPr lang="de-DE" sz="2800" dirty="0"/>
              <a:t>Citrix Virtual Desktops		</a:t>
            </a:r>
          </a:p>
          <a:p>
            <a:pPr lvl="2"/>
            <a:r>
              <a:rPr lang="de-DE" sz="2800" dirty="0"/>
              <a:t>Citrix ADC				</a:t>
            </a:r>
          </a:p>
          <a:p>
            <a:pPr marL="914400" lvl="2" indent="0">
              <a:buNone/>
            </a:pPr>
            <a:endParaRPr lang="de-DE" sz="2800" dirty="0"/>
          </a:p>
          <a:p>
            <a:pPr lvl="2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0951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D84C0-A0BE-4C26-BCA2-574817E3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Citrix Hypervisor (früher: Citrix </a:t>
            </a:r>
            <a:r>
              <a:rPr lang="de-DE" sz="3200" dirty="0" err="1"/>
              <a:t>XenServer</a:t>
            </a:r>
            <a:r>
              <a:rPr lang="de-DE" sz="3200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BD2A97-6FD1-48F3-B3FC-6E8FC6DFF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sz="2800" dirty="0"/>
              <a:t>Virtualisierungstechnologie Xen</a:t>
            </a:r>
          </a:p>
          <a:p>
            <a:pPr lvl="2"/>
            <a:r>
              <a:rPr lang="de-DE" sz="2800" dirty="0"/>
              <a:t>Homogene Infrastrukturen</a:t>
            </a:r>
          </a:p>
          <a:p>
            <a:pPr lvl="2"/>
            <a:r>
              <a:rPr lang="de-DE" sz="2800" dirty="0"/>
              <a:t>Bare-</a:t>
            </a:r>
            <a:r>
              <a:rPr lang="de-DE" sz="2800" dirty="0" err="1"/>
              <a:t>Metal</a:t>
            </a:r>
            <a:r>
              <a:rPr lang="de-DE" sz="2800" dirty="0"/>
              <a:t>-</a:t>
            </a:r>
            <a:r>
              <a:rPr lang="de-DE" sz="2800" dirty="0" err="1"/>
              <a:t>Virtualisierungsplattform</a:t>
            </a:r>
            <a:endParaRPr lang="de-DE" sz="2800" dirty="0"/>
          </a:p>
          <a:p>
            <a:pPr lvl="2"/>
            <a:r>
              <a:rPr lang="de-DE" sz="2800" dirty="0"/>
              <a:t>geringfügig eingeschränkte kostenfreie Version von </a:t>
            </a:r>
            <a:r>
              <a:rPr lang="de-DE" sz="2800" dirty="0" err="1"/>
              <a:t>XenServer</a:t>
            </a:r>
            <a:r>
              <a:rPr lang="de-DE" sz="2800" dirty="0"/>
              <a:t> seit April 2009</a:t>
            </a:r>
          </a:p>
        </p:txBody>
      </p:sp>
    </p:spTree>
    <p:extLst>
      <p:ext uri="{BB962C8B-B14F-4D97-AF65-F5344CB8AC3E}">
        <p14:creationId xmlns:p14="http://schemas.microsoft.com/office/powerpoint/2010/main" val="225257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6F51C-0208-4AEE-9F3F-45764A18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Citrix Virtual Apps </a:t>
            </a:r>
            <a:r>
              <a:rPr lang="de-DE" dirty="0"/>
              <a:t>(früher: </a:t>
            </a:r>
            <a:r>
              <a:rPr lang="de-DE" dirty="0" err="1"/>
              <a:t>XenApp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23597E-248D-448C-AFA9-5D3E22D83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2"/>
            <a:r>
              <a:rPr lang="de-DE" sz="2800" dirty="0"/>
              <a:t>Es bietet die Möglichkeit, von einem Computer oder Gerät mit einem unterstützten Betriebssystem, von überall aus über eine Terminalanwendung auf das Unternehmensnetz zuzugreifen</a:t>
            </a:r>
          </a:p>
          <a:p>
            <a:pPr lvl="2"/>
            <a:r>
              <a:rPr lang="de-DE" sz="2800" dirty="0"/>
              <a:t>Diese Client-Software ist auch für ältere Windows-Versionen sowie weitere Betriebssysteme verfügbar</a:t>
            </a:r>
          </a:p>
          <a:p>
            <a:pPr lvl="2"/>
            <a:r>
              <a:rPr lang="de-DE" sz="2800" dirty="0"/>
              <a:t>Oft werden zu diesem Zweck leistungsarme Endgeräte, sogenannte </a:t>
            </a:r>
            <a:r>
              <a:rPr lang="de-DE" sz="2800" dirty="0" err="1"/>
              <a:t>Thin</a:t>
            </a:r>
            <a:r>
              <a:rPr lang="de-DE" sz="2800" dirty="0"/>
              <a:t> Clients, verwendet, die ausschließlich als Virtual-Apps-Client dienen und selbst keine Anwendungssoftware ausführen.</a:t>
            </a:r>
          </a:p>
        </p:txBody>
      </p:sp>
    </p:spTree>
    <p:extLst>
      <p:ext uri="{BB962C8B-B14F-4D97-AF65-F5344CB8AC3E}">
        <p14:creationId xmlns:p14="http://schemas.microsoft.com/office/powerpoint/2010/main" val="76599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558E4-30CC-4CFF-8E88-0EA9E20F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Citrix Virtual Desktops </a:t>
            </a:r>
            <a:r>
              <a:rPr lang="de-DE" dirty="0"/>
              <a:t>(früher: </a:t>
            </a:r>
            <a:r>
              <a:rPr lang="de-DE" dirty="0" err="1"/>
              <a:t>XenDesktop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10A77-2BC6-4A97-9C1D-DB1AEF9A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sz="2400" dirty="0"/>
              <a:t>Citrix Virtual Desktops ist eine </a:t>
            </a:r>
            <a:r>
              <a:rPr lang="de-DE" sz="2400" dirty="0">
                <a:hlinkClick r:id="rId2" tooltip="Virtual Desktop Infrastructu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VDI</a:t>
            </a:r>
            <a:r>
              <a:rPr lang="de-DE" sz="2400" dirty="0"/>
              <a:t>-Software zur Veröffentlichung von Applikationen und kompletten Desktops unter verschiedenen Betriebssystemen. Mit Hilfe eines Software-Clients, des Citrix Receivers (für diverse Mobil- und Desktop-Betriebssysteme verfügbar), werden die veröffentlichten Inhalte dargestellt.</a:t>
            </a:r>
          </a:p>
        </p:txBody>
      </p:sp>
    </p:spTree>
    <p:extLst>
      <p:ext uri="{BB962C8B-B14F-4D97-AF65-F5344CB8AC3E}">
        <p14:creationId xmlns:p14="http://schemas.microsoft.com/office/powerpoint/2010/main" val="45955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972FC-DDB8-464D-A5A2-65197AD3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Citrix Workspace App (Früher: Receiver)	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776E74B-6B6A-4ACF-A373-7B76BA93BEBA}"/>
              </a:ext>
            </a:extLst>
          </p:cNvPr>
          <p:cNvSpPr txBox="1"/>
          <p:nvPr/>
        </p:nvSpPr>
        <p:spPr>
          <a:xfrm>
            <a:off x="1141413" y="2696547"/>
            <a:ext cx="936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		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D03B8A9-F348-4E73-BFA7-A08A7B0B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de-DE" sz="2400" dirty="0"/>
              <a:t>Die Workspace App ist ein Client zur Nutzung bereitgestellter Citrix-Serverdienste. Die Software kann auf so gut wie allen gängigen Endgeräten (</a:t>
            </a:r>
            <a:r>
              <a:rPr lang="de-DE" sz="2400" dirty="0">
                <a:hlinkClick r:id="rId2" tooltip="Personal Compu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PC</a:t>
            </a:r>
            <a:r>
              <a:rPr lang="de-DE" sz="2400" dirty="0"/>
              <a:t>, </a:t>
            </a:r>
            <a:r>
              <a:rPr lang="de-DE" sz="2400" dirty="0">
                <a:hlinkClick r:id="rId3" tooltip="Apple Macintos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</a:t>
            </a:r>
            <a:r>
              <a:rPr lang="de-DE" sz="2400" dirty="0"/>
              <a:t>, </a:t>
            </a:r>
            <a:r>
              <a:rPr lang="de-DE" sz="2400" dirty="0">
                <a:hlinkClick r:id="rId4" tooltip="Smartpho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Smartphone</a:t>
            </a:r>
            <a:r>
              <a:rPr lang="de-DE" sz="2400" dirty="0"/>
              <a:t>, </a:t>
            </a:r>
            <a:r>
              <a:rPr lang="de-DE" sz="2400" dirty="0">
                <a:hlinkClick r:id="rId5" tooltip="Tabletcompu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Tablet</a:t>
            </a:r>
            <a:r>
              <a:rPr lang="de-DE" sz="2400" dirty="0"/>
              <a:t> etc.) verwendet werden, um bereitgestellte Anwendungen und ganze Desktops „on </a:t>
            </a:r>
            <a:r>
              <a:rPr lang="de-DE" sz="2400" dirty="0" err="1"/>
              <a:t>demand</a:t>
            </a:r>
            <a:r>
              <a:rPr lang="de-DE" sz="2400" dirty="0"/>
              <a:t>“ zu nutzen. Dabei spielen Art und Ort des Endgerätes keine Rolle, was den Verwaltungsaufwand in der Regel deutlich minimiert.</a:t>
            </a:r>
          </a:p>
        </p:txBody>
      </p:sp>
    </p:spTree>
    <p:extLst>
      <p:ext uri="{BB962C8B-B14F-4D97-AF65-F5344CB8AC3E}">
        <p14:creationId xmlns:p14="http://schemas.microsoft.com/office/powerpoint/2010/main" val="244780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B4F9C-55EB-4A98-A21B-BC031FE2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Citrix ADC (Früher: </a:t>
            </a:r>
            <a:r>
              <a:rPr lang="de-DE" sz="3600" dirty="0" err="1"/>
              <a:t>Netscaler</a:t>
            </a:r>
            <a:r>
              <a:rPr lang="de-DE" sz="3600" dirty="0"/>
              <a:t>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617004-7633-4B74-823D-6C224BC18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sz="2400" dirty="0"/>
              <a:t>Citrix ADC ist ein Network </a:t>
            </a:r>
            <a:r>
              <a:rPr lang="de-DE" sz="2400" dirty="0">
                <a:hlinkClick r:id="rId2" tooltip="Load Balanc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Load Balancer</a:t>
            </a:r>
            <a:r>
              <a:rPr lang="de-DE" sz="2400" dirty="0"/>
              <a:t>, ein </a:t>
            </a:r>
            <a:r>
              <a:rPr lang="de-DE" sz="2400" dirty="0">
                <a:hlinkClick r:id="rId3" tooltip="Layer 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Layer 7</a:t>
            </a:r>
            <a:r>
              <a:rPr lang="de-DE" sz="2400" dirty="0"/>
              <a:t> Content Switch, </a:t>
            </a:r>
            <a:r>
              <a:rPr lang="de-DE" sz="2400" dirty="0">
                <a:hlinkClick r:id="rId4" tooltip="Virtual Private Networ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VPN</a:t>
            </a:r>
            <a:r>
              <a:rPr lang="de-DE" sz="2400" dirty="0"/>
              <a:t>-Gateway und eine </a:t>
            </a:r>
            <a:r>
              <a:rPr lang="de-DE" sz="2400" dirty="0">
                <a:hlinkClick r:id="rId5" tooltip="Web Application Firew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</a:t>
            </a:r>
            <a:r>
              <a:rPr lang="de-DE" sz="2400" dirty="0" err="1">
                <a:hlinkClick r:id="rId5" tooltip="Web Application Firew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</a:t>
            </a:r>
            <a:r>
              <a:rPr lang="de-DE" sz="2400" dirty="0">
                <a:hlinkClick r:id="rId5" tooltip="Web Application Firew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Firewall</a:t>
            </a:r>
            <a:r>
              <a:rPr lang="de-DE" sz="2400" dirty="0"/>
              <a:t>. Die NetScaler Produktfamilie umfasst darüber hinaus NetScaler SD-WAN, eine </a:t>
            </a:r>
            <a:r>
              <a:rPr lang="de-DE" sz="2400" dirty="0">
                <a:hlinkClick r:id="rId6" tooltip="Software-defined network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Software-</a:t>
            </a:r>
            <a:r>
              <a:rPr lang="de-DE" sz="2400" dirty="0" err="1">
                <a:hlinkClick r:id="rId6" tooltip="Software-defined network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defined</a:t>
            </a:r>
            <a:r>
              <a:rPr lang="de-DE" sz="2400" dirty="0">
                <a:hlinkClick r:id="rId6" tooltip="Software-defined network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Networking</a:t>
            </a:r>
            <a:r>
              <a:rPr lang="de-DE" sz="2400" dirty="0"/>
              <a:t> Lösung, die sich dadurch auszeichnet, dass sie auf Grund eines UDP- basierenden VPN ein Per Packet Loadbalancing bietet.</a:t>
            </a:r>
          </a:p>
        </p:txBody>
      </p:sp>
    </p:spTree>
    <p:extLst>
      <p:ext uri="{BB962C8B-B14F-4D97-AF65-F5344CB8AC3E}">
        <p14:creationId xmlns:p14="http://schemas.microsoft.com/office/powerpoint/2010/main" val="245237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957DD-E898-4F24-8A57-D949BA2F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068595-7902-41DD-9683-7446EB72F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665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320</Words>
  <Application>Microsoft Office PowerPoint</Application>
  <PresentationFormat>Breitbild</PresentationFormat>
  <Paragraphs>25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Tw Cen MT</vt:lpstr>
      <vt:lpstr>Schaltkreis</vt:lpstr>
      <vt:lpstr>Citrix Applikationen  </vt:lpstr>
      <vt:lpstr>Übersicht  </vt:lpstr>
      <vt:lpstr>Citrix Hypervisor (früher: Citrix XenServer)</vt:lpstr>
      <vt:lpstr>Citrix Virtual Apps (früher: XenApp)</vt:lpstr>
      <vt:lpstr>Citrix Virtual Desktops (früher: XenDesktop)</vt:lpstr>
      <vt:lpstr>Citrix Workspace App (Früher: Receiver) </vt:lpstr>
      <vt:lpstr>Citrix ADC (Früher: Netscaler)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Citrix Systems</dc:title>
  <dc:creator>de Heuvel</dc:creator>
  <cp:lastModifiedBy>de Heuvel</cp:lastModifiedBy>
  <cp:revision>5</cp:revision>
  <dcterms:created xsi:type="dcterms:W3CDTF">2021-02-14T16:11:07Z</dcterms:created>
  <dcterms:modified xsi:type="dcterms:W3CDTF">2021-02-14T16:51:01Z</dcterms:modified>
</cp:coreProperties>
</file>