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335" r:id="rId5"/>
    <p:sldId id="351" r:id="rId6"/>
    <p:sldId id="343" r:id="rId7"/>
    <p:sldId id="360" r:id="rId8"/>
    <p:sldId id="344" r:id="rId9"/>
    <p:sldId id="358" r:id="rId10"/>
    <p:sldId id="352" r:id="rId11"/>
    <p:sldId id="355" r:id="rId12"/>
    <p:sldId id="359" r:id="rId13"/>
    <p:sldId id="350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4DC"/>
    <a:srgbClr val="FBE384"/>
    <a:srgbClr val="706FBB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F6C50-6E3D-5E42-A4F2-77B6E71FA6B0}" v="517" dt="2021-02-10T10:33:03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7"/>
  </p:normalViewPr>
  <p:slideViewPr>
    <p:cSldViewPr snapToGrid="0" snapToObjects="1">
      <p:cViewPr varScale="1">
        <p:scale>
          <a:sx n="102" d="100"/>
          <a:sy n="102" d="100"/>
        </p:scale>
        <p:origin x="216" y="1984"/>
      </p:cViewPr>
      <p:guideLst>
        <p:guide orient="horz" pos="36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S13 HHBK" userId="1b34beab22fd3199" providerId="LiveId" clId="{378F6C50-6E3D-5E42-A4F2-77B6E71FA6B0}"/>
    <pc:docChg chg="undo custSel delSld modSld sldOrd">
      <pc:chgData name="FS13 HHBK" userId="1b34beab22fd3199" providerId="LiveId" clId="{378F6C50-6E3D-5E42-A4F2-77B6E71FA6B0}" dt="2021-02-10T10:33:03.153" v="1372"/>
      <pc:docMkLst>
        <pc:docMk/>
      </pc:docMkLst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3622761875" sldId="321"/>
        </pc:sldMkLst>
      </pc:sldChg>
      <pc:sldChg chg="delSp modSp mod">
        <pc:chgData name="FS13 HHBK" userId="1b34beab22fd3199" providerId="LiveId" clId="{378F6C50-6E3D-5E42-A4F2-77B6E71FA6B0}" dt="2021-02-10T10:32:20.340" v="1368" actId="20577"/>
        <pc:sldMkLst>
          <pc:docMk/>
          <pc:sldMk cId="2605473726" sldId="335"/>
        </pc:sldMkLst>
        <pc:spChg chg="mod">
          <ac:chgData name="FS13 HHBK" userId="1b34beab22fd3199" providerId="LiveId" clId="{378F6C50-6E3D-5E42-A4F2-77B6E71FA6B0}" dt="2021-02-10T10:32:20.340" v="1368" actId="20577"/>
          <ac:spMkLst>
            <pc:docMk/>
            <pc:sldMk cId="2605473726" sldId="335"/>
            <ac:spMk id="3" creationId="{CA8ECC17-4660-124A-8996-54F15FD169C0}"/>
          </ac:spMkLst>
        </pc:spChg>
        <pc:spChg chg="del">
          <ac:chgData name="FS13 HHBK" userId="1b34beab22fd3199" providerId="LiveId" clId="{378F6C50-6E3D-5E42-A4F2-77B6E71FA6B0}" dt="2021-02-10T10:32:15.632" v="1367" actId="478"/>
          <ac:spMkLst>
            <pc:docMk/>
            <pc:sldMk cId="2605473726" sldId="335"/>
            <ac:spMk id="4" creationId="{A8B846CF-8D92-484A-98A5-6A536123AF20}"/>
          </ac:spMkLst>
        </pc:spChg>
        <pc:spChg chg="del">
          <ac:chgData name="FS13 HHBK" userId="1b34beab22fd3199" providerId="LiveId" clId="{378F6C50-6E3D-5E42-A4F2-77B6E71FA6B0}" dt="2021-02-10T10:32:12.950" v="1366" actId="478"/>
          <ac:spMkLst>
            <pc:docMk/>
            <pc:sldMk cId="2605473726" sldId="335"/>
            <ac:spMk id="5" creationId="{D4DF3752-6B7D-E24F-9C3D-C6C5E10AF9D9}"/>
          </ac:spMkLst>
        </pc:spChg>
        <pc:spChg chg="mod">
          <ac:chgData name="FS13 HHBK" userId="1b34beab22fd3199" providerId="LiveId" clId="{378F6C50-6E3D-5E42-A4F2-77B6E71FA6B0}" dt="2021-02-10T09:31:55.785" v="15" actId="20577"/>
          <ac:spMkLst>
            <pc:docMk/>
            <pc:sldMk cId="2605473726" sldId="335"/>
            <ac:spMk id="9" creationId="{9C99CF7C-AFAB-48F1-8FC3-CCCE989822A6}"/>
          </ac:spMkLst>
        </pc:spChg>
      </pc:sldChg>
      <pc:sldChg chg="del">
        <pc:chgData name="FS13 HHBK" userId="1b34beab22fd3199" providerId="LiveId" clId="{378F6C50-6E3D-5E42-A4F2-77B6E71FA6B0}" dt="2021-02-10T09:35:11.770" v="174" actId="2696"/>
        <pc:sldMkLst>
          <pc:docMk/>
          <pc:sldMk cId="3285891305" sldId="342"/>
        </pc:sldMkLst>
      </pc:sldChg>
      <pc:sldChg chg="delSp modSp mod ord">
        <pc:chgData name="FS13 HHBK" userId="1b34beab22fd3199" providerId="LiveId" clId="{378F6C50-6E3D-5E42-A4F2-77B6E71FA6B0}" dt="2021-02-10T10:32:02.456" v="1363" actId="478"/>
        <pc:sldMkLst>
          <pc:docMk/>
          <pc:sldMk cId="4017832845" sldId="343"/>
        </pc:sldMkLst>
        <pc:spChg chg="mod">
          <ac:chgData name="FS13 HHBK" userId="1b34beab22fd3199" providerId="LiveId" clId="{378F6C50-6E3D-5E42-A4F2-77B6E71FA6B0}" dt="2021-02-10T09:36:44.718" v="223" actId="20577"/>
          <ac:spMkLst>
            <pc:docMk/>
            <pc:sldMk cId="4017832845" sldId="343"/>
            <ac:spMk id="3" creationId="{0EC737E2-1EBF-6244-8E0A-274D170CCCE9}"/>
          </ac:spMkLst>
        </pc:spChg>
        <pc:spChg chg="del">
          <ac:chgData name="FS13 HHBK" userId="1b34beab22fd3199" providerId="LiveId" clId="{378F6C50-6E3D-5E42-A4F2-77B6E71FA6B0}" dt="2021-02-10T10:32:02.456" v="1363" actId="478"/>
          <ac:spMkLst>
            <pc:docMk/>
            <pc:sldMk cId="4017832845" sldId="343"/>
            <ac:spMk id="7" creationId="{77ED33D8-A35A-D642-B9A4-D7191596B24B}"/>
          </ac:spMkLst>
        </pc:spChg>
        <pc:spChg chg="del">
          <ac:chgData name="FS13 HHBK" userId="1b34beab22fd3199" providerId="LiveId" clId="{378F6C50-6E3D-5E42-A4F2-77B6E71FA6B0}" dt="2021-02-10T10:32:01.558" v="1362" actId="478"/>
          <ac:spMkLst>
            <pc:docMk/>
            <pc:sldMk cId="4017832845" sldId="343"/>
            <ac:spMk id="8" creationId="{93CCF4BC-CF2E-864A-A94A-6A501795B44A}"/>
          </ac:spMkLst>
        </pc:spChg>
        <pc:spChg chg="del mod">
          <ac:chgData name="FS13 HHBK" userId="1b34beab22fd3199" providerId="LiveId" clId="{378F6C50-6E3D-5E42-A4F2-77B6E71FA6B0}" dt="2021-02-10T09:36:47.655" v="225" actId="478"/>
          <ac:spMkLst>
            <pc:docMk/>
            <pc:sldMk cId="4017832845" sldId="343"/>
            <ac:spMk id="10" creationId="{721180A4-CD49-B846-9ED6-BA89F85291D5}"/>
          </ac:spMkLst>
        </pc:spChg>
      </pc:sldChg>
      <pc:sldChg chg="delSp modSp mod ord">
        <pc:chgData name="FS13 HHBK" userId="1b34beab22fd3199" providerId="LiveId" clId="{378F6C50-6E3D-5E42-A4F2-77B6E71FA6B0}" dt="2021-02-10T10:31:57.656" v="1361" actId="478"/>
        <pc:sldMkLst>
          <pc:docMk/>
          <pc:sldMk cId="3398884788" sldId="344"/>
        </pc:sldMkLst>
        <pc:spChg chg="mod">
          <ac:chgData name="FS13 HHBK" userId="1b34beab22fd3199" providerId="LiveId" clId="{378F6C50-6E3D-5E42-A4F2-77B6E71FA6B0}" dt="2021-02-10T09:37:40.370" v="236" actId="20577"/>
          <ac:spMkLst>
            <pc:docMk/>
            <pc:sldMk cId="3398884788" sldId="344"/>
            <ac:spMk id="2" creationId="{EDC35020-811A-6347-8ACA-87D6CC930F63}"/>
          </ac:spMkLst>
        </pc:spChg>
        <pc:spChg chg="del">
          <ac:chgData name="FS13 HHBK" userId="1b34beab22fd3199" providerId="LiveId" clId="{378F6C50-6E3D-5E42-A4F2-77B6E71FA6B0}" dt="2021-02-10T10:31:57.656" v="1361" actId="478"/>
          <ac:spMkLst>
            <pc:docMk/>
            <pc:sldMk cId="3398884788" sldId="344"/>
            <ac:spMk id="8" creationId="{52BACA66-F21C-F54F-948A-9B01B56D371E}"/>
          </ac:spMkLst>
        </pc:spChg>
        <pc:spChg chg="del">
          <ac:chgData name="FS13 HHBK" userId="1b34beab22fd3199" providerId="LiveId" clId="{378F6C50-6E3D-5E42-A4F2-77B6E71FA6B0}" dt="2021-02-10T10:31:56.360" v="1360" actId="478"/>
          <ac:spMkLst>
            <pc:docMk/>
            <pc:sldMk cId="3398884788" sldId="344"/>
            <ac:spMk id="9" creationId="{2691D2D0-EBFC-304B-8576-C758B313B6BD}"/>
          </ac:spMkLst>
        </pc:spChg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2351439976" sldId="347"/>
        </pc:sldMkLst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2381825828" sldId="348"/>
        </pc:sldMkLst>
      </pc:sldChg>
      <pc:sldChg chg="delSp modSp mod">
        <pc:chgData name="FS13 HHBK" userId="1b34beab22fd3199" providerId="LiveId" clId="{378F6C50-6E3D-5E42-A4F2-77B6E71FA6B0}" dt="2021-02-10T10:31:27.729" v="1355" actId="478"/>
        <pc:sldMkLst>
          <pc:docMk/>
          <pc:sldMk cId="1743235640" sldId="350"/>
        </pc:sldMkLst>
        <pc:spChg chg="mod">
          <ac:chgData name="FS13 HHBK" userId="1b34beab22fd3199" providerId="LiveId" clId="{378F6C50-6E3D-5E42-A4F2-77B6E71FA6B0}" dt="2021-02-10T10:31:22.695" v="1352" actId="20577"/>
          <ac:spMkLst>
            <pc:docMk/>
            <pc:sldMk cId="1743235640" sldId="350"/>
            <ac:spMk id="5" creationId="{788D6534-C18A-6F43-BFAE-88E2F83FD9B4}"/>
          </ac:spMkLst>
        </pc:spChg>
        <pc:spChg chg="del">
          <ac:chgData name="FS13 HHBK" userId="1b34beab22fd3199" providerId="LiveId" clId="{378F6C50-6E3D-5E42-A4F2-77B6E71FA6B0}" dt="2021-02-10T10:31:27.729" v="1355" actId="478"/>
          <ac:spMkLst>
            <pc:docMk/>
            <pc:sldMk cId="1743235640" sldId="350"/>
            <ac:spMk id="9" creationId="{5BE8D8D5-0CE7-1141-8183-6E10B7BA400D}"/>
          </ac:spMkLst>
        </pc:spChg>
        <pc:spChg chg="del mod">
          <ac:chgData name="FS13 HHBK" userId="1b34beab22fd3199" providerId="LiveId" clId="{378F6C50-6E3D-5E42-A4F2-77B6E71FA6B0}" dt="2021-02-10T10:31:26.728" v="1354" actId="478"/>
          <ac:spMkLst>
            <pc:docMk/>
            <pc:sldMk cId="1743235640" sldId="350"/>
            <ac:spMk id="10" creationId="{0D6FEB7E-4825-E14E-9BCA-BF3D17546C55}"/>
          </ac:spMkLst>
        </pc:spChg>
      </pc:sldChg>
      <pc:sldChg chg="delSp modSp mod">
        <pc:chgData name="FS13 HHBK" userId="1b34beab22fd3199" providerId="LiveId" clId="{378F6C50-6E3D-5E42-A4F2-77B6E71FA6B0}" dt="2021-02-10T10:32:08.240" v="1365" actId="478"/>
        <pc:sldMkLst>
          <pc:docMk/>
          <pc:sldMk cId="738577510" sldId="351"/>
        </pc:sldMkLst>
        <pc:spChg chg="mod">
          <ac:chgData name="FS13 HHBK" userId="1b34beab22fd3199" providerId="LiveId" clId="{378F6C50-6E3D-5E42-A4F2-77B6E71FA6B0}" dt="2021-02-10T09:34:31.683" v="149" actId="20577"/>
          <ac:spMkLst>
            <pc:docMk/>
            <pc:sldMk cId="738577510" sldId="351"/>
            <ac:spMk id="2" creationId="{E209607A-1079-0440-B136-F827E83999C2}"/>
          </ac:spMkLst>
        </pc:spChg>
        <pc:spChg chg="mod">
          <ac:chgData name="FS13 HHBK" userId="1b34beab22fd3199" providerId="LiveId" clId="{378F6C50-6E3D-5E42-A4F2-77B6E71FA6B0}" dt="2021-02-10T09:34:51.939" v="173" actId="20577"/>
          <ac:spMkLst>
            <pc:docMk/>
            <pc:sldMk cId="738577510" sldId="351"/>
            <ac:spMk id="5" creationId="{23AB3FA8-4599-46DB-9C0B-749220AC2384}"/>
          </ac:spMkLst>
        </pc:spChg>
        <pc:spChg chg="del">
          <ac:chgData name="FS13 HHBK" userId="1b34beab22fd3199" providerId="LiveId" clId="{378F6C50-6E3D-5E42-A4F2-77B6E71FA6B0}" dt="2021-02-10T10:32:08.240" v="1365" actId="478"/>
          <ac:spMkLst>
            <pc:docMk/>
            <pc:sldMk cId="738577510" sldId="351"/>
            <ac:spMk id="7" creationId="{3E1CBAB8-36E6-1F40-B27E-7218D9AC8034}"/>
          </ac:spMkLst>
        </pc:spChg>
        <pc:spChg chg="del">
          <ac:chgData name="FS13 HHBK" userId="1b34beab22fd3199" providerId="LiveId" clId="{378F6C50-6E3D-5E42-A4F2-77B6E71FA6B0}" dt="2021-02-10T10:32:06.982" v="1364" actId="478"/>
          <ac:spMkLst>
            <pc:docMk/>
            <pc:sldMk cId="738577510" sldId="351"/>
            <ac:spMk id="8" creationId="{B21362CE-987D-084D-ACD5-DFCA241CD7CB}"/>
          </ac:spMkLst>
        </pc:spChg>
      </pc:sldChg>
      <pc:sldChg chg="delSp modSp mod ord">
        <pc:chgData name="FS13 HHBK" userId="1b34beab22fd3199" providerId="LiveId" clId="{378F6C50-6E3D-5E42-A4F2-77B6E71FA6B0}" dt="2021-02-10T10:31:45.553" v="1357" actId="478"/>
        <pc:sldMkLst>
          <pc:docMk/>
          <pc:sldMk cId="244918457" sldId="352"/>
        </pc:sldMkLst>
        <pc:spChg chg="mod">
          <ac:chgData name="FS13 HHBK" userId="1b34beab22fd3199" providerId="LiveId" clId="{378F6C50-6E3D-5E42-A4F2-77B6E71FA6B0}" dt="2021-02-10T10:04:57.613" v="653" actId="20577"/>
          <ac:spMkLst>
            <pc:docMk/>
            <pc:sldMk cId="244918457" sldId="352"/>
            <ac:spMk id="2" creationId="{48529241-5517-094D-8365-77164D7362C0}"/>
          </ac:spMkLst>
        </pc:spChg>
        <pc:spChg chg="mod">
          <ac:chgData name="FS13 HHBK" userId="1b34beab22fd3199" providerId="LiveId" clId="{378F6C50-6E3D-5E42-A4F2-77B6E71FA6B0}" dt="2021-02-10T10:14:09.762" v="904" actId="20577"/>
          <ac:spMkLst>
            <pc:docMk/>
            <pc:sldMk cId="244918457" sldId="352"/>
            <ac:spMk id="3" creationId="{79B94149-777B-A542-AC15-9DF98E21D24F}"/>
          </ac:spMkLst>
        </pc:spChg>
        <pc:spChg chg="mod">
          <ac:chgData name="FS13 HHBK" userId="1b34beab22fd3199" providerId="LiveId" clId="{378F6C50-6E3D-5E42-A4F2-77B6E71FA6B0}" dt="2021-02-10T09:39:47.334" v="314" actId="20577"/>
          <ac:spMkLst>
            <pc:docMk/>
            <pc:sldMk cId="244918457" sldId="352"/>
            <ac:spMk id="4" creationId="{084A840E-9000-7441-BEB7-FFEE48A4F70D}"/>
          </ac:spMkLst>
        </pc:spChg>
        <pc:spChg chg="mod">
          <ac:chgData name="FS13 HHBK" userId="1b34beab22fd3199" providerId="LiveId" clId="{378F6C50-6E3D-5E42-A4F2-77B6E71FA6B0}" dt="2021-02-10T09:39:56.285" v="315" actId="20577"/>
          <ac:spMkLst>
            <pc:docMk/>
            <pc:sldMk cId="244918457" sldId="352"/>
            <ac:spMk id="5" creationId="{0403419F-491F-7841-848A-9A87CA471520}"/>
          </ac:spMkLst>
        </pc:spChg>
        <pc:spChg chg="mod">
          <ac:chgData name="FS13 HHBK" userId="1b34beab22fd3199" providerId="LiveId" clId="{378F6C50-6E3D-5E42-A4F2-77B6E71FA6B0}" dt="2021-02-10T09:40:00.695" v="316" actId="20577"/>
          <ac:spMkLst>
            <pc:docMk/>
            <pc:sldMk cId="244918457" sldId="352"/>
            <ac:spMk id="6" creationId="{DD49E377-69FC-6B46-BF8A-82373088B4BC}"/>
          </ac:spMkLst>
        </pc:spChg>
        <pc:spChg chg="del">
          <ac:chgData name="FS13 HHBK" userId="1b34beab22fd3199" providerId="LiveId" clId="{378F6C50-6E3D-5E42-A4F2-77B6E71FA6B0}" dt="2021-02-10T10:31:45.553" v="1357" actId="478"/>
          <ac:spMkLst>
            <pc:docMk/>
            <pc:sldMk cId="244918457" sldId="352"/>
            <ac:spMk id="10" creationId="{44E9B995-EB89-6A4F-AD39-6765F3DE1734}"/>
          </ac:spMkLst>
        </pc:spChg>
        <pc:spChg chg="del">
          <ac:chgData name="FS13 HHBK" userId="1b34beab22fd3199" providerId="LiveId" clId="{378F6C50-6E3D-5E42-A4F2-77B6E71FA6B0}" dt="2021-02-10T10:31:44.399" v="1356" actId="478"/>
          <ac:spMkLst>
            <pc:docMk/>
            <pc:sldMk cId="244918457" sldId="352"/>
            <ac:spMk id="11" creationId="{F19D9953-9DCB-BD46-997A-73B2AD770CCC}"/>
          </ac:spMkLst>
        </pc:spChg>
      </pc:sldChg>
      <pc:sldChg chg="del">
        <pc:chgData name="FS13 HHBK" userId="1b34beab22fd3199" providerId="LiveId" clId="{378F6C50-6E3D-5E42-A4F2-77B6E71FA6B0}" dt="2021-02-10T10:30:45.628" v="1331" actId="2696"/>
        <pc:sldMkLst>
          <pc:docMk/>
          <pc:sldMk cId="1696792912" sldId="354"/>
        </pc:sldMkLst>
      </pc:sldChg>
      <pc:sldChg chg="delSp modSp mod ord">
        <pc:chgData name="FS13 HHBK" userId="1b34beab22fd3199" providerId="LiveId" clId="{378F6C50-6E3D-5E42-A4F2-77B6E71FA6B0}" dt="2021-02-10T10:31:09.810" v="1333" actId="478"/>
        <pc:sldMkLst>
          <pc:docMk/>
          <pc:sldMk cId="1507150290" sldId="355"/>
        </pc:sldMkLst>
        <pc:spChg chg="del">
          <ac:chgData name="FS13 HHBK" userId="1b34beab22fd3199" providerId="LiveId" clId="{378F6C50-6E3D-5E42-A4F2-77B6E71FA6B0}" dt="2021-02-10T10:31:09.810" v="1333" actId="478"/>
          <ac:spMkLst>
            <pc:docMk/>
            <pc:sldMk cId="1507150290" sldId="355"/>
            <ac:spMk id="7" creationId="{77ED33D8-A35A-D642-B9A4-D7191596B24B}"/>
          </ac:spMkLst>
        </pc:spChg>
        <pc:spChg chg="del">
          <ac:chgData name="FS13 HHBK" userId="1b34beab22fd3199" providerId="LiveId" clId="{378F6C50-6E3D-5E42-A4F2-77B6E71FA6B0}" dt="2021-02-10T10:31:08.801" v="1332" actId="478"/>
          <ac:spMkLst>
            <pc:docMk/>
            <pc:sldMk cId="1507150290" sldId="355"/>
            <ac:spMk id="8" creationId="{93CCF4BC-CF2E-864A-A94A-6A501795B44A}"/>
          </ac:spMkLst>
        </pc:spChg>
        <pc:spChg chg="mod">
          <ac:chgData name="FS13 HHBK" userId="1b34beab22fd3199" providerId="LiveId" clId="{378F6C50-6E3D-5E42-A4F2-77B6E71FA6B0}" dt="2021-02-10T09:38:37.760" v="280" actId="20577"/>
          <ac:spMkLst>
            <pc:docMk/>
            <pc:sldMk cId="1507150290" sldId="355"/>
            <ac:spMk id="17" creationId="{2A487B5B-08F6-7547-B53E-F933D7A37A12}"/>
          </ac:spMkLst>
        </pc:spChg>
        <pc:spChg chg="mod">
          <ac:chgData name="FS13 HHBK" userId="1b34beab22fd3199" providerId="LiveId" clId="{378F6C50-6E3D-5E42-A4F2-77B6E71FA6B0}" dt="2021-02-10T10:20:53.142" v="1091" actId="313"/>
          <ac:spMkLst>
            <pc:docMk/>
            <pc:sldMk cId="1507150290" sldId="355"/>
            <ac:spMk id="18" creationId="{8E5EA938-9F92-C24B-9CF5-1F8BFF430094}"/>
          </ac:spMkLst>
        </pc:spChg>
        <pc:spChg chg="mod">
          <ac:chgData name="FS13 HHBK" userId="1b34beab22fd3199" providerId="LiveId" clId="{378F6C50-6E3D-5E42-A4F2-77B6E71FA6B0}" dt="2021-02-10T10:21:42.855" v="1254" actId="20577"/>
          <ac:spMkLst>
            <pc:docMk/>
            <pc:sldMk cId="1507150290" sldId="355"/>
            <ac:spMk id="19" creationId="{27AE2720-CA7E-5948-9C27-537678285229}"/>
          </ac:spMkLst>
        </pc:spChg>
        <pc:spChg chg="mod">
          <ac:chgData name="FS13 HHBK" userId="1b34beab22fd3199" providerId="LiveId" clId="{378F6C50-6E3D-5E42-A4F2-77B6E71FA6B0}" dt="2021-02-10T10:22:39.974" v="1330" actId="20577"/>
          <ac:spMkLst>
            <pc:docMk/>
            <pc:sldMk cId="1507150290" sldId="355"/>
            <ac:spMk id="20" creationId="{1048CB80-7D50-D04B-9FB5-6946A7D779E7}"/>
          </ac:spMkLst>
        </pc:spChg>
        <pc:cxnChg chg="del">
          <ac:chgData name="FS13 HHBK" userId="1b34beab22fd3199" providerId="LiveId" clId="{378F6C50-6E3D-5E42-A4F2-77B6E71FA6B0}" dt="2021-02-10T10:22:30.358" v="1325" actId="478"/>
          <ac:cxnSpMkLst>
            <pc:docMk/>
            <pc:sldMk cId="1507150290" sldId="355"/>
            <ac:cxnSpMk id="23" creationId="{23EDA511-665C-8F44-8D9F-EC8BD81B9C56}"/>
          </ac:cxnSpMkLst>
        </pc:cxnChg>
        <pc:cxnChg chg="del">
          <ac:chgData name="FS13 HHBK" userId="1b34beab22fd3199" providerId="LiveId" clId="{378F6C50-6E3D-5E42-A4F2-77B6E71FA6B0}" dt="2021-02-10T10:22:28.880" v="1324" actId="478"/>
          <ac:cxnSpMkLst>
            <pc:docMk/>
            <pc:sldMk cId="1507150290" sldId="355"/>
            <ac:cxnSpMk id="24" creationId="{CCD69C5C-F7BD-A246-B86C-5116BAEF32F7}"/>
          </ac:cxnSpMkLst>
        </pc:cxnChg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3711695974" sldId="356"/>
        </pc:sldMkLst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2802918702" sldId="357"/>
        </pc:sldMkLst>
      </pc:sldChg>
      <pc:sldChg chg="delSp modSp mod ord">
        <pc:chgData name="FS13 HHBK" userId="1b34beab22fd3199" providerId="LiveId" clId="{378F6C50-6E3D-5E42-A4F2-77B6E71FA6B0}" dt="2021-02-10T10:31:52.865" v="1359" actId="478"/>
        <pc:sldMkLst>
          <pc:docMk/>
          <pc:sldMk cId="1645044828" sldId="358"/>
        </pc:sldMkLst>
        <pc:spChg chg="mod">
          <ac:chgData name="FS13 HHBK" userId="1b34beab22fd3199" providerId="LiveId" clId="{378F6C50-6E3D-5E42-A4F2-77B6E71FA6B0}" dt="2021-02-10T09:38:15.290" v="262" actId="20577"/>
          <ac:spMkLst>
            <pc:docMk/>
            <pc:sldMk cId="1645044828" sldId="358"/>
            <ac:spMk id="2" creationId="{A8E966EE-4FBD-534E-AAED-6C54465EF91C}"/>
          </ac:spMkLst>
        </pc:spChg>
        <pc:spChg chg="del">
          <ac:chgData name="FS13 HHBK" userId="1b34beab22fd3199" providerId="LiveId" clId="{378F6C50-6E3D-5E42-A4F2-77B6E71FA6B0}" dt="2021-02-10T10:31:52.865" v="1359" actId="478"/>
          <ac:spMkLst>
            <pc:docMk/>
            <pc:sldMk cId="1645044828" sldId="358"/>
            <ac:spMk id="7" creationId="{77ED33D8-A35A-D642-B9A4-D7191596B24B}"/>
          </ac:spMkLst>
        </pc:spChg>
        <pc:spChg chg="del">
          <ac:chgData name="FS13 HHBK" userId="1b34beab22fd3199" providerId="LiveId" clId="{378F6C50-6E3D-5E42-A4F2-77B6E71FA6B0}" dt="2021-02-10T10:31:51.655" v="1358" actId="478"/>
          <ac:spMkLst>
            <pc:docMk/>
            <pc:sldMk cId="1645044828" sldId="358"/>
            <ac:spMk id="8" creationId="{93CCF4BC-CF2E-864A-A94A-6A501795B44A}"/>
          </ac:spMkLst>
        </pc:spChg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3497038131" sldId="359"/>
        </pc:sldMkLst>
      </pc:sldChg>
      <pc:sldChg chg="addSp delSp modSp mod">
        <pc:chgData name="FS13 HHBK" userId="1b34beab22fd3199" providerId="LiveId" clId="{378F6C50-6E3D-5E42-A4F2-77B6E71FA6B0}" dt="2021-02-10T10:33:03.153" v="1372"/>
        <pc:sldMkLst>
          <pc:docMk/>
          <pc:sldMk cId="3769099390" sldId="359"/>
        </pc:sldMkLst>
        <pc:spChg chg="mod">
          <ac:chgData name="FS13 HHBK" userId="1b34beab22fd3199" providerId="LiveId" clId="{378F6C50-6E3D-5E42-A4F2-77B6E71FA6B0}" dt="2021-02-10T10:32:59.661" v="1370"/>
          <ac:spMkLst>
            <pc:docMk/>
            <pc:sldMk cId="3769099390" sldId="359"/>
            <ac:spMk id="3" creationId="{57E6C1DE-4605-41FF-BF85-7496498861C0}"/>
          </ac:spMkLst>
        </pc:spChg>
        <pc:spChg chg="add del mod">
          <ac:chgData name="FS13 HHBK" userId="1b34beab22fd3199" providerId="LiveId" clId="{378F6C50-6E3D-5E42-A4F2-77B6E71FA6B0}" dt="2021-02-10T10:33:03.153" v="1372"/>
          <ac:spMkLst>
            <pc:docMk/>
            <pc:sldMk cId="3769099390" sldId="359"/>
            <ac:spMk id="8" creationId="{5BA4FEC0-3C04-B544-AE57-ED5A7A86DB17}"/>
          </ac:spMkLst>
        </pc:spChg>
      </pc:sldChg>
      <pc:sldChg chg="del">
        <pc:chgData name="FS13 HHBK" userId="1b34beab22fd3199" providerId="LiveId" clId="{378F6C50-6E3D-5E42-A4F2-77B6E71FA6B0}" dt="2021-02-10T09:35:24.922" v="175" actId="2696"/>
        <pc:sldMkLst>
          <pc:docMk/>
          <pc:sldMk cId="151988001" sldId="360"/>
        </pc:sldMkLst>
      </pc:sldChg>
    </pc:docChg>
  </pc:docChgLst>
  <pc:docChgLst>
    <pc:chgData name="FS13 HHBK" userId="1b34beab22fd3199" providerId="LiveId" clId="{D0F837BD-0389-F240-9B8F-6765DCC7026C}"/>
    <pc:docChg chg="undo custSel addSld modSld sldOrd">
      <pc:chgData name="FS13 HHBK" userId="1b34beab22fd3199" providerId="LiveId" clId="{D0F837BD-0389-F240-9B8F-6765DCC7026C}" dt="2020-12-10T09:28:25.592" v="1128"/>
      <pc:docMkLst>
        <pc:docMk/>
      </pc:docMkLst>
      <pc:sldChg chg="modSp mod ord setBg">
        <pc:chgData name="FS13 HHBK" userId="1b34beab22fd3199" providerId="LiveId" clId="{D0F837BD-0389-F240-9B8F-6765DCC7026C}" dt="2020-12-10T09:28:25.592" v="1128"/>
        <pc:sldMkLst>
          <pc:docMk/>
          <pc:sldMk cId="3285891305" sldId="342"/>
        </pc:sldMkLst>
        <pc:spChg chg="mod">
          <ac:chgData name="FS13 HHBK" userId="1b34beab22fd3199" providerId="LiveId" clId="{D0F837BD-0389-F240-9B8F-6765DCC7026C}" dt="2020-12-09T08:29:45.126" v="1124" actId="20577"/>
          <ac:spMkLst>
            <pc:docMk/>
            <pc:sldMk cId="3285891305" sldId="342"/>
            <ac:spMk id="3" creationId="{994758E9-C1B5-4D69-B912-35A2A1CB68FA}"/>
          </ac:spMkLst>
        </pc:spChg>
      </pc:sldChg>
      <pc:sldChg chg="modSp mod">
        <pc:chgData name="FS13 HHBK" userId="1b34beab22fd3199" providerId="LiveId" clId="{D0F837BD-0389-F240-9B8F-6765DCC7026C}" dt="2020-12-09T07:59:11.804" v="131" actId="20577"/>
        <pc:sldMkLst>
          <pc:docMk/>
          <pc:sldMk cId="4017832845" sldId="343"/>
        </pc:sldMkLst>
        <pc:spChg chg="mod">
          <ac:chgData name="FS13 HHBK" userId="1b34beab22fd3199" providerId="LiveId" clId="{D0F837BD-0389-F240-9B8F-6765DCC7026C}" dt="2020-12-09T07:59:11.804" v="131" actId="20577"/>
          <ac:spMkLst>
            <pc:docMk/>
            <pc:sldMk cId="4017832845" sldId="343"/>
            <ac:spMk id="3" creationId="{0EC737E2-1EBF-6244-8E0A-274D170CCCE9}"/>
          </ac:spMkLst>
        </pc:spChg>
      </pc:sldChg>
      <pc:sldChg chg="modSp mod">
        <pc:chgData name="FS13 HHBK" userId="1b34beab22fd3199" providerId="LiveId" clId="{D0F837BD-0389-F240-9B8F-6765DCC7026C}" dt="2020-12-09T07:52:30.332" v="19" actId="20577"/>
        <pc:sldMkLst>
          <pc:docMk/>
          <pc:sldMk cId="3398884788" sldId="344"/>
        </pc:sldMkLst>
        <pc:spChg chg="mod">
          <ac:chgData name="FS13 HHBK" userId="1b34beab22fd3199" providerId="LiveId" clId="{D0F837BD-0389-F240-9B8F-6765DCC7026C}" dt="2020-12-09T07:52:30.332" v="19" actId="20577"/>
          <ac:spMkLst>
            <pc:docMk/>
            <pc:sldMk cId="3398884788" sldId="344"/>
            <ac:spMk id="2" creationId="{EDC35020-811A-6347-8ACA-87D6CC930F63}"/>
          </ac:spMkLst>
        </pc:spChg>
      </pc:sldChg>
      <pc:sldChg chg="modSp mod">
        <pc:chgData name="FS13 HHBK" userId="1b34beab22fd3199" providerId="LiveId" clId="{D0F837BD-0389-F240-9B8F-6765DCC7026C}" dt="2020-12-09T08:21:02.926" v="896" actId="113"/>
        <pc:sldMkLst>
          <pc:docMk/>
          <pc:sldMk cId="738577510" sldId="351"/>
        </pc:sldMkLst>
        <pc:spChg chg="mod">
          <ac:chgData name="FS13 HHBK" userId="1b34beab22fd3199" providerId="LiveId" clId="{D0F837BD-0389-F240-9B8F-6765DCC7026C}" dt="2020-12-09T08:21:02.926" v="896" actId="113"/>
          <ac:spMkLst>
            <pc:docMk/>
            <pc:sldMk cId="738577510" sldId="351"/>
            <ac:spMk id="2" creationId="{E209607A-1079-0440-B136-F827E83999C2}"/>
          </ac:spMkLst>
        </pc:spChg>
      </pc:sldChg>
      <pc:sldChg chg="modSp mod">
        <pc:chgData name="FS13 HHBK" userId="1b34beab22fd3199" providerId="LiveId" clId="{D0F837BD-0389-F240-9B8F-6765DCC7026C}" dt="2020-12-09T08:21:25.907" v="898" actId="20577"/>
        <pc:sldMkLst>
          <pc:docMk/>
          <pc:sldMk cId="1696792912" sldId="354"/>
        </pc:sldMkLst>
        <pc:spChg chg="mod">
          <ac:chgData name="FS13 HHBK" userId="1b34beab22fd3199" providerId="LiveId" clId="{D0F837BD-0389-F240-9B8F-6765DCC7026C}" dt="2020-12-09T08:21:25.907" v="898" actId="20577"/>
          <ac:spMkLst>
            <pc:docMk/>
            <pc:sldMk cId="1696792912" sldId="354"/>
            <ac:spMk id="4" creationId="{8B92D30E-08D1-F34C-AC54-52AB7886031F}"/>
          </ac:spMkLst>
        </pc:spChg>
      </pc:sldChg>
      <pc:sldChg chg="ord">
        <pc:chgData name="FS13 HHBK" userId="1b34beab22fd3199" providerId="LiveId" clId="{D0F837BD-0389-F240-9B8F-6765DCC7026C}" dt="2020-12-09T07:57:08.640" v="50" actId="20578"/>
        <pc:sldMkLst>
          <pc:docMk/>
          <pc:sldMk cId="1507150290" sldId="355"/>
        </pc:sldMkLst>
      </pc:sldChg>
      <pc:sldChg chg="addSp modSp mod">
        <pc:chgData name="FS13 HHBK" userId="1b34beab22fd3199" providerId="LiveId" clId="{D0F837BD-0389-F240-9B8F-6765DCC7026C}" dt="2020-12-09T08:28:14.404" v="1118" actId="1076"/>
        <pc:sldMkLst>
          <pc:docMk/>
          <pc:sldMk cId="3711695974" sldId="356"/>
        </pc:sldMkLst>
        <pc:spChg chg="mod">
          <ac:chgData name="FS13 HHBK" userId="1b34beab22fd3199" providerId="LiveId" clId="{D0F837BD-0389-F240-9B8F-6765DCC7026C}" dt="2020-12-09T08:24:10.800" v="1017" actId="404"/>
          <ac:spMkLst>
            <pc:docMk/>
            <pc:sldMk cId="3711695974" sldId="356"/>
            <ac:spMk id="4" creationId="{084A840E-9000-7441-BEB7-FFEE48A4F70D}"/>
          </ac:spMkLst>
        </pc:spChg>
        <pc:spChg chg="add mod">
          <ac:chgData name="FS13 HHBK" userId="1b34beab22fd3199" providerId="LiveId" clId="{D0F837BD-0389-F240-9B8F-6765DCC7026C}" dt="2020-12-09T08:28:14.404" v="1118" actId="1076"/>
          <ac:spMkLst>
            <pc:docMk/>
            <pc:sldMk cId="3711695974" sldId="356"/>
            <ac:spMk id="12" creationId="{C9C60BC8-17C2-EA41-B89B-8358A23999EA}"/>
          </ac:spMkLst>
        </pc:spChg>
      </pc:sldChg>
      <pc:sldChg chg="setBg">
        <pc:chgData name="FS13 HHBK" userId="1b34beab22fd3199" providerId="LiveId" clId="{D0F837BD-0389-F240-9B8F-6765DCC7026C}" dt="2020-12-09T08:34:24.354" v="1126"/>
        <pc:sldMkLst>
          <pc:docMk/>
          <pc:sldMk cId="2802918702" sldId="357"/>
        </pc:sldMkLst>
      </pc:sldChg>
      <pc:sldChg chg="modSp add mod ord">
        <pc:chgData name="FS13 HHBK" userId="1b34beab22fd3199" providerId="LiveId" clId="{D0F837BD-0389-F240-9B8F-6765DCC7026C}" dt="2020-12-09T07:56:45.624" v="49" actId="20577"/>
        <pc:sldMkLst>
          <pc:docMk/>
          <pc:sldMk cId="1645044828" sldId="358"/>
        </pc:sldMkLst>
        <pc:spChg chg="mod">
          <ac:chgData name="FS13 HHBK" userId="1b34beab22fd3199" providerId="LiveId" clId="{D0F837BD-0389-F240-9B8F-6765DCC7026C}" dt="2020-12-09T07:56:45.624" v="49" actId="20577"/>
          <ac:spMkLst>
            <pc:docMk/>
            <pc:sldMk cId="1645044828" sldId="358"/>
            <ac:spMk id="2" creationId="{A8E966EE-4FBD-534E-AAED-6C54465EF91C}"/>
          </ac:spMkLst>
        </pc:spChg>
      </pc:sldChg>
      <pc:sldChg chg="modSp add mod ord">
        <pc:chgData name="FS13 HHBK" userId="1b34beab22fd3199" providerId="LiveId" clId="{D0F837BD-0389-F240-9B8F-6765DCC7026C}" dt="2020-12-09T08:06:12.353" v="438" actId="20577"/>
        <pc:sldMkLst>
          <pc:docMk/>
          <pc:sldMk cId="3497038131" sldId="359"/>
        </pc:sldMkLst>
        <pc:spChg chg="mod">
          <ac:chgData name="FS13 HHBK" userId="1b34beab22fd3199" providerId="LiveId" clId="{D0F837BD-0389-F240-9B8F-6765DCC7026C}" dt="2020-12-09T08:06:12.353" v="438" actId="20577"/>
          <ac:spMkLst>
            <pc:docMk/>
            <pc:sldMk cId="3497038131" sldId="359"/>
            <ac:spMk id="17" creationId="{2A487B5B-08F6-7547-B53E-F933D7A37A12}"/>
          </ac:spMkLst>
        </pc:spChg>
        <pc:spChg chg="mod">
          <ac:chgData name="FS13 HHBK" userId="1b34beab22fd3199" providerId="LiveId" clId="{D0F837BD-0389-F240-9B8F-6765DCC7026C}" dt="2020-12-09T08:04:35.865" v="426" actId="20577"/>
          <ac:spMkLst>
            <pc:docMk/>
            <pc:sldMk cId="3497038131" sldId="359"/>
            <ac:spMk id="18" creationId="{8E5EA938-9F92-C24B-9CF5-1F8BFF430094}"/>
          </ac:spMkLst>
        </pc:spChg>
        <pc:spChg chg="mod">
          <ac:chgData name="FS13 HHBK" userId="1b34beab22fd3199" providerId="LiveId" clId="{D0F837BD-0389-F240-9B8F-6765DCC7026C}" dt="2020-12-09T07:59:33.419" v="132" actId="20577"/>
          <ac:spMkLst>
            <pc:docMk/>
            <pc:sldMk cId="3497038131" sldId="359"/>
            <ac:spMk id="19" creationId="{27AE2720-CA7E-5948-9C27-537678285229}"/>
          </ac:spMkLst>
        </pc:spChg>
        <pc:spChg chg="mod">
          <ac:chgData name="FS13 HHBK" userId="1b34beab22fd3199" providerId="LiveId" clId="{D0F837BD-0389-F240-9B8F-6765DCC7026C}" dt="2020-12-09T08:03:28.799" v="408" actId="113"/>
          <ac:spMkLst>
            <pc:docMk/>
            <pc:sldMk cId="3497038131" sldId="359"/>
            <ac:spMk id="20" creationId="{1048CB80-7D50-D04B-9FB5-6946A7D779E7}"/>
          </ac:spMkLst>
        </pc:spChg>
      </pc:sldChg>
      <pc:sldChg chg="addSp modSp add mod setBg">
        <pc:chgData name="FS13 HHBK" userId="1b34beab22fd3199" providerId="LiveId" clId="{D0F837BD-0389-F240-9B8F-6765DCC7026C}" dt="2020-12-09T08:26:01.321" v="1023" actId="404"/>
        <pc:sldMkLst>
          <pc:docMk/>
          <pc:sldMk cId="151988001" sldId="360"/>
        </pc:sldMkLst>
        <pc:spChg chg="add mod">
          <ac:chgData name="FS13 HHBK" userId="1b34beab22fd3199" providerId="LiveId" clId="{D0F837BD-0389-F240-9B8F-6765DCC7026C}" dt="2020-12-09T08:17:24.576" v="806" actId="20577"/>
          <ac:spMkLst>
            <pc:docMk/>
            <pc:sldMk cId="151988001" sldId="360"/>
            <ac:spMk id="16" creationId="{0CBBDF4D-462A-404A-ADCA-FE4B00273C7E}"/>
          </ac:spMkLst>
        </pc:spChg>
        <pc:spChg chg="mod">
          <ac:chgData name="FS13 HHBK" userId="1b34beab22fd3199" providerId="LiveId" clId="{D0F837BD-0389-F240-9B8F-6765DCC7026C}" dt="2020-12-09T08:26:01.321" v="1023" actId="404"/>
          <ac:spMkLst>
            <pc:docMk/>
            <pc:sldMk cId="151988001" sldId="360"/>
            <ac:spMk id="17" creationId="{2A487B5B-08F6-7547-B53E-F933D7A37A12}"/>
          </ac:spMkLst>
        </pc:spChg>
        <pc:spChg chg="mod">
          <ac:chgData name="FS13 HHBK" userId="1b34beab22fd3199" providerId="LiveId" clId="{D0F837BD-0389-F240-9B8F-6765DCC7026C}" dt="2020-12-09T08:15:06.539" v="769" actId="113"/>
          <ac:spMkLst>
            <pc:docMk/>
            <pc:sldMk cId="151988001" sldId="360"/>
            <ac:spMk id="18" creationId="{8E5EA938-9F92-C24B-9CF5-1F8BFF430094}"/>
          </ac:spMkLst>
        </pc:spChg>
        <pc:spChg chg="mod">
          <ac:chgData name="FS13 HHBK" userId="1b34beab22fd3199" providerId="LiveId" clId="{D0F837BD-0389-F240-9B8F-6765DCC7026C}" dt="2020-12-09T08:11:14.557" v="635" actId="207"/>
          <ac:spMkLst>
            <pc:docMk/>
            <pc:sldMk cId="151988001" sldId="360"/>
            <ac:spMk id="20" creationId="{1048CB80-7D50-D04B-9FB5-6946A7D779E7}"/>
          </ac:spMkLst>
        </pc:spChg>
        <pc:cxnChg chg="mod">
          <ac:chgData name="FS13 HHBK" userId="1b34beab22fd3199" providerId="LiveId" clId="{D0F837BD-0389-F240-9B8F-6765DCC7026C}" dt="2020-12-09T08:10:54.056" v="625" actId="1076"/>
          <ac:cxnSpMkLst>
            <pc:docMk/>
            <pc:sldMk cId="151988001" sldId="360"/>
            <ac:cxnSpMk id="14" creationId="{4C2EFF89-CBF7-6448-BD69-85116B9DD0EC}"/>
          </ac:cxnSpMkLst>
        </pc:cxnChg>
      </pc:sldChg>
    </pc:docChg>
  </pc:docChgLst>
  <pc:docChgLst>
    <pc:chgData name="FS13 HHBK" userId="1b34beab22fd3199" providerId="Windows Live" clId="Web-{02FD6173-83FE-4DC2-A989-BD0811A4AFB0}"/>
    <pc:docChg chg="modSld">
      <pc:chgData name="FS13 HHBK" userId="1b34beab22fd3199" providerId="Windows Live" clId="Web-{02FD6173-83FE-4DC2-A989-BD0811A4AFB0}" dt="2020-12-09T14:40:49.914" v="9" actId="20577"/>
      <pc:docMkLst>
        <pc:docMk/>
      </pc:docMkLst>
      <pc:sldChg chg="modSp">
        <pc:chgData name="FS13 HHBK" userId="1b34beab22fd3199" providerId="Windows Live" clId="Web-{02FD6173-83FE-4DC2-A989-BD0811A4AFB0}" dt="2020-12-09T14:40:49.914" v="9" actId="20577"/>
        <pc:sldMkLst>
          <pc:docMk/>
          <pc:sldMk cId="151988001" sldId="360"/>
        </pc:sldMkLst>
        <pc:spChg chg="mod">
          <ac:chgData name="FS13 HHBK" userId="1b34beab22fd3199" providerId="Windows Live" clId="Web-{02FD6173-83FE-4DC2-A989-BD0811A4AFB0}" dt="2020-12-09T14:40:49.914" v="9" actId="20577"/>
          <ac:spMkLst>
            <pc:docMk/>
            <pc:sldMk cId="151988001" sldId="360"/>
            <ac:spMk id="16" creationId="{0CBBDF4D-462A-404A-ADCA-FE4B00273C7E}"/>
          </ac:spMkLst>
        </pc:spChg>
      </pc:sldChg>
    </pc:docChg>
  </pc:docChgLst>
  <pc:docChgLst>
    <pc:chgData name="Jan Rauhaus" userId="ad33ccb735764675" providerId="LiveId" clId="{FD76D42C-86CD-4B8F-A9F6-9DDE2C541C7B}"/>
    <pc:docChg chg="custSel addSld delSld modSld">
      <pc:chgData name="Jan Rauhaus" userId="ad33ccb735764675" providerId="LiveId" clId="{FD76D42C-86CD-4B8F-A9F6-9DDE2C541C7B}" dt="2021-02-10T10:28:28.037" v="20" actId="478"/>
      <pc:docMkLst>
        <pc:docMk/>
      </pc:docMkLst>
      <pc:sldChg chg="modSp add del mod setBg">
        <pc:chgData name="Jan Rauhaus" userId="ad33ccb735764675" providerId="LiveId" clId="{FD76D42C-86CD-4B8F-A9F6-9DDE2C541C7B}" dt="2021-02-10T10:26:45.381" v="4" actId="1076"/>
        <pc:sldMkLst>
          <pc:docMk/>
          <pc:sldMk cId="3398884788" sldId="344"/>
        </pc:sldMkLst>
        <pc:grpChg chg="mod">
          <ac:chgData name="Jan Rauhaus" userId="ad33ccb735764675" providerId="LiveId" clId="{FD76D42C-86CD-4B8F-A9F6-9DDE2C541C7B}" dt="2021-02-10T10:26:45.381" v="4" actId="1076"/>
          <ac:grpSpMkLst>
            <pc:docMk/>
            <pc:sldMk cId="3398884788" sldId="344"/>
            <ac:grpSpMk id="10" creationId="{596AD7E8-A0D9-43B1-8122-CF8D97E3B053}"/>
          </ac:grpSpMkLst>
        </pc:grpChg>
      </pc:sldChg>
      <pc:sldChg chg="add del">
        <pc:chgData name="Jan Rauhaus" userId="ad33ccb735764675" providerId="LiveId" clId="{FD76D42C-86CD-4B8F-A9F6-9DDE2C541C7B}" dt="2021-02-10T10:27:09.312" v="6"/>
        <pc:sldMkLst>
          <pc:docMk/>
          <pc:sldMk cId="1645044828" sldId="358"/>
        </pc:sldMkLst>
      </pc:sldChg>
      <pc:sldChg chg="modSp new mod">
        <pc:chgData name="Jan Rauhaus" userId="ad33ccb735764675" providerId="LiveId" clId="{FD76D42C-86CD-4B8F-A9F6-9DDE2C541C7B}" dt="2021-02-10T10:27:41.572" v="15"/>
        <pc:sldMkLst>
          <pc:docMk/>
          <pc:sldMk cId="3769099390" sldId="359"/>
        </pc:sldMkLst>
        <pc:spChg chg="mod">
          <ac:chgData name="Jan Rauhaus" userId="ad33ccb735764675" providerId="LiveId" clId="{FD76D42C-86CD-4B8F-A9F6-9DDE2C541C7B}" dt="2021-02-10T10:27:31.720" v="14" actId="20577"/>
          <ac:spMkLst>
            <pc:docMk/>
            <pc:sldMk cId="3769099390" sldId="359"/>
            <ac:spMk id="2" creationId="{554CECD0-A972-4BA6-823A-ECAF0AE7A441}"/>
          </ac:spMkLst>
        </pc:spChg>
        <pc:spChg chg="mod">
          <ac:chgData name="Jan Rauhaus" userId="ad33ccb735764675" providerId="LiveId" clId="{FD76D42C-86CD-4B8F-A9F6-9DDE2C541C7B}" dt="2021-02-10T10:27:41.572" v="15"/>
          <ac:spMkLst>
            <pc:docMk/>
            <pc:sldMk cId="3769099390" sldId="359"/>
            <ac:spMk id="3" creationId="{57E6C1DE-4605-41FF-BF85-7496498861C0}"/>
          </ac:spMkLst>
        </pc:spChg>
      </pc:sldChg>
      <pc:sldChg chg="addSp delSp modSp add mod">
        <pc:chgData name="Jan Rauhaus" userId="ad33ccb735764675" providerId="LiveId" clId="{FD76D42C-86CD-4B8F-A9F6-9DDE2C541C7B}" dt="2021-02-10T10:28:28.037" v="20" actId="478"/>
        <pc:sldMkLst>
          <pc:docMk/>
          <pc:sldMk cId="230398451" sldId="360"/>
        </pc:sldMkLst>
        <pc:spChg chg="del mod">
          <ac:chgData name="Jan Rauhaus" userId="ad33ccb735764675" providerId="LiveId" clId="{FD76D42C-86CD-4B8F-A9F6-9DDE2C541C7B}" dt="2021-02-10T10:28:28.037" v="20" actId="478"/>
          <ac:spMkLst>
            <pc:docMk/>
            <pc:sldMk cId="230398451" sldId="360"/>
            <ac:spMk id="6" creationId="{1F133331-3964-49C1-8240-DE2D6481FFDB}"/>
          </ac:spMkLst>
        </pc:spChg>
        <pc:spChg chg="add mod">
          <ac:chgData name="Jan Rauhaus" userId="ad33ccb735764675" providerId="LiveId" clId="{FD76D42C-86CD-4B8F-A9F6-9DDE2C541C7B}" dt="2021-02-10T10:28:24.723" v="19"/>
          <ac:spMkLst>
            <pc:docMk/>
            <pc:sldMk cId="230398451" sldId="360"/>
            <ac:spMk id="8" creationId="{EDFC6662-26C4-45BE-B73D-6AF7C212C036}"/>
          </ac:spMkLst>
        </pc:spChg>
      </pc:sldChg>
    </pc:docChg>
  </pc:docChgLst>
  <pc:docChgLst>
    <pc:chgData name="FS13 HHBK" userId="1b34beab22fd3199" providerId="LiveId" clId="{68AF0D5A-CC93-0C45-9F45-ACAE375E6949}"/>
    <pc:docChg chg="undo custSel delSld modSld sldOrd">
      <pc:chgData name="FS13 HHBK" userId="1b34beab22fd3199" providerId="LiveId" clId="{68AF0D5A-CC93-0C45-9F45-ACAE375E6949}" dt="2020-12-08T07:42:03.648" v="1696" actId="20578"/>
      <pc:docMkLst>
        <pc:docMk/>
      </pc:docMkLst>
      <pc:sldChg chg="addSp delSp modSp mod">
        <pc:chgData name="FS13 HHBK" userId="1b34beab22fd3199" providerId="LiveId" clId="{68AF0D5A-CC93-0C45-9F45-ACAE375E6949}" dt="2020-12-08T07:27:53.583" v="477" actId="20577"/>
        <pc:sldMkLst>
          <pc:docMk/>
          <pc:sldMk cId="3622761875" sldId="321"/>
        </pc:sldMkLst>
        <pc:spChg chg="mod">
          <ac:chgData name="FS13 HHBK" userId="1b34beab22fd3199" providerId="LiveId" clId="{68AF0D5A-CC93-0C45-9F45-ACAE375E6949}" dt="2020-12-08T07:27:53.583" v="477" actId="20577"/>
          <ac:spMkLst>
            <pc:docMk/>
            <pc:sldMk cId="3622761875" sldId="321"/>
            <ac:spMk id="4" creationId="{BC9BB335-2462-3D47-A2A8-85BA2D85C19B}"/>
          </ac:spMkLst>
        </pc:spChg>
        <pc:spChg chg="add del mod">
          <ac:chgData name="FS13 HHBK" userId="1b34beab22fd3199" providerId="LiveId" clId="{68AF0D5A-CC93-0C45-9F45-ACAE375E6949}" dt="2020-12-08T07:19:44.524" v="284" actId="478"/>
          <ac:spMkLst>
            <pc:docMk/>
            <pc:sldMk cId="3622761875" sldId="321"/>
            <ac:spMk id="9" creationId="{505935E1-2C94-9946-BEAF-806F5EA1C826}"/>
          </ac:spMkLst>
        </pc:spChg>
        <pc:graphicFrameChg chg="del">
          <ac:chgData name="FS13 HHBK" userId="1b34beab22fd3199" providerId="LiveId" clId="{68AF0D5A-CC93-0C45-9F45-ACAE375E6949}" dt="2020-12-08T07:19:42.281" v="283" actId="478"/>
          <ac:graphicFrameMkLst>
            <pc:docMk/>
            <pc:sldMk cId="3622761875" sldId="321"/>
            <ac:graphicFrameMk id="10" creationId="{964C0837-F213-47AB-A5B5-63EB1CECC465}"/>
          </ac:graphicFrameMkLst>
        </pc:graphicFrameChg>
        <pc:graphicFrameChg chg="add mod modGraphic">
          <ac:chgData name="FS13 HHBK" userId="1b34beab22fd3199" providerId="LiveId" clId="{68AF0D5A-CC93-0C45-9F45-ACAE375E6949}" dt="2020-12-08T07:24:44.300" v="396" actId="14734"/>
          <ac:graphicFrameMkLst>
            <pc:docMk/>
            <pc:sldMk cId="3622761875" sldId="321"/>
            <ac:graphicFrameMk id="11" creationId="{74EC8AE0-A546-E241-B5C8-88D9CA75C5C9}"/>
          </ac:graphicFrameMkLst>
        </pc:graphicFrameChg>
      </pc:sldChg>
      <pc:sldChg chg="modSp mod">
        <pc:chgData name="FS13 HHBK" userId="1b34beab22fd3199" providerId="LiveId" clId="{68AF0D5A-CC93-0C45-9F45-ACAE375E6949}" dt="2020-12-07T18:18:29.425" v="81" actId="115"/>
        <pc:sldMkLst>
          <pc:docMk/>
          <pc:sldMk cId="3398884788" sldId="344"/>
        </pc:sldMkLst>
        <pc:spChg chg="mod">
          <ac:chgData name="FS13 HHBK" userId="1b34beab22fd3199" providerId="LiveId" clId="{68AF0D5A-CC93-0C45-9F45-ACAE375E6949}" dt="2020-12-07T18:18:29.425" v="81" actId="115"/>
          <ac:spMkLst>
            <pc:docMk/>
            <pc:sldMk cId="3398884788" sldId="344"/>
            <ac:spMk id="2" creationId="{EDC35020-811A-6347-8ACA-87D6CC930F63}"/>
          </ac:spMkLst>
        </pc:spChg>
      </pc:sldChg>
      <pc:sldChg chg="addSp delSp modSp mod">
        <pc:chgData name="FS13 HHBK" userId="1b34beab22fd3199" providerId="LiveId" clId="{68AF0D5A-CC93-0C45-9F45-ACAE375E6949}" dt="2020-12-08T07:27:13.601" v="461" actId="255"/>
        <pc:sldMkLst>
          <pc:docMk/>
          <pc:sldMk cId="2351439976" sldId="347"/>
        </pc:sldMkLst>
        <pc:spChg chg="mod">
          <ac:chgData name="FS13 HHBK" userId="1b34beab22fd3199" providerId="LiveId" clId="{68AF0D5A-CC93-0C45-9F45-ACAE375E6949}" dt="2020-12-08T07:27:13.601" v="461" actId="255"/>
          <ac:spMkLst>
            <pc:docMk/>
            <pc:sldMk cId="2351439976" sldId="347"/>
            <ac:spMk id="3" creationId="{4B4391A8-86CF-7246-9C31-CC6670044FDA}"/>
          </ac:spMkLst>
        </pc:spChg>
        <pc:spChg chg="add del mod">
          <ac:chgData name="FS13 HHBK" userId="1b34beab22fd3199" providerId="LiveId" clId="{68AF0D5A-CC93-0C45-9F45-ACAE375E6949}" dt="2020-12-08T07:16:04.504" v="228" actId="478"/>
          <ac:spMkLst>
            <pc:docMk/>
            <pc:sldMk cId="2351439976" sldId="347"/>
            <ac:spMk id="10" creationId="{892E1543-9AAA-4E49-8CBC-B2AEB78476C5}"/>
          </ac:spMkLst>
        </pc:spChg>
        <pc:graphicFrameChg chg="del">
          <ac:chgData name="FS13 HHBK" userId="1b34beab22fd3199" providerId="LiveId" clId="{68AF0D5A-CC93-0C45-9F45-ACAE375E6949}" dt="2020-12-08T07:15:50.501" v="227" actId="478"/>
          <ac:graphicFrameMkLst>
            <pc:docMk/>
            <pc:sldMk cId="2351439976" sldId="347"/>
            <ac:graphicFrameMk id="4" creationId="{C666B7B5-0DD0-1F41-89D4-5604B093912F}"/>
          </ac:graphicFrameMkLst>
        </pc:graphicFrameChg>
        <pc:graphicFrameChg chg="add del mod">
          <ac:chgData name="FS13 HHBK" userId="1b34beab22fd3199" providerId="LiveId" clId="{68AF0D5A-CC93-0C45-9F45-ACAE375E6949}" dt="2020-12-08T07:17:41.995" v="233" actId="478"/>
          <ac:graphicFrameMkLst>
            <pc:docMk/>
            <pc:sldMk cId="2351439976" sldId="347"/>
            <ac:graphicFrameMk id="11" creationId="{4051EEB6-98AA-BD45-8F76-F51FF91016DF}"/>
          </ac:graphicFrameMkLst>
        </pc:graphicFrameChg>
        <pc:graphicFrameChg chg="add mod">
          <ac:chgData name="FS13 HHBK" userId="1b34beab22fd3199" providerId="LiveId" clId="{68AF0D5A-CC93-0C45-9F45-ACAE375E6949}" dt="2020-12-08T07:17:59.851" v="239" actId="14100"/>
          <ac:graphicFrameMkLst>
            <pc:docMk/>
            <pc:sldMk cId="2351439976" sldId="347"/>
            <ac:graphicFrameMk id="12" creationId="{4051EEB6-98AA-BD45-8F76-F51FF91016DF}"/>
          </ac:graphicFrameMkLst>
        </pc:graphicFrameChg>
      </pc:sldChg>
      <pc:sldChg chg="addSp modSp mod ord">
        <pc:chgData name="FS13 HHBK" userId="1b34beab22fd3199" providerId="LiveId" clId="{68AF0D5A-CC93-0C45-9F45-ACAE375E6949}" dt="2020-12-08T07:33:43.750" v="854" actId="1076"/>
        <pc:sldMkLst>
          <pc:docMk/>
          <pc:sldMk cId="2381825828" sldId="348"/>
        </pc:sldMkLst>
        <pc:spChg chg="mod">
          <ac:chgData name="FS13 HHBK" userId="1b34beab22fd3199" providerId="LiveId" clId="{68AF0D5A-CC93-0C45-9F45-ACAE375E6949}" dt="2020-12-08T07:28:46.060" v="517" actId="20577"/>
          <ac:spMkLst>
            <pc:docMk/>
            <pc:sldMk cId="2381825828" sldId="348"/>
            <ac:spMk id="2" creationId="{9B291B00-2D81-3048-8AFF-1F5A3E8AA687}"/>
          </ac:spMkLst>
        </pc:spChg>
        <pc:spChg chg="mod">
          <ac:chgData name="FS13 HHBK" userId="1b34beab22fd3199" providerId="LiveId" clId="{68AF0D5A-CC93-0C45-9F45-ACAE375E6949}" dt="2020-12-08T07:32:03.983" v="788" actId="20577"/>
          <ac:spMkLst>
            <pc:docMk/>
            <pc:sldMk cId="2381825828" sldId="348"/>
            <ac:spMk id="3" creationId="{CDA9E950-ECF8-DB4D-B92A-ADA2E6031E26}"/>
          </ac:spMkLst>
        </pc:spChg>
        <pc:spChg chg="mod">
          <ac:chgData name="FS13 HHBK" userId="1b34beab22fd3199" providerId="LiveId" clId="{68AF0D5A-CC93-0C45-9F45-ACAE375E6949}" dt="2020-12-08T07:32:07.299" v="790" actId="20577"/>
          <ac:spMkLst>
            <pc:docMk/>
            <pc:sldMk cId="2381825828" sldId="348"/>
            <ac:spMk id="5" creationId="{B193897E-AAA2-CB47-95FF-056B8E141BE5}"/>
          </ac:spMkLst>
        </pc:spChg>
        <pc:spChg chg="mod">
          <ac:chgData name="FS13 HHBK" userId="1b34beab22fd3199" providerId="LiveId" clId="{68AF0D5A-CC93-0C45-9F45-ACAE375E6949}" dt="2020-12-08T07:32:08.445" v="791" actId="20577"/>
          <ac:spMkLst>
            <pc:docMk/>
            <pc:sldMk cId="2381825828" sldId="348"/>
            <ac:spMk id="7" creationId="{1C819DAE-3A0D-A34A-B7D3-A2FC746A68F3}"/>
          </ac:spMkLst>
        </pc:spChg>
        <pc:spChg chg="mod">
          <ac:chgData name="FS13 HHBK" userId="1b34beab22fd3199" providerId="LiveId" clId="{68AF0D5A-CC93-0C45-9F45-ACAE375E6949}" dt="2020-12-08T07:32:05.573" v="789" actId="20577"/>
          <ac:spMkLst>
            <pc:docMk/>
            <pc:sldMk cId="2381825828" sldId="348"/>
            <ac:spMk id="9" creationId="{ED8B5779-5EE4-C240-81CC-9E79ABAC8D00}"/>
          </ac:spMkLst>
        </pc:spChg>
        <pc:spChg chg="add mod">
          <ac:chgData name="FS13 HHBK" userId="1b34beab22fd3199" providerId="LiveId" clId="{68AF0D5A-CC93-0C45-9F45-ACAE375E6949}" dt="2020-12-08T07:33:43.750" v="854" actId="1076"/>
          <ac:spMkLst>
            <pc:docMk/>
            <pc:sldMk cId="2381825828" sldId="348"/>
            <ac:spMk id="10" creationId="{00F53783-2B97-E247-80CE-827F0E53E0AC}"/>
          </ac:spMkLst>
        </pc:spChg>
        <pc:spChg chg="mod">
          <ac:chgData name="FS13 HHBK" userId="1b34beab22fd3199" providerId="LiveId" clId="{68AF0D5A-CC93-0C45-9F45-ACAE375E6949}" dt="2020-12-08T07:31:19.326" v="751" actId="20577"/>
          <ac:spMkLst>
            <pc:docMk/>
            <pc:sldMk cId="2381825828" sldId="348"/>
            <ac:spMk id="12" creationId="{216523D7-988A-FE42-971D-2667A6578F6F}"/>
          </ac:spMkLst>
        </pc:spChg>
        <pc:spChg chg="mod">
          <ac:chgData name="FS13 HHBK" userId="1b34beab22fd3199" providerId="LiveId" clId="{68AF0D5A-CC93-0C45-9F45-ACAE375E6949}" dt="2020-12-08T07:30:20.719" v="626" actId="20577"/>
          <ac:spMkLst>
            <pc:docMk/>
            <pc:sldMk cId="2381825828" sldId="348"/>
            <ac:spMk id="14" creationId="{6EEB083F-87FF-1B43-8027-6134F03DA93B}"/>
          </ac:spMkLst>
        </pc:spChg>
        <pc:spChg chg="mod">
          <ac:chgData name="FS13 HHBK" userId="1b34beab22fd3199" providerId="LiveId" clId="{68AF0D5A-CC93-0C45-9F45-ACAE375E6949}" dt="2020-12-08T07:31:41.867" v="787" actId="20577"/>
          <ac:spMkLst>
            <pc:docMk/>
            <pc:sldMk cId="2381825828" sldId="348"/>
            <ac:spMk id="16" creationId="{BFEDAFE0-0841-4C49-9745-2C88B5FE85C4}"/>
          </ac:spMkLst>
        </pc:spChg>
        <pc:spChg chg="mod">
          <ac:chgData name="FS13 HHBK" userId="1b34beab22fd3199" providerId="LiveId" clId="{68AF0D5A-CC93-0C45-9F45-ACAE375E6949}" dt="2020-12-08T07:30:55.446" v="678" actId="20577"/>
          <ac:spMkLst>
            <pc:docMk/>
            <pc:sldMk cId="2381825828" sldId="348"/>
            <ac:spMk id="18" creationId="{7C4F8DA7-E886-004E-BF5C-57F758638C48}"/>
          </ac:spMkLst>
        </pc:spChg>
      </pc:sldChg>
      <pc:sldChg chg="modSp mod">
        <pc:chgData name="FS13 HHBK" userId="1b34beab22fd3199" providerId="LiveId" clId="{68AF0D5A-CC93-0C45-9F45-ACAE375E6949}" dt="2020-12-08T07:34:11.589" v="881" actId="20577"/>
        <pc:sldMkLst>
          <pc:docMk/>
          <pc:sldMk cId="1743235640" sldId="350"/>
        </pc:sldMkLst>
        <pc:spChg chg="mod">
          <ac:chgData name="FS13 HHBK" userId="1b34beab22fd3199" providerId="LiveId" clId="{68AF0D5A-CC93-0C45-9F45-ACAE375E6949}" dt="2020-12-08T07:34:11.589" v="881" actId="20577"/>
          <ac:spMkLst>
            <pc:docMk/>
            <pc:sldMk cId="1743235640" sldId="350"/>
            <ac:spMk id="5" creationId="{788D6534-C18A-6F43-BFAE-88E2F83FD9B4}"/>
          </ac:spMkLst>
        </pc:spChg>
      </pc:sldChg>
      <pc:sldChg chg="modSp mod">
        <pc:chgData name="FS13 HHBK" userId="1b34beab22fd3199" providerId="LiveId" clId="{68AF0D5A-CC93-0C45-9F45-ACAE375E6949}" dt="2020-12-07T18:21:07.008" v="226" actId="255"/>
        <pc:sldMkLst>
          <pc:docMk/>
          <pc:sldMk cId="738577510" sldId="351"/>
        </pc:sldMkLst>
        <pc:spChg chg="mod">
          <ac:chgData name="FS13 HHBK" userId="1b34beab22fd3199" providerId="LiveId" clId="{68AF0D5A-CC93-0C45-9F45-ACAE375E6949}" dt="2020-12-07T18:21:07.008" v="226" actId="255"/>
          <ac:spMkLst>
            <pc:docMk/>
            <pc:sldMk cId="738577510" sldId="351"/>
            <ac:spMk id="2" creationId="{E209607A-1079-0440-B136-F827E83999C2}"/>
          </ac:spMkLst>
        </pc:spChg>
      </pc:sldChg>
      <pc:sldChg chg="del">
        <pc:chgData name="FS13 HHBK" userId="1b34beab22fd3199" providerId="LiveId" clId="{68AF0D5A-CC93-0C45-9F45-ACAE375E6949}" dt="2020-12-08T07:33:52.195" v="855" actId="2696"/>
        <pc:sldMkLst>
          <pc:docMk/>
          <pc:sldMk cId="3466443543" sldId="353"/>
        </pc:sldMkLst>
      </pc:sldChg>
      <pc:sldChg chg="modSp mod ord">
        <pc:chgData name="FS13 HHBK" userId="1b34beab22fd3199" providerId="LiveId" clId="{68AF0D5A-CC93-0C45-9F45-ACAE375E6949}" dt="2020-12-08T07:42:03.648" v="1696" actId="20578"/>
        <pc:sldMkLst>
          <pc:docMk/>
          <pc:sldMk cId="1696792912" sldId="354"/>
        </pc:sldMkLst>
        <pc:spChg chg="mod">
          <ac:chgData name="FS13 HHBK" userId="1b34beab22fd3199" providerId="LiveId" clId="{68AF0D5A-CC93-0C45-9F45-ACAE375E6949}" dt="2020-12-08T07:38:13.419" v="1341" actId="255"/>
          <ac:spMkLst>
            <pc:docMk/>
            <pc:sldMk cId="1696792912" sldId="354"/>
            <ac:spMk id="3" creationId="{8117664B-4754-7F4E-ADCF-6AF266499213}"/>
          </ac:spMkLst>
        </pc:spChg>
        <pc:spChg chg="mod">
          <ac:chgData name="FS13 HHBK" userId="1b34beab22fd3199" providerId="LiveId" clId="{68AF0D5A-CC93-0C45-9F45-ACAE375E6949}" dt="2020-12-08T07:41:54.827" v="1695" actId="313"/>
          <ac:spMkLst>
            <pc:docMk/>
            <pc:sldMk cId="1696792912" sldId="354"/>
            <ac:spMk id="4" creationId="{8B92D30E-08D1-F34C-AC54-52AB7886031F}"/>
          </ac:spMkLst>
        </pc:spChg>
      </pc:sldChg>
      <pc:sldChg chg="modSp mod">
        <pc:chgData name="FS13 HHBK" userId="1b34beab22fd3199" providerId="LiveId" clId="{68AF0D5A-CC93-0C45-9F45-ACAE375E6949}" dt="2020-12-07T18:16:55.462" v="4" actId="1035"/>
        <pc:sldMkLst>
          <pc:docMk/>
          <pc:sldMk cId="1507150290" sldId="355"/>
        </pc:sldMkLst>
        <pc:cxnChg chg="mod">
          <ac:chgData name="FS13 HHBK" userId="1b34beab22fd3199" providerId="LiveId" clId="{68AF0D5A-CC93-0C45-9F45-ACAE375E6949}" dt="2020-12-07T18:16:55.462" v="4" actId="1035"/>
          <ac:cxnSpMkLst>
            <pc:docMk/>
            <pc:sldMk cId="1507150290" sldId="355"/>
            <ac:cxnSpMk id="24" creationId="{CCD69C5C-F7BD-A246-B86C-5116BAEF32F7}"/>
          </ac:cxnSpMkLst>
        </pc:cxnChg>
      </pc:sldChg>
      <pc:sldChg chg="modSp mod">
        <pc:chgData name="FS13 HHBK" userId="1b34beab22fd3199" providerId="LiveId" clId="{68AF0D5A-CC93-0C45-9F45-ACAE375E6949}" dt="2020-12-08T07:26:23.165" v="417" actId="20577"/>
        <pc:sldMkLst>
          <pc:docMk/>
          <pc:sldMk cId="3711695974" sldId="356"/>
        </pc:sldMkLst>
        <pc:spChg chg="mod">
          <ac:chgData name="FS13 HHBK" userId="1b34beab22fd3199" providerId="LiveId" clId="{68AF0D5A-CC93-0C45-9F45-ACAE375E6949}" dt="2020-12-08T07:26:23.165" v="417" actId="20577"/>
          <ac:spMkLst>
            <pc:docMk/>
            <pc:sldMk cId="3711695974" sldId="356"/>
            <ac:spMk id="2" creationId="{48529241-5517-094D-8365-77164D7362C0}"/>
          </ac:spMkLst>
        </pc:spChg>
        <pc:spChg chg="mod">
          <ac:chgData name="FS13 HHBK" userId="1b34beab22fd3199" providerId="LiveId" clId="{68AF0D5A-CC93-0C45-9F45-ACAE375E6949}" dt="2020-12-08T07:26:18.417" v="416" actId="20577"/>
          <ac:spMkLst>
            <pc:docMk/>
            <pc:sldMk cId="3711695974" sldId="356"/>
            <ac:spMk id="3" creationId="{79B94149-777B-A542-AC15-9DF98E21D24F}"/>
          </ac:spMkLst>
        </pc:spChg>
      </pc:sldChg>
    </pc:docChg>
  </pc:docChgLst>
  <pc:docChgLst>
    <pc:chgData name="FS13 HHBK" userId="1b34beab22fd3199" providerId="LiveId" clId="{8B13E75B-C9B1-9A4D-A956-80C7CC457466}"/>
    <pc:docChg chg="undo custSel addSld modSld sldOrd">
      <pc:chgData name="FS13 HHBK" userId="1b34beab22fd3199" providerId="LiveId" clId="{8B13E75B-C9B1-9A4D-A956-80C7CC457466}" dt="2020-12-07T10:53:57.143" v="1092" actId="20577"/>
      <pc:docMkLst>
        <pc:docMk/>
      </pc:docMkLst>
      <pc:sldChg chg="modSp mod ord">
        <pc:chgData name="FS13 HHBK" userId="1b34beab22fd3199" providerId="LiveId" clId="{8B13E75B-C9B1-9A4D-A956-80C7CC457466}" dt="2020-12-07T10:51:58.507" v="996" actId="20577"/>
        <pc:sldMkLst>
          <pc:docMk/>
          <pc:sldMk cId="3398884788" sldId="344"/>
        </pc:sldMkLst>
        <pc:spChg chg="mod">
          <ac:chgData name="FS13 HHBK" userId="1b34beab22fd3199" providerId="LiveId" clId="{8B13E75B-C9B1-9A4D-A956-80C7CC457466}" dt="2020-12-07T10:51:58.507" v="996" actId="20577"/>
          <ac:spMkLst>
            <pc:docMk/>
            <pc:sldMk cId="3398884788" sldId="344"/>
            <ac:spMk id="2" creationId="{EDC35020-811A-6347-8ACA-87D6CC930F63}"/>
          </ac:spMkLst>
        </pc:spChg>
      </pc:sldChg>
      <pc:sldChg chg="modSp mod ord setBg">
        <pc:chgData name="FS13 HHBK" userId="1b34beab22fd3199" providerId="LiveId" clId="{8B13E75B-C9B1-9A4D-A956-80C7CC457466}" dt="2020-12-07T10:42:59.151" v="754" actId="5793"/>
        <pc:sldMkLst>
          <pc:docMk/>
          <pc:sldMk cId="244918457" sldId="352"/>
        </pc:sldMkLst>
        <pc:spChg chg="mod">
          <ac:chgData name="FS13 HHBK" userId="1b34beab22fd3199" providerId="LiveId" clId="{8B13E75B-C9B1-9A4D-A956-80C7CC457466}" dt="2020-12-07T10:39:23.043" v="571" actId="313"/>
          <ac:spMkLst>
            <pc:docMk/>
            <pc:sldMk cId="244918457" sldId="352"/>
            <ac:spMk id="2" creationId="{48529241-5517-094D-8365-77164D7362C0}"/>
          </ac:spMkLst>
        </pc:spChg>
        <pc:spChg chg="mod">
          <ac:chgData name="FS13 HHBK" userId="1b34beab22fd3199" providerId="LiveId" clId="{8B13E75B-C9B1-9A4D-A956-80C7CC457466}" dt="2020-12-07T10:40:31.187" v="695" actId="20577"/>
          <ac:spMkLst>
            <pc:docMk/>
            <pc:sldMk cId="244918457" sldId="352"/>
            <ac:spMk id="3" creationId="{79B94149-777B-A542-AC15-9DF98E21D24F}"/>
          </ac:spMkLst>
        </pc:spChg>
        <pc:spChg chg="mod">
          <ac:chgData name="FS13 HHBK" userId="1b34beab22fd3199" providerId="LiveId" clId="{8B13E75B-C9B1-9A4D-A956-80C7CC457466}" dt="2020-12-07T09:59:19.947" v="29" actId="20577"/>
          <ac:spMkLst>
            <pc:docMk/>
            <pc:sldMk cId="244918457" sldId="352"/>
            <ac:spMk id="4" creationId="{084A840E-9000-7441-BEB7-FFEE48A4F70D}"/>
          </ac:spMkLst>
        </pc:spChg>
        <pc:spChg chg="mod">
          <ac:chgData name="FS13 HHBK" userId="1b34beab22fd3199" providerId="LiveId" clId="{8B13E75B-C9B1-9A4D-A956-80C7CC457466}" dt="2020-12-07T10:42:59.151" v="754" actId="5793"/>
          <ac:spMkLst>
            <pc:docMk/>
            <pc:sldMk cId="244918457" sldId="352"/>
            <ac:spMk id="5" creationId="{0403419F-491F-7841-848A-9A87CA471520}"/>
          </ac:spMkLst>
        </pc:spChg>
        <pc:spChg chg="mod">
          <ac:chgData name="FS13 HHBK" userId="1b34beab22fd3199" providerId="LiveId" clId="{8B13E75B-C9B1-9A4D-A956-80C7CC457466}" dt="2020-12-07T10:42:36.588" v="740" actId="207"/>
          <ac:spMkLst>
            <pc:docMk/>
            <pc:sldMk cId="244918457" sldId="352"/>
            <ac:spMk id="6" creationId="{DD49E377-69FC-6B46-BF8A-82373088B4BC}"/>
          </ac:spMkLst>
        </pc:spChg>
      </pc:sldChg>
      <pc:sldChg chg="modSp mod">
        <pc:chgData name="FS13 HHBK" userId="1b34beab22fd3199" providerId="LiveId" clId="{8B13E75B-C9B1-9A4D-A956-80C7CC457466}" dt="2020-12-07T10:44:53.905" v="817" actId="20577"/>
        <pc:sldMkLst>
          <pc:docMk/>
          <pc:sldMk cId="1507150290" sldId="355"/>
        </pc:sldMkLst>
        <pc:spChg chg="mod">
          <ac:chgData name="FS13 HHBK" userId="1b34beab22fd3199" providerId="LiveId" clId="{8B13E75B-C9B1-9A4D-A956-80C7CC457466}" dt="2020-12-07T10:44:53.905" v="817" actId="20577"/>
          <ac:spMkLst>
            <pc:docMk/>
            <pc:sldMk cId="1507150290" sldId="355"/>
            <ac:spMk id="17" creationId="{2A487B5B-08F6-7547-B53E-F933D7A37A12}"/>
          </ac:spMkLst>
        </pc:spChg>
      </pc:sldChg>
      <pc:sldChg chg="modSp add mod setBg">
        <pc:chgData name="FS13 HHBK" userId="1b34beab22fd3199" providerId="LiveId" clId="{8B13E75B-C9B1-9A4D-A956-80C7CC457466}" dt="2020-12-07T10:43:36.394" v="802" actId="207"/>
        <pc:sldMkLst>
          <pc:docMk/>
          <pc:sldMk cId="3711695974" sldId="356"/>
        </pc:sldMkLst>
        <pc:spChg chg="mod">
          <ac:chgData name="FS13 HHBK" userId="1b34beab22fd3199" providerId="LiveId" clId="{8B13E75B-C9B1-9A4D-A956-80C7CC457466}" dt="2020-12-07T10:41:11.397" v="696" actId="14100"/>
          <ac:spMkLst>
            <pc:docMk/>
            <pc:sldMk cId="3711695974" sldId="356"/>
            <ac:spMk id="2" creationId="{48529241-5517-094D-8365-77164D7362C0}"/>
          </ac:spMkLst>
        </pc:spChg>
        <pc:spChg chg="mod">
          <ac:chgData name="FS13 HHBK" userId="1b34beab22fd3199" providerId="LiveId" clId="{8B13E75B-C9B1-9A4D-A956-80C7CC457466}" dt="2020-12-07T10:31:44.221" v="446" actId="113"/>
          <ac:spMkLst>
            <pc:docMk/>
            <pc:sldMk cId="3711695974" sldId="356"/>
            <ac:spMk id="3" creationId="{79B94149-777B-A542-AC15-9DF98E21D24F}"/>
          </ac:spMkLst>
        </pc:spChg>
        <pc:spChg chg="mod">
          <ac:chgData name="FS13 HHBK" userId="1b34beab22fd3199" providerId="LiveId" clId="{8B13E75B-C9B1-9A4D-A956-80C7CC457466}" dt="2020-12-07T10:27:43.043" v="287" actId="20577"/>
          <ac:spMkLst>
            <pc:docMk/>
            <pc:sldMk cId="3711695974" sldId="356"/>
            <ac:spMk id="4" creationId="{084A840E-9000-7441-BEB7-FFEE48A4F70D}"/>
          </ac:spMkLst>
        </pc:spChg>
        <pc:spChg chg="mod">
          <ac:chgData name="FS13 HHBK" userId="1b34beab22fd3199" providerId="LiveId" clId="{8B13E75B-C9B1-9A4D-A956-80C7CC457466}" dt="2020-12-07T10:43:25.487" v="777" actId="207"/>
          <ac:spMkLst>
            <pc:docMk/>
            <pc:sldMk cId="3711695974" sldId="356"/>
            <ac:spMk id="5" creationId="{0403419F-491F-7841-848A-9A87CA471520}"/>
          </ac:spMkLst>
        </pc:spChg>
        <pc:spChg chg="mod">
          <ac:chgData name="FS13 HHBK" userId="1b34beab22fd3199" providerId="LiveId" clId="{8B13E75B-C9B1-9A4D-A956-80C7CC457466}" dt="2020-12-07T10:43:36.394" v="802" actId="207"/>
          <ac:spMkLst>
            <pc:docMk/>
            <pc:sldMk cId="3711695974" sldId="356"/>
            <ac:spMk id="6" creationId="{DD49E377-69FC-6B46-BF8A-82373088B4BC}"/>
          </ac:spMkLst>
        </pc:spChg>
      </pc:sldChg>
      <pc:sldChg chg="modSp add mod ord">
        <pc:chgData name="FS13 HHBK" userId="1b34beab22fd3199" providerId="LiveId" clId="{8B13E75B-C9B1-9A4D-A956-80C7CC457466}" dt="2020-12-07T10:53:57.143" v="1092" actId="20577"/>
        <pc:sldMkLst>
          <pc:docMk/>
          <pc:sldMk cId="2802918702" sldId="357"/>
        </pc:sldMkLst>
        <pc:spChg chg="mod">
          <ac:chgData name="FS13 HHBK" userId="1b34beab22fd3199" providerId="LiveId" clId="{8B13E75B-C9B1-9A4D-A956-80C7CC457466}" dt="2020-12-07T10:53:57.143" v="1092" actId="20577"/>
          <ac:spMkLst>
            <pc:docMk/>
            <pc:sldMk cId="2802918702" sldId="357"/>
            <ac:spMk id="2" creationId="{EDC35020-811A-6347-8ACA-87D6CC930F63}"/>
          </ac:spMkLst>
        </pc:spChg>
      </pc:sldChg>
    </pc:docChg>
  </pc:docChgLst>
  <pc:docChgLst>
    <pc:chgData name="FS13 HHBK" userId="1b34beab22fd3199" providerId="Windows Live" clId="Web-{090B5C29-E0CE-4558-AE7F-E416748D6590}"/>
    <pc:docChg chg="modSld">
      <pc:chgData name="FS13 HHBK" userId="1b34beab22fd3199" providerId="Windows Live" clId="Web-{090B5C29-E0CE-4558-AE7F-E416748D6590}" dt="2020-12-09T14:52:08.755" v="39" actId="20577"/>
      <pc:docMkLst>
        <pc:docMk/>
      </pc:docMkLst>
      <pc:sldChg chg="modSp">
        <pc:chgData name="FS13 HHBK" userId="1b34beab22fd3199" providerId="Windows Live" clId="Web-{090B5C29-E0CE-4558-AE7F-E416748D6590}" dt="2020-12-09T14:50:45.472" v="29" actId="20577"/>
        <pc:sldMkLst>
          <pc:docMk/>
          <pc:sldMk cId="3497038131" sldId="359"/>
        </pc:sldMkLst>
        <pc:spChg chg="mod">
          <ac:chgData name="FS13 HHBK" userId="1b34beab22fd3199" providerId="Windows Live" clId="Web-{090B5C29-E0CE-4558-AE7F-E416748D6590}" dt="2020-12-09T14:50:42.222" v="26" actId="20577"/>
          <ac:spMkLst>
            <pc:docMk/>
            <pc:sldMk cId="3497038131" sldId="359"/>
            <ac:spMk id="18" creationId="{8E5EA938-9F92-C24B-9CF5-1F8BFF430094}"/>
          </ac:spMkLst>
        </pc:spChg>
        <pc:spChg chg="mod">
          <ac:chgData name="FS13 HHBK" userId="1b34beab22fd3199" providerId="Windows Live" clId="Web-{090B5C29-E0CE-4558-AE7F-E416748D6590}" dt="2020-12-09T14:50:45.472" v="29" actId="20577"/>
          <ac:spMkLst>
            <pc:docMk/>
            <pc:sldMk cId="3497038131" sldId="359"/>
            <ac:spMk id="20" creationId="{1048CB80-7D50-D04B-9FB5-6946A7D779E7}"/>
          </ac:spMkLst>
        </pc:spChg>
        <pc:cxnChg chg="mod">
          <ac:chgData name="FS13 HHBK" userId="1b34beab22fd3199" providerId="Windows Live" clId="Web-{090B5C29-E0CE-4558-AE7F-E416748D6590}" dt="2020-12-09T14:43:55.290" v="13" actId="1076"/>
          <ac:cxnSpMkLst>
            <pc:docMk/>
            <pc:sldMk cId="3497038131" sldId="359"/>
            <ac:cxnSpMk id="23" creationId="{23EDA511-665C-8F44-8D9F-EC8BD81B9C56}"/>
          </ac:cxnSpMkLst>
        </pc:cxnChg>
        <pc:cxnChg chg="mod">
          <ac:chgData name="FS13 HHBK" userId="1b34beab22fd3199" providerId="Windows Live" clId="Web-{090B5C29-E0CE-4558-AE7F-E416748D6590}" dt="2020-12-09T14:43:58.196" v="14" actId="1076"/>
          <ac:cxnSpMkLst>
            <pc:docMk/>
            <pc:sldMk cId="3497038131" sldId="359"/>
            <ac:cxnSpMk id="24" creationId="{CCD69C5C-F7BD-A246-B86C-5116BAEF32F7}"/>
          </ac:cxnSpMkLst>
        </pc:cxnChg>
      </pc:sldChg>
      <pc:sldChg chg="modSp">
        <pc:chgData name="FS13 HHBK" userId="1b34beab22fd3199" providerId="Windows Live" clId="Web-{090B5C29-E0CE-4558-AE7F-E416748D6590}" dt="2020-12-09T14:52:08.755" v="39" actId="20577"/>
        <pc:sldMkLst>
          <pc:docMk/>
          <pc:sldMk cId="151988001" sldId="360"/>
        </pc:sldMkLst>
        <pc:spChg chg="mod">
          <ac:chgData name="FS13 HHBK" userId="1b34beab22fd3199" providerId="Windows Live" clId="Web-{090B5C29-E0CE-4558-AE7F-E416748D6590}" dt="2020-12-09T14:52:08.755" v="39" actId="20577"/>
          <ac:spMkLst>
            <pc:docMk/>
            <pc:sldMk cId="151988001" sldId="360"/>
            <ac:spMk id="16" creationId="{0CBBDF4D-462A-404A-ADCA-FE4B00273C7E}"/>
          </ac:spMkLst>
        </pc:spChg>
      </pc:sldChg>
    </pc:docChg>
  </pc:docChgLst>
  <pc:docChgLst>
    <pc:chgData name="Marvin Berger" userId="23e913ddd17deb3f" providerId="Windows Live" clId="Web-{A4918BA5-9ED4-452D-8B9D-623122BE881D}"/>
    <pc:docChg chg="modSld">
      <pc:chgData name="Marvin Berger" userId="23e913ddd17deb3f" providerId="Windows Live" clId="Web-{A4918BA5-9ED4-452D-8B9D-623122BE881D}" dt="2020-12-07T11:14:44.490" v="0" actId="1076"/>
      <pc:docMkLst>
        <pc:docMk/>
      </pc:docMkLst>
      <pc:sldChg chg="modSp">
        <pc:chgData name="Marvin Berger" userId="23e913ddd17deb3f" providerId="Windows Live" clId="Web-{A4918BA5-9ED4-452D-8B9D-623122BE881D}" dt="2020-12-07T11:14:44.490" v="0" actId="1076"/>
        <pc:sldMkLst>
          <pc:docMk/>
          <pc:sldMk cId="1507150290" sldId="355"/>
        </pc:sldMkLst>
        <pc:cxnChg chg="mod">
          <ac:chgData name="Marvin Berger" userId="23e913ddd17deb3f" providerId="Windows Live" clId="Web-{A4918BA5-9ED4-452D-8B9D-623122BE881D}" dt="2020-12-07T11:14:44.490" v="0" actId="1076"/>
          <ac:cxnSpMkLst>
            <pc:docMk/>
            <pc:sldMk cId="1507150290" sldId="355"/>
            <ac:cxnSpMk id="24" creationId="{CCD69C5C-F7BD-A246-B86C-5116BAEF32F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85FE830-3E18-4377-8315-6A5F13D6F7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FD147C-C47F-48CF-A73A-4361DF6810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CBA7E-B78C-40BD-BDDA-5339F7B7A68F}" type="datetime1">
              <a:rPr lang="de-DE" smtClean="0"/>
              <a:t>10.02.21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B3E024-A886-41B2-BECA-D678C941AF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0FF30D-EA85-4442-97DB-B757D75B45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46BE2-5829-487E-9395-AA44C24DE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600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8AA8B-96E5-4A89-92E1-1D3AA497B64A}" type="datetime1">
              <a:rPr lang="de-DE" smtClean="0"/>
              <a:pPr/>
              <a:t>10.02.21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88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26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67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76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44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65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66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2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Zum Bearbeiten klicken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 rtlCol="0"/>
          <a:lstStyle/>
          <a:p>
            <a:pPr rtl="0"/>
            <a:fld id="{40CC77D4-161E-154A-A66F-81AB7D2C1BB6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fld id="{DF3A6BDD-7842-E74D-94D6-E4E23EE2BB71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fld id="{7F3FA3BF-D444-3F48-A4CF-8B1A25ACCA69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9" name="Inhaltsplatzhalt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rtlCol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pPr rtl="0"/>
            <a:fld id="{9685B069-8693-9A41-B972-7C646BA8587F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075EBD9-144F-874E-A6B5-D6D2AD2D4907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A703D8DF-6572-F244-BB74-88690088BF3F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10" name="Diagrammplatzhalt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fld id="{9F055282-60F1-4A40-935E-AA4E605A35BA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3" name="Tabellenplatzhalt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Tabelle durch Klicken auf das Symbol hinzufügen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EC5330C3-E199-4E4B-8033-89E89FDD5A08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-346316"/>
            <a:ext cx="1589372" cy="1325563"/>
          </a:xfrm>
          <a:prstGeom prst="rect">
            <a:avLst/>
          </a:prstGeom>
        </p:spPr>
        <p:txBody>
          <a:bodyPr rtlCol="0"/>
          <a:lstStyle>
            <a:lvl1pPr>
              <a:defRPr sz="20000"/>
            </a:lvl1pPr>
          </a:lstStyle>
          <a:p>
            <a:pPr rtl="0"/>
            <a:r>
              <a:rPr lang="de-DE" noProof="0"/>
              <a:t>„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BB5311A2-95A7-FA4B-B058-D62069BA4045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0" name="Textplatzhalt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2" name="Textplatzhalt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3" name="Textplatzhalt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4" name="Textplatzhalt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5" name="Textplatzhalt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6" name="Textplatzhalt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7" name="Bildplatzhalt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8" name="Bildplatzhalt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9" name="Bildplatzhalt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0" name="Bildplatzhalt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 rtlCol="0"/>
          <a:lstStyle/>
          <a:p>
            <a:pPr rtl="0"/>
            <a:fld id="{2199CEB2-9294-264F-A1A6-316B0C41FA74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7" name="Textplatzhalt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3" name="Textplatzhalt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 rtlCol="0"/>
          <a:lstStyle/>
          <a:p>
            <a:pPr rtl="0"/>
            <a:fld id="{65D60CD7-0F59-6C4D-8904-1F6340A4C1F9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pPr rtl="0"/>
            <a:fld id="{12F5F414-EB18-C344-84E1-7D057DB73EB5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9AD249-263E-A441-B530-7B66947CF1D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68925" y="6736080"/>
            <a:ext cx="1314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de-DE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Vertraulichkeitsstufe: intern - </a:t>
            </a: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player.org/slide/913465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err="1"/>
              <a:t>Thin</a:t>
            </a:r>
            <a:r>
              <a:rPr lang="de-DE"/>
              <a:t> Clients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8681215" cy="281164"/>
          </a:xfrm>
        </p:spPr>
        <p:txBody>
          <a:bodyPr rtlCol="0"/>
          <a:lstStyle/>
          <a:p>
            <a:pPr rtl="0"/>
            <a:r>
              <a:rPr lang="de-DE" b="1" dirty="0"/>
              <a:t>Edge, </a:t>
            </a:r>
            <a:r>
              <a:rPr lang="de-DE" b="1" dirty="0" err="1"/>
              <a:t>Rauhaus</a:t>
            </a:r>
            <a:r>
              <a:rPr lang="de-DE" b="1" dirty="0"/>
              <a:t> - </a:t>
            </a:r>
            <a:r>
              <a:rPr lang="de-DE" dirty="0"/>
              <a:t>10. Februar 2021 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Vielen Dank!</a:t>
            </a:r>
          </a:p>
        </p:txBody>
      </p:sp>
      <p:pic>
        <p:nvPicPr>
          <p:cNvPr id="7" name="Bildplatzhalter 6" descr="Weiße Pfeile">
            <a:extLst>
              <a:ext uri="{FF2B5EF4-FFF2-40B4-BE49-F238E27FC236}">
                <a16:creationId xmlns:a16="http://schemas.microsoft.com/office/drawing/2014/main" id="{8A7A839A-FCAC-2F45-B138-DD0DC7C61F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87CE19-F795-8240-B223-A5CA7C9DE0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e-DE">
                <a:cs typeface="Biome Light" panose="020B0303030204020804" pitchFamily="34" charset="0"/>
              </a:rPr>
              <a:t>Dank Ihres Engagements und Ihrer Arbeitsmoral wissen wir, dass das nächste Jahr noch besser sein wird als das letzte. </a:t>
            </a:r>
          </a:p>
          <a:p>
            <a:pPr rtl="0"/>
            <a:endParaRPr lang="de-DE">
              <a:cs typeface="Biome Light" panose="020B0303030204020804" pitchFamily="34" charset="0"/>
            </a:endParaRPr>
          </a:p>
          <a:p>
            <a:pPr rtl="0"/>
            <a:r>
              <a:rPr lang="de-DE">
                <a:cs typeface="Biome Light" panose="020B0303030204020804" pitchFamily="34" charset="0"/>
              </a:rPr>
              <a:t>Wir freuen uns auf die Zusammenarbeit. </a:t>
            </a:r>
          </a:p>
          <a:p>
            <a:pPr rtl="0"/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88D6534-C18A-6F43-BFAE-88E2F83FD9B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37C36-233D-4261-A151-481DEB983F8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3ECB81B6-9445-E64E-9DBE-C1B31C5AC605}" type="datetime4">
              <a:rPr lang="de-DE" smtClean="0"/>
              <a:t>10. Februar 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17CE90-6DC0-4BAD-AFD2-6566038ECD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23042" y="6294120"/>
            <a:ext cx="8737926" cy="182880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Agenda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4189214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de-DE" sz="2000">
                <a:cs typeface="Calibri"/>
              </a:rPr>
              <a:t>01 Übersicht</a:t>
            </a:r>
          </a:p>
          <a:p>
            <a:pPr rtl="0">
              <a:lnSpc>
                <a:spcPct val="110000"/>
              </a:lnSpc>
            </a:pPr>
            <a:r>
              <a:rPr lang="de-DE" sz="2000">
                <a:cs typeface="Calibri"/>
              </a:rPr>
              <a:t>02 Wesentliche Merkmale</a:t>
            </a:r>
          </a:p>
          <a:p>
            <a:pPr rtl="0">
              <a:lnSpc>
                <a:spcPct val="110000"/>
              </a:lnSpc>
            </a:pPr>
            <a:r>
              <a:rPr lang="de-DE" sz="2000">
                <a:cs typeface="Calibri"/>
              </a:rPr>
              <a:t>03 Vorteile/Nachteile</a:t>
            </a:r>
          </a:p>
          <a:p>
            <a:pPr rtl="0">
              <a:lnSpc>
                <a:spcPct val="110000"/>
              </a:lnSpc>
            </a:pPr>
            <a:r>
              <a:rPr lang="de-DE" sz="2000">
                <a:cs typeface="Calibri"/>
              </a:rPr>
              <a:t>04 </a:t>
            </a:r>
            <a:r>
              <a:rPr lang="de-DE" sz="2000" err="1">
                <a:cs typeface="Calibri"/>
              </a:rPr>
              <a:t>Anwendungszenarien</a:t>
            </a:r>
            <a:endParaRPr lang="de-DE" sz="2000"/>
          </a:p>
          <a:p>
            <a:pPr rtl="0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FD4B7C7B-B7F4-1D42-915F-F3A23AF921E7}" type="datetime4">
              <a:rPr lang="de-DE" smtClean="0"/>
              <a:t>10. Februar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Auftragsstellung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131775" cy="3568696"/>
          </a:xfrm>
        </p:spPr>
        <p:txBody>
          <a:bodyPr rtlCol="0"/>
          <a:lstStyle/>
          <a:p>
            <a:r>
              <a:rPr lang="de-DE"/>
              <a:t>Auftrag 1: </a:t>
            </a:r>
          </a:p>
          <a:p>
            <a:r>
              <a:rPr lang="de-DE"/>
              <a:t>Erstellen Sie arbeitsteilig eine Kurzinformation auf Basis .</a:t>
            </a:r>
            <a:r>
              <a:rPr lang="de-DE" err="1"/>
              <a:t>ppt</a:t>
            </a:r>
            <a:r>
              <a:rPr lang="de-DE"/>
              <a:t> (5 min: Übersicht, wesentliche Merkmale, Vorteile, Nachteile, Anwendungsszenarien) zu folgenden (16) Stichworten aus dem Cloudcomputing:</a:t>
            </a:r>
          </a:p>
          <a:p>
            <a:pPr rtl="0"/>
            <a:endParaRPr lang="de-DE"/>
          </a:p>
          <a:p>
            <a:pPr rtl="0"/>
            <a:endParaRPr lang="de-DE"/>
          </a:p>
        </p:txBody>
      </p:sp>
      <p:pic>
        <p:nvPicPr>
          <p:cNvPr id="11" name="Bildplatzhalter 10" descr="Papierboote">
            <a:extLst>
              <a:ext uri="{FF2B5EF4-FFF2-40B4-BE49-F238E27FC236}">
                <a16:creationId xmlns:a16="http://schemas.microsoft.com/office/drawing/2014/main" id="{30FDF0A1-337F-4901-B663-86681B2274C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77E5C5BD-E5BF-3442-9E07-2DEFAAF3050E}" type="datetime4">
              <a:rPr lang="de-DE" smtClean="0"/>
              <a:t>10. Februar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 err="1">
                <a:solidFill>
                  <a:schemeClr val="bg1"/>
                </a:solidFill>
              </a:rPr>
              <a:t>Thin</a:t>
            </a:r>
            <a:r>
              <a:rPr lang="de-DE">
                <a:solidFill>
                  <a:schemeClr val="bg1"/>
                </a:solidFill>
              </a:rPr>
              <a:t> Clients - Jan </a:t>
            </a:r>
            <a:r>
              <a:rPr lang="de-DE" err="1">
                <a:solidFill>
                  <a:schemeClr val="bg1"/>
                </a:solidFill>
              </a:rPr>
              <a:t>Rauhaus</a:t>
            </a:r>
            <a:r>
              <a:rPr lang="de-DE">
                <a:solidFill>
                  <a:schemeClr val="bg1"/>
                </a:solidFill>
              </a:rPr>
              <a:t>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890C2-93BF-42BD-82F6-4DFCC378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6080438" cy="645284"/>
          </a:xfrm>
        </p:spPr>
        <p:txBody>
          <a:bodyPr/>
          <a:lstStyle/>
          <a:p>
            <a:r>
              <a:rPr lang="de-DE" dirty="0" err="1"/>
              <a:t>Thin</a:t>
            </a:r>
            <a:r>
              <a:rPr lang="de-DE" dirty="0"/>
              <a:t>/Zero/Cloud-Client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1678BC-6D79-4322-951E-829A37997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537141"/>
            <a:ext cx="4876800" cy="35686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Während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Thin</a:t>
            </a:r>
            <a:r>
              <a:rPr lang="de-DE" b="0" i="0" dirty="0">
                <a:effectLst/>
                <a:latin typeface="Arial" panose="020B0604020202020204" pitchFamily="34" charset="0"/>
              </a:rPr>
              <a:t> Clients oftmals mit Standard-CPUs und Grafikprozessoren ausgestattet sind, verfügt ein Zero Client in der Regel über einen stromsparenden Prozessor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Cloud Clients sind auf Zentralrechnern gespeicherte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systeme</a:t>
            </a:r>
            <a:endParaRPr lang="de-DE" b="0" i="0" dirty="0">
              <a:effectLst/>
              <a:latin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</a:endParaRP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endParaRPr lang="de-DE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7B15C-E477-4502-B7A1-6104B1BCF44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fld id="{A703D8DF-6572-F244-BB74-88690088BF3F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CAE4CF-6015-45ED-869D-85B1545D70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7782931A-7D25-4B4B-9464-57AE418934A3}" type="slidenum">
              <a:rPr lang="de-DE" noProof="0" smtClean="0"/>
              <a:pPr rtl="0"/>
              <a:t>4</a:t>
            </a:fld>
            <a:endParaRPr lang="de-DE" noProof="0"/>
          </a:p>
        </p:txBody>
      </p:sp>
      <p:pic>
        <p:nvPicPr>
          <p:cNvPr id="1026" name="Picture 2" descr="Bildergebnis für thin vs zero vs cloud">
            <a:extLst>
              <a:ext uri="{FF2B5EF4-FFF2-40B4-BE49-F238E27FC236}">
                <a16:creationId xmlns:a16="http://schemas.microsoft.com/office/drawing/2014/main" id="{6712BB5A-67B6-4C30-8D43-69474D5D9F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r="250"/>
          <a:stretch>
            <a:fillRect/>
          </a:stretch>
        </p:blipFill>
        <p:spPr bwMode="auto">
          <a:xfrm>
            <a:off x="7161884" y="999068"/>
            <a:ext cx="4837112" cy="48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EDFC6662-26C4-45BE-B73D-6AF7C212C036}"/>
              </a:ext>
            </a:extLst>
          </p:cNvPr>
          <p:cNvSpPr txBox="1">
            <a:spLocks/>
          </p:cNvSpPr>
          <p:nvPr/>
        </p:nvSpPr>
        <p:spPr>
          <a:xfrm>
            <a:off x="1028700" y="6292334"/>
            <a:ext cx="8732268" cy="184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Thin Clients - Jan Rauhaus, Niclas Edge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9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769" y="1042252"/>
            <a:ext cx="5324475" cy="1325563"/>
          </a:xfrm>
        </p:spPr>
        <p:txBody>
          <a:bodyPr rtlCol="0"/>
          <a:lstStyle/>
          <a:p>
            <a:pPr rtl="0"/>
            <a:r>
              <a:rPr lang="de-DE" sz="4400" dirty="0"/>
              <a:t>Übersicht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C35020-811A-6347-8ACA-87D6CC930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699" y="2304344"/>
            <a:ext cx="10543191" cy="2989263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800" dirty="0" err="1"/>
              <a:t>Thin</a:t>
            </a:r>
            <a:r>
              <a:rPr lang="de-DE" sz="1800" dirty="0"/>
              <a:t> Clients sind meist Rechner mit weniger Rechenleistung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800" dirty="0" err="1"/>
              <a:t>Thin</a:t>
            </a:r>
            <a:r>
              <a:rPr lang="de-DE" sz="1800" dirty="0"/>
              <a:t> Clients beziehen ihre Leistung von einem Zentralrechner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800" dirty="0"/>
              <a:t>Durch das Fehlen beweglicher Teile wie Lüfter kommt es bei 				  den Geräten seltener zu Störungen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800" dirty="0"/>
              <a:t>Im Prinzip wie RDP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800" dirty="0"/>
              <a:t>Kann Lizenzen sparen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18A7AB-44FC-4541-8111-0B78B1D7490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471378" y="6292334"/>
            <a:ext cx="1882422" cy="181094"/>
          </a:xfrm>
        </p:spPr>
        <p:txBody>
          <a:bodyPr rtlCol="0"/>
          <a:lstStyle/>
          <a:p>
            <a:pPr rtl="0"/>
            <a:fld id="{EB1D227B-7A3E-0D4C-9CF8-EADB5BE91942}" type="datetime4">
              <a:rPr lang="de-DE" smtClean="0"/>
              <a:t>10. Februar 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37C169-F2B5-4068-A5B4-805706D815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1" y="6294120"/>
            <a:ext cx="8732268" cy="181094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Thin Clients - Jan Rauhaus, Niclas Edge</a:t>
            </a:r>
            <a:endParaRPr lang="de-DE" b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5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96AD7E8-A0D9-43B1-8122-CF8D97E3B053}"/>
              </a:ext>
            </a:extLst>
          </p:cNvPr>
          <p:cNvGrpSpPr/>
          <p:nvPr/>
        </p:nvGrpSpPr>
        <p:grpSpPr>
          <a:xfrm>
            <a:off x="8041643" y="3965110"/>
            <a:ext cx="3180150" cy="1861856"/>
            <a:chOff x="4078223" y="4139184"/>
            <a:chExt cx="1449156" cy="883920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8D2786A2-9B25-44DC-B919-EC088E588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2" t="6442" r="74526" b="58773"/>
            <a:stretch/>
          </p:blipFill>
          <p:spPr>
            <a:xfrm>
              <a:off x="4078223" y="4139184"/>
              <a:ext cx="749809" cy="883920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1601DC05-C5EC-495A-8BAC-2226BEABF4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316" t="6442" r="24842" b="58773"/>
            <a:stretch/>
          </p:blipFill>
          <p:spPr>
            <a:xfrm>
              <a:off x="4777570" y="4139184"/>
              <a:ext cx="749809" cy="883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888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Wesentliche 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131775" cy="3568696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Meist Weniger „Stromsparender“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Für grafische Anwendungen nicht performant genug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Setzt gute Infrastruktur voraus</a:t>
            </a:r>
          </a:p>
          <a:p>
            <a:pPr rtl="0"/>
            <a:endParaRPr lang="de-DE"/>
          </a:p>
          <a:p>
            <a:pPr rtl="0"/>
            <a:endParaRPr lang="de-DE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Weniger Störanfällig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Einfacher zu betreuen </a:t>
            </a:r>
          </a:p>
        </p:txBody>
      </p:sp>
      <p:pic>
        <p:nvPicPr>
          <p:cNvPr id="11" name="Bildplatzhalter 10" descr="Papierboote">
            <a:extLst>
              <a:ext uri="{FF2B5EF4-FFF2-40B4-BE49-F238E27FC236}">
                <a16:creationId xmlns:a16="http://schemas.microsoft.com/office/drawing/2014/main" id="{30FDF0A1-337F-4901-B663-86681B2274C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CD313B53-026F-2841-BD7A-C1402430E415}" type="datetime4">
              <a:rPr lang="de-DE" smtClean="0"/>
              <a:t>10. Februar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6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1180A4-CD49-B846-9ED6-BA89F85291D5}"/>
              </a:ext>
            </a:extLst>
          </p:cNvPr>
          <p:cNvSpPr txBox="1"/>
          <p:nvPr/>
        </p:nvSpPr>
        <p:spPr>
          <a:xfrm rot="16200000">
            <a:off x="-763374" y="3557317"/>
            <a:ext cx="31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A9D4DC"/>
                </a:solidFill>
              </a:rPr>
              <a:t>Service          </a:t>
            </a:r>
            <a:r>
              <a:rPr lang="de-DE" dirty="0">
                <a:solidFill>
                  <a:srgbClr val="A9D4DC"/>
                </a:solidFill>
              </a:rPr>
              <a:t>      </a:t>
            </a:r>
            <a:r>
              <a:rPr lang="de-DE">
                <a:solidFill>
                  <a:srgbClr val="A9D4DC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64504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Vorteile / Nachteile für Unternehmen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03419F-491F-7841-848A-9A87CA4715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>
                <a:solidFill>
                  <a:schemeClr val="bg1">
                    <a:lumMod val="50000"/>
                    <a:lumOff val="50000"/>
                  </a:schemeClr>
                </a:solidFill>
              </a:rPr>
              <a:t>Vorteile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963884" cy="2997864"/>
          </a:xfrm>
        </p:spPr>
        <p:txBody>
          <a:bodyPr rtlCol="0"/>
          <a:lstStyle/>
          <a:p>
            <a:pPr rtl="0"/>
            <a:r>
              <a:rPr lang="de-DE"/>
              <a:t>Ermöglicht Arbeiten an jedem Arbeitsplatz</a:t>
            </a:r>
          </a:p>
          <a:p>
            <a:pPr lvl="1"/>
            <a:r>
              <a:rPr lang="de-DE"/>
              <a:t>Mit Identischer Arbeitsumgebung</a:t>
            </a:r>
          </a:p>
          <a:p>
            <a:pPr rtl="0"/>
            <a:r>
              <a:rPr lang="de-DE"/>
              <a:t>Einfacher zu betreuen dank zentraler Infrastruktur</a:t>
            </a:r>
          </a:p>
          <a:p>
            <a:pPr lvl="1"/>
            <a:r>
              <a:rPr lang="de-DE"/>
              <a:t>Einfaches Installieren</a:t>
            </a:r>
          </a:p>
          <a:p>
            <a:pPr rtl="0"/>
            <a:r>
              <a:rPr lang="de-DE"/>
              <a:t>Hardware besitzt keine beweglichen Teile</a:t>
            </a:r>
          </a:p>
          <a:p>
            <a:pPr lvl="1"/>
            <a:r>
              <a:rPr lang="de-DE"/>
              <a:t>Weniger anfällig für Störungen</a:t>
            </a:r>
          </a:p>
          <a:p>
            <a:pPr lvl="1"/>
            <a:r>
              <a:rPr lang="de-DE"/>
              <a:t>Längere Lebensdauer (etwa 7 Jahre)</a:t>
            </a:r>
          </a:p>
          <a:p>
            <a:pPr lvl="2"/>
            <a:r>
              <a:rPr lang="de-DE"/>
              <a:t>Standard Desktop PC –liegt bei 4 Jahren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D49E377-69FC-6B46-BF8A-82373088B4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de-DE">
                <a:solidFill>
                  <a:schemeClr val="bg1">
                    <a:lumMod val="50000"/>
                    <a:lumOff val="50000"/>
                  </a:schemeClr>
                </a:solidFill>
              </a:rPr>
              <a:t>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94149-777B-A542-AC15-9DF98E21D24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711005" cy="2578970"/>
          </a:xfrm>
        </p:spPr>
        <p:txBody>
          <a:bodyPr rtlCol="0"/>
          <a:lstStyle/>
          <a:p>
            <a:pPr rtl="0"/>
            <a:r>
              <a:rPr lang="de-DE"/>
              <a:t>Internetverbindung ist ein muss</a:t>
            </a:r>
          </a:p>
          <a:p>
            <a:pPr rtl="0"/>
            <a:r>
              <a:rPr lang="de-DE"/>
              <a:t>Abhängig vom Terminal-Server </a:t>
            </a:r>
          </a:p>
          <a:p>
            <a:pPr rtl="0"/>
            <a:r>
              <a:rPr lang="de-DE"/>
              <a:t>Wenig grafische Leistung</a:t>
            </a:r>
          </a:p>
          <a:p>
            <a:pPr rtl="0"/>
            <a:r>
              <a:rPr lang="de-DE"/>
              <a:t>Meist beschränkte Peripherie-Unterstützung</a:t>
            </a:r>
          </a:p>
          <a:p>
            <a:pPr rtl="0"/>
            <a:r>
              <a:rPr lang="de-DE"/>
              <a:t>Lizenznutzung oft nicht auf </a:t>
            </a:r>
            <a:r>
              <a:rPr lang="de-DE" err="1"/>
              <a:t>Thin</a:t>
            </a:r>
            <a:r>
              <a:rPr lang="de-DE"/>
              <a:t> Client ausgelegt</a:t>
            </a:r>
          </a:p>
          <a:p>
            <a:pPr lvl="1"/>
            <a:r>
              <a:rPr lang="de-DE"/>
              <a:t>Software nicht für Remote ausgelegt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F76A88ED-1E19-7F43-82E8-8D369C85DA08}" type="datetime4">
              <a:rPr lang="de-DE" smtClean="0"/>
              <a:t>10. Februar 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941616" y="6292334"/>
            <a:ext cx="8819352" cy="184666"/>
          </a:xfrm>
        </p:spPr>
        <p:txBody>
          <a:bodyPr rtlCol="0"/>
          <a:lstStyle/>
          <a:p>
            <a:pPr rtl="0"/>
            <a:r>
              <a:rPr lang="de-DE" err="1">
                <a:solidFill>
                  <a:schemeClr val="bg1"/>
                </a:solidFill>
              </a:rPr>
              <a:t>Thin</a:t>
            </a:r>
            <a:r>
              <a:rPr lang="de-DE">
                <a:solidFill>
                  <a:schemeClr val="bg1"/>
                </a:solidFill>
              </a:rPr>
              <a:t> Clients - Jan </a:t>
            </a:r>
            <a:r>
              <a:rPr lang="de-DE" err="1">
                <a:solidFill>
                  <a:schemeClr val="bg1"/>
                </a:solidFill>
              </a:rPr>
              <a:t>Rauhaus</a:t>
            </a:r>
            <a:r>
              <a:rPr lang="de-DE">
                <a:solidFill>
                  <a:schemeClr val="bg1"/>
                </a:solidFill>
              </a:rPr>
              <a:t>, Niclas Edge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1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EE764324-0A77-1C42-BD61-613344CBCFCB}" type="datetime4">
              <a:rPr lang="de-DE" smtClean="0"/>
              <a:t>10. Februar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8</a:t>
            </a:fld>
            <a:endParaRPr lang="de-DE"/>
          </a:p>
        </p:txBody>
      </p:sp>
      <p:sp>
        <p:nvSpPr>
          <p:cNvPr id="13" name="Titel 9">
            <a:extLst>
              <a:ext uri="{FF2B5EF4-FFF2-40B4-BE49-F238E27FC236}">
                <a16:creationId xmlns:a16="http://schemas.microsoft.com/office/drawing/2014/main" id="{4392C96A-54CA-EF43-8106-CDF3EF81368F}"/>
              </a:ext>
            </a:extLst>
          </p:cNvPr>
          <p:cNvSpPr txBox="1">
            <a:spLocks/>
          </p:cNvSpPr>
          <p:nvPr/>
        </p:nvSpPr>
        <p:spPr>
          <a:xfrm>
            <a:off x="1036261" y="999068"/>
            <a:ext cx="7802938" cy="645284"/>
          </a:xfrm>
          <a:prstGeom prst="rect">
            <a:avLst/>
          </a:prstGeom>
        </p:spPr>
        <p:txBody>
          <a:bodyPr lIns="0" tIns="0" rIns="0" bIns="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/>
          </a:p>
        </p:txBody>
      </p:sp>
      <p:cxnSp>
        <p:nvCxnSpPr>
          <p:cNvPr id="14" name="Gerader Verbinder 5">
            <a:extLst>
              <a:ext uri="{FF2B5EF4-FFF2-40B4-BE49-F238E27FC236}">
                <a16:creationId xmlns:a16="http://schemas.microsoft.com/office/drawing/2014/main" id="{4C2EFF89-CBF7-6448-BD69-85116B9DD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6261" y="1876617"/>
            <a:ext cx="1012258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2A487B5B-08F6-7547-B53E-F933D7A3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6078270" cy="645284"/>
          </a:xfrm>
        </p:spPr>
        <p:txBody>
          <a:bodyPr rtlCol="0"/>
          <a:lstStyle/>
          <a:p>
            <a:pPr rtl="0"/>
            <a:r>
              <a:rPr lang="de-DE" err="1"/>
              <a:t>Anwendungszenarien</a:t>
            </a:r>
            <a:endParaRPr lang="de-DE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8E5EA938-9F92-C24B-9CF5-1F8BFF430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1" y="2252348"/>
            <a:ext cx="3004584" cy="3568696"/>
          </a:xfrm>
        </p:spPr>
        <p:txBody>
          <a:bodyPr rtlCol="0"/>
          <a:lstStyle/>
          <a:p>
            <a:r>
              <a:rPr lang="de-DE" sz="1600" b="1"/>
              <a:t>Beispiel 1 </a:t>
            </a:r>
          </a:p>
          <a:p>
            <a:pPr marL="285750" indent="-285750" rtl="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Büro Ohne feste Sitzplätze</a:t>
            </a:r>
          </a:p>
          <a:p>
            <a:pPr marL="285750" indent="-285750" rtl="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Man kann ohne Probleme an jedem Arbeitsplatz arbeiten</a:t>
            </a:r>
          </a:p>
          <a:p>
            <a:pPr marL="285750" indent="-285750" rtl="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maximale Flexibilität</a:t>
            </a:r>
          </a:p>
          <a:p>
            <a:pPr rtl="0"/>
            <a:endParaRPr lang="de-DE" sz="1600"/>
          </a:p>
          <a:p>
            <a:pPr rtl="0"/>
            <a:endParaRPr lang="de-DE"/>
          </a:p>
          <a:p>
            <a:pPr rtl="0"/>
            <a:endParaRPr lang="de-DE"/>
          </a:p>
          <a:p>
            <a:pPr rtl="0"/>
            <a:endParaRPr lang="de-DE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27AE2720-CA7E-5948-9C27-537678285229}"/>
              </a:ext>
            </a:extLst>
          </p:cNvPr>
          <p:cNvSpPr txBox="1">
            <a:spLocks/>
          </p:cNvSpPr>
          <p:nvPr/>
        </p:nvSpPr>
        <p:spPr>
          <a:xfrm>
            <a:off x="4576526" y="2252348"/>
            <a:ext cx="3213980" cy="3606578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/>
              <a:t>Beispiel 2</a:t>
            </a:r>
          </a:p>
          <a:p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Vertreter die an verschiedenen Standorten arbeiten müssen</a:t>
            </a:r>
          </a:p>
          <a:p>
            <a:pPr marL="285750" indent="-285750">
              <a:buFontTx/>
              <a:buChar char="-"/>
            </a:pP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Können an jedem Rechner arbeiten dank </a:t>
            </a:r>
            <a:r>
              <a:rPr lang="de-DE" sz="1600" err="1">
                <a:solidFill>
                  <a:schemeClr val="bg1">
                    <a:lumMod val="50000"/>
                    <a:lumOff val="50000"/>
                  </a:schemeClr>
                </a:solidFill>
              </a:rPr>
              <a:t>Thin</a:t>
            </a:r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 Clients</a:t>
            </a:r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1048CB80-7D50-D04B-9FB5-6946A7D779E7}"/>
              </a:ext>
            </a:extLst>
          </p:cNvPr>
          <p:cNvSpPr txBox="1">
            <a:spLocks/>
          </p:cNvSpPr>
          <p:nvPr/>
        </p:nvSpPr>
        <p:spPr>
          <a:xfrm>
            <a:off x="7849355" y="2252348"/>
            <a:ext cx="2936410" cy="3253758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/>
              <a:t>Beispiel 3</a:t>
            </a:r>
          </a:p>
          <a:p>
            <a:r>
              <a:rPr lang="de-DE" sz="1600">
                <a:solidFill>
                  <a:schemeClr val="bg1">
                    <a:lumMod val="50000"/>
                    <a:lumOff val="50000"/>
                  </a:schemeClr>
                </a:solidFill>
              </a:rPr>
              <a:t>Betrieb legt verstärkt Wert auf Sicherheit</a:t>
            </a:r>
            <a:endParaRPr lang="de-DE" sz="1600" b="1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de-DE" sz="1600" b="1">
                <a:solidFill>
                  <a:schemeClr val="bg1">
                    <a:lumMod val="50000"/>
                    <a:lumOff val="50000"/>
                  </a:schemeClr>
                </a:solidFill>
              </a:rPr>
              <a:t>- </a:t>
            </a:r>
            <a:endParaRPr lang="de-DE"/>
          </a:p>
          <a:p>
            <a:endParaRPr lang="de-DE"/>
          </a:p>
          <a:p>
            <a:endParaRPr lang="de-DE"/>
          </a:p>
        </p:txBody>
      </p:sp>
      <p:cxnSp>
        <p:nvCxnSpPr>
          <p:cNvPr id="22" name="Gerader Verbinder 5">
            <a:extLst>
              <a:ext uri="{FF2B5EF4-FFF2-40B4-BE49-F238E27FC236}">
                <a16:creationId xmlns:a16="http://schemas.microsoft.com/office/drawing/2014/main" id="{1B778E31-0BAE-9B41-A15B-EA330499A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3812" y="2504981"/>
            <a:ext cx="101225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5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CECD0-A972-4BA6-823A-ECAF0AE7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6C1DE-4605-41FF-BF85-7496498861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https://slideplayer.org/slide/913465/</a:t>
            </a:r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www.wintotal.de</a:t>
            </a:r>
            <a:r>
              <a:rPr lang="de-DE" dirty="0"/>
              <a:t>/</a:t>
            </a:r>
            <a:r>
              <a:rPr lang="de-DE" dirty="0" err="1"/>
              <a:t>thin</a:t>
            </a:r>
            <a:r>
              <a:rPr lang="de-DE" dirty="0"/>
              <a:t>-client/ 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658762-3028-4C8F-8A5E-15FA9144D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9B34B2-EBCA-4F63-A5B2-2BD7EA8EDB9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rtl="0"/>
            <a:fld id="{7F3FA3BF-D444-3F48-A4CF-8B1A25ACCA69}" type="datetime4">
              <a:rPr lang="de-DE" noProof="0" smtClean="0"/>
              <a:t>10. Februar 2021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108D3-A81A-497C-8D11-27E820DF280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Thin Clients - Jan Rauhaus,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3AFC46-99AC-4905-ABF8-47B63D4CBE5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7782931A-7D25-4B4B-9464-57AE418934A3}" type="slidenum">
              <a:rPr lang="de-DE" noProof="0" smtClean="0"/>
              <a:pPr rtl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6909939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72_TF89547415_Win32" id="{FB5501B6-7FFF-4001-A9DE-2367099F8F77}" vid="{5E866691-BC6E-4A66-98CC-0BD57207DD8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975AF8-B1C6-436B-A274-2C3ADC7798E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24273A0-A4DF-47AA-BF1F-8758123399CE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427</Words>
  <Application>Microsoft Macintosh PowerPoint</Application>
  <PresentationFormat>Breitbild</PresentationFormat>
  <Paragraphs>103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Calibri</vt:lpstr>
      <vt:lpstr>Wingdings</vt:lpstr>
      <vt:lpstr>Design1</vt:lpstr>
      <vt:lpstr>Thin Clients</vt:lpstr>
      <vt:lpstr>Agenda</vt:lpstr>
      <vt:lpstr>Auftragsstellung</vt:lpstr>
      <vt:lpstr>Thin/Zero/Cloud-Client</vt:lpstr>
      <vt:lpstr>Übersicht</vt:lpstr>
      <vt:lpstr>Wesentliche Merkmale</vt:lpstr>
      <vt:lpstr>Vorteile / Nachteile für Unternehmen</vt:lpstr>
      <vt:lpstr>Anwendungszenarien</vt:lpstr>
      <vt:lpstr>Quellen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Angebotsvorstellung</dc:title>
  <dc:creator>Edge Niclas</dc:creator>
  <cp:lastModifiedBy>Niclas Edge</cp:lastModifiedBy>
  <cp:revision>1</cp:revision>
  <dcterms:created xsi:type="dcterms:W3CDTF">2020-12-07T07:23:20Z</dcterms:created>
  <dcterms:modified xsi:type="dcterms:W3CDTF">2021-02-10T10:33:26Z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5019f68-e666-4c30-b8d7-aa84f011a357_Enabled">
    <vt:lpwstr>true</vt:lpwstr>
  </property>
  <property fmtid="{D5CDD505-2E9C-101B-9397-08002B2CF9AE}" pid="4" name="MSIP_Label_45019f68-e666-4c30-b8d7-aa84f011a357_SetDate">
    <vt:lpwstr>2020-12-07T07:23:21Z</vt:lpwstr>
  </property>
  <property fmtid="{D5CDD505-2E9C-101B-9397-08002B2CF9AE}" pid="5" name="MSIP_Label_45019f68-e666-4c30-b8d7-aa84f011a357_Method">
    <vt:lpwstr>Standard</vt:lpwstr>
  </property>
  <property fmtid="{D5CDD505-2E9C-101B-9397-08002B2CF9AE}" pid="6" name="MSIP_Label_45019f68-e666-4c30-b8d7-aa84f011a357_Name">
    <vt:lpwstr>Intern</vt:lpwstr>
  </property>
  <property fmtid="{D5CDD505-2E9C-101B-9397-08002B2CF9AE}" pid="7" name="MSIP_Label_45019f68-e666-4c30-b8d7-aa84f011a357_SiteId">
    <vt:lpwstr>a1eb347b-8084-411c-b81a-c60eb204db5d</vt:lpwstr>
  </property>
  <property fmtid="{D5CDD505-2E9C-101B-9397-08002B2CF9AE}" pid="8" name="MSIP_Label_45019f68-e666-4c30-b8d7-aa84f011a357_ActionId">
    <vt:lpwstr>1240de13-4282-4cba-a94e-b81376ed8a6e</vt:lpwstr>
  </property>
  <property fmtid="{D5CDD505-2E9C-101B-9397-08002B2CF9AE}" pid="9" name="MSIP_Label_45019f68-e666-4c30-b8d7-aa84f011a357_ContentBits">
    <vt:lpwstr>2</vt:lpwstr>
  </property>
  <property fmtid="{D5CDD505-2E9C-101B-9397-08002B2CF9AE}" pid="10" name="ClassificationContentMarkingFooterLocations">
    <vt:lpwstr>Design1:6</vt:lpwstr>
  </property>
  <property fmtid="{D5CDD505-2E9C-101B-9397-08002B2CF9AE}" pid="11" name="ClassificationContentMarkingFooterText">
    <vt:lpwstr>- Vertraulichkeitsstufe: intern - </vt:lpwstr>
  </property>
</Properties>
</file>