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2"/>
  </p:notesMasterIdLst>
  <p:handoutMasterIdLst>
    <p:handoutMasterId r:id="rId23"/>
  </p:handoutMasterIdLst>
  <p:sldIdLst>
    <p:sldId id="335" r:id="rId5"/>
    <p:sldId id="351" r:id="rId6"/>
    <p:sldId id="343" r:id="rId7"/>
    <p:sldId id="359" r:id="rId8"/>
    <p:sldId id="360" r:id="rId9"/>
    <p:sldId id="344" r:id="rId10"/>
    <p:sldId id="358" r:id="rId11"/>
    <p:sldId id="355" r:id="rId12"/>
    <p:sldId id="352" r:id="rId13"/>
    <p:sldId id="356" r:id="rId14"/>
    <p:sldId id="357" r:id="rId15"/>
    <p:sldId id="347" r:id="rId16"/>
    <p:sldId id="321" r:id="rId17"/>
    <p:sldId id="348" r:id="rId18"/>
    <p:sldId id="354" r:id="rId19"/>
    <p:sldId id="342" r:id="rId20"/>
    <p:sldId id="350" r:id="rId2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384"/>
    <a:srgbClr val="A9D4DC"/>
    <a:srgbClr val="706FBB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D6173-83FE-4DC2-A989-BD0811A4AFB0}" v="11" dt="2020-12-09T14:40:50.242"/>
    <p1510:client id="{090B5C29-E0CE-4558-AE7F-E416748D6590}" v="43" dt="2020-12-09T14:52:09.271"/>
    <p1510:client id="{D0F837BD-0389-F240-9B8F-6765DCC7026C}" v="127" dt="2020-12-09T08:34:24.3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672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S13 HHBK" userId="1b34beab22fd3199" providerId="LiveId" clId="{68AF0D5A-CC93-0C45-9F45-ACAE375E6949}"/>
    <pc:docChg chg="undo custSel delSld modSld sldOrd">
      <pc:chgData name="FS13 HHBK" userId="1b34beab22fd3199" providerId="LiveId" clId="{68AF0D5A-CC93-0C45-9F45-ACAE375E6949}" dt="2020-12-08T07:42:03.648" v="1696" actId="20578"/>
      <pc:docMkLst>
        <pc:docMk/>
      </pc:docMkLst>
      <pc:sldChg chg="addSp delSp modSp mod">
        <pc:chgData name="FS13 HHBK" userId="1b34beab22fd3199" providerId="LiveId" clId="{68AF0D5A-CC93-0C45-9F45-ACAE375E6949}" dt="2020-12-08T07:27:53.583" v="477" actId="20577"/>
        <pc:sldMkLst>
          <pc:docMk/>
          <pc:sldMk cId="3622761875" sldId="321"/>
        </pc:sldMkLst>
        <pc:spChg chg="mod">
          <ac:chgData name="FS13 HHBK" userId="1b34beab22fd3199" providerId="LiveId" clId="{68AF0D5A-CC93-0C45-9F45-ACAE375E6949}" dt="2020-12-08T07:27:53.583" v="477" actId="20577"/>
          <ac:spMkLst>
            <pc:docMk/>
            <pc:sldMk cId="3622761875" sldId="321"/>
            <ac:spMk id="4" creationId="{BC9BB335-2462-3D47-A2A8-85BA2D85C19B}"/>
          </ac:spMkLst>
        </pc:spChg>
        <pc:spChg chg="add del mod">
          <ac:chgData name="FS13 HHBK" userId="1b34beab22fd3199" providerId="LiveId" clId="{68AF0D5A-CC93-0C45-9F45-ACAE375E6949}" dt="2020-12-08T07:19:44.524" v="284" actId="478"/>
          <ac:spMkLst>
            <pc:docMk/>
            <pc:sldMk cId="3622761875" sldId="321"/>
            <ac:spMk id="9" creationId="{505935E1-2C94-9946-BEAF-806F5EA1C826}"/>
          </ac:spMkLst>
        </pc:spChg>
        <pc:graphicFrameChg chg="del">
          <ac:chgData name="FS13 HHBK" userId="1b34beab22fd3199" providerId="LiveId" clId="{68AF0D5A-CC93-0C45-9F45-ACAE375E6949}" dt="2020-12-08T07:19:42.281" v="283" actId="478"/>
          <ac:graphicFrameMkLst>
            <pc:docMk/>
            <pc:sldMk cId="3622761875" sldId="321"/>
            <ac:graphicFrameMk id="10" creationId="{964C0837-F213-47AB-A5B5-63EB1CECC465}"/>
          </ac:graphicFrameMkLst>
        </pc:graphicFrameChg>
        <pc:graphicFrameChg chg="add mod modGraphic">
          <ac:chgData name="FS13 HHBK" userId="1b34beab22fd3199" providerId="LiveId" clId="{68AF0D5A-CC93-0C45-9F45-ACAE375E6949}" dt="2020-12-08T07:24:44.300" v="396" actId="14734"/>
          <ac:graphicFrameMkLst>
            <pc:docMk/>
            <pc:sldMk cId="3622761875" sldId="321"/>
            <ac:graphicFrameMk id="11" creationId="{74EC8AE0-A546-E241-B5C8-88D9CA75C5C9}"/>
          </ac:graphicFrameMkLst>
        </pc:graphicFrameChg>
      </pc:sldChg>
      <pc:sldChg chg="modSp mod">
        <pc:chgData name="FS13 HHBK" userId="1b34beab22fd3199" providerId="LiveId" clId="{68AF0D5A-CC93-0C45-9F45-ACAE375E6949}" dt="2020-12-07T18:18:29.425" v="81" actId="115"/>
        <pc:sldMkLst>
          <pc:docMk/>
          <pc:sldMk cId="3398884788" sldId="344"/>
        </pc:sldMkLst>
        <pc:spChg chg="mod">
          <ac:chgData name="FS13 HHBK" userId="1b34beab22fd3199" providerId="LiveId" clId="{68AF0D5A-CC93-0C45-9F45-ACAE375E6949}" dt="2020-12-07T18:18:29.425" v="81" actId="115"/>
          <ac:spMkLst>
            <pc:docMk/>
            <pc:sldMk cId="3398884788" sldId="344"/>
            <ac:spMk id="2" creationId="{EDC35020-811A-6347-8ACA-87D6CC930F63}"/>
          </ac:spMkLst>
        </pc:spChg>
      </pc:sldChg>
      <pc:sldChg chg="addSp delSp modSp mod">
        <pc:chgData name="FS13 HHBK" userId="1b34beab22fd3199" providerId="LiveId" clId="{68AF0D5A-CC93-0C45-9F45-ACAE375E6949}" dt="2020-12-08T07:27:13.601" v="461" actId="255"/>
        <pc:sldMkLst>
          <pc:docMk/>
          <pc:sldMk cId="2351439976" sldId="347"/>
        </pc:sldMkLst>
        <pc:spChg chg="mod">
          <ac:chgData name="FS13 HHBK" userId="1b34beab22fd3199" providerId="LiveId" clId="{68AF0D5A-CC93-0C45-9F45-ACAE375E6949}" dt="2020-12-08T07:27:13.601" v="461" actId="255"/>
          <ac:spMkLst>
            <pc:docMk/>
            <pc:sldMk cId="2351439976" sldId="347"/>
            <ac:spMk id="3" creationId="{4B4391A8-86CF-7246-9C31-CC6670044FDA}"/>
          </ac:spMkLst>
        </pc:spChg>
        <pc:spChg chg="add del mod">
          <ac:chgData name="FS13 HHBK" userId="1b34beab22fd3199" providerId="LiveId" clId="{68AF0D5A-CC93-0C45-9F45-ACAE375E6949}" dt="2020-12-08T07:16:04.504" v="228" actId="478"/>
          <ac:spMkLst>
            <pc:docMk/>
            <pc:sldMk cId="2351439976" sldId="347"/>
            <ac:spMk id="10" creationId="{892E1543-9AAA-4E49-8CBC-B2AEB78476C5}"/>
          </ac:spMkLst>
        </pc:spChg>
        <pc:graphicFrameChg chg="del">
          <ac:chgData name="FS13 HHBK" userId="1b34beab22fd3199" providerId="LiveId" clId="{68AF0D5A-CC93-0C45-9F45-ACAE375E6949}" dt="2020-12-08T07:15:50.501" v="227" actId="478"/>
          <ac:graphicFrameMkLst>
            <pc:docMk/>
            <pc:sldMk cId="2351439976" sldId="347"/>
            <ac:graphicFrameMk id="4" creationId="{C666B7B5-0DD0-1F41-89D4-5604B093912F}"/>
          </ac:graphicFrameMkLst>
        </pc:graphicFrameChg>
        <pc:graphicFrameChg chg="add del mod">
          <ac:chgData name="FS13 HHBK" userId="1b34beab22fd3199" providerId="LiveId" clId="{68AF0D5A-CC93-0C45-9F45-ACAE375E6949}" dt="2020-12-08T07:17:41.995" v="233" actId="478"/>
          <ac:graphicFrameMkLst>
            <pc:docMk/>
            <pc:sldMk cId="2351439976" sldId="347"/>
            <ac:graphicFrameMk id="11" creationId="{4051EEB6-98AA-BD45-8F76-F51FF91016DF}"/>
          </ac:graphicFrameMkLst>
        </pc:graphicFrameChg>
        <pc:graphicFrameChg chg="add mod">
          <ac:chgData name="FS13 HHBK" userId="1b34beab22fd3199" providerId="LiveId" clId="{68AF0D5A-CC93-0C45-9F45-ACAE375E6949}" dt="2020-12-08T07:17:59.851" v="239" actId="14100"/>
          <ac:graphicFrameMkLst>
            <pc:docMk/>
            <pc:sldMk cId="2351439976" sldId="347"/>
            <ac:graphicFrameMk id="12" creationId="{4051EEB6-98AA-BD45-8F76-F51FF91016DF}"/>
          </ac:graphicFrameMkLst>
        </pc:graphicFrameChg>
      </pc:sldChg>
      <pc:sldChg chg="addSp modSp mod ord">
        <pc:chgData name="FS13 HHBK" userId="1b34beab22fd3199" providerId="LiveId" clId="{68AF0D5A-CC93-0C45-9F45-ACAE375E6949}" dt="2020-12-08T07:33:43.750" v="854" actId="1076"/>
        <pc:sldMkLst>
          <pc:docMk/>
          <pc:sldMk cId="2381825828" sldId="348"/>
        </pc:sldMkLst>
        <pc:spChg chg="mod">
          <ac:chgData name="FS13 HHBK" userId="1b34beab22fd3199" providerId="LiveId" clId="{68AF0D5A-CC93-0C45-9F45-ACAE375E6949}" dt="2020-12-08T07:28:46.060" v="517" actId="20577"/>
          <ac:spMkLst>
            <pc:docMk/>
            <pc:sldMk cId="2381825828" sldId="348"/>
            <ac:spMk id="2" creationId="{9B291B00-2D81-3048-8AFF-1F5A3E8AA687}"/>
          </ac:spMkLst>
        </pc:spChg>
        <pc:spChg chg="mod">
          <ac:chgData name="FS13 HHBK" userId="1b34beab22fd3199" providerId="LiveId" clId="{68AF0D5A-CC93-0C45-9F45-ACAE375E6949}" dt="2020-12-08T07:32:03.983" v="788" actId="20577"/>
          <ac:spMkLst>
            <pc:docMk/>
            <pc:sldMk cId="2381825828" sldId="348"/>
            <ac:spMk id="3" creationId="{CDA9E950-ECF8-DB4D-B92A-ADA2E6031E26}"/>
          </ac:spMkLst>
        </pc:spChg>
        <pc:spChg chg="mod">
          <ac:chgData name="FS13 HHBK" userId="1b34beab22fd3199" providerId="LiveId" clId="{68AF0D5A-CC93-0C45-9F45-ACAE375E6949}" dt="2020-12-08T07:32:07.299" v="790" actId="20577"/>
          <ac:spMkLst>
            <pc:docMk/>
            <pc:sldMk cId="2381825828" sldId="348"/>
            <ac:spMk id="5" creationId="{B193897E-AAA2-CB47-95FF-056B8E141BE5}"/>
          </ac:spMkLst>
        </pc:spChg>
        <pc:spChg chg="mod">
          <ac:chgData name="FS13 HHBK" userId="1b34beab22fd3199" providerId="LiveId" clId="{68AF0D5A-CC93-0C45-9F45-ACAE375E6949}" dt="2020-12-08T07:32:08.445" v="791" actId="20577"/>
          <ac:spMkLst>
            <pc:docMk/>
            <pc:sldMk cId="2381825828" sldId="348"/>
            <ac:spMk id="7" creationId="{1C819DAE-3A0D-A34A-B7D3-A2FC746A68F3}"/>
          </ac:spMkLst>
        </pc:spChg>
        <pc:spChg chg="mod">
          <ac:chgData name="FS13 HHBK" userId="1b34beab22fd3199" providerId="LiveId" clId="{68AF0D5A-CC93-0C45-9F45-ACAE375E6949}" dt="2020-12-08T07:32:05.573" v="789" actId="20577"/>
          <ac:spMkLst>
            <pc:docMk/>
            <pc:sldMk cId="2381825828" sldId="348"/>
            <ac:spMk id="9" creationId="{ED8B5779-5EE4-C240-81CC-9E79ABAC8D00}"/>
          </ac:spMkLst>
        </pc:spChg>
        <pc:spChg chg="add mod">
          <ac:chgData name="FS13 HHBK" userId="1b34beab22fd3199" providerId="LiveId" clId="{68AF0D5A-CC93-0C45-9F45-ACAE375E6949}" dt="2020-12-08T07:33:43.750" v="854" actId="1076"/>
          <ac:spMkLst>
            <pc:docMk/>
            <pc:sldMk cId="2381825828" sldId="348"/>
            <ac:spMk id="10" creationId="{00F53783-2B97-E247-80CE-827F0E53E0AC}"/>
          </ac:spMkLst>
        </pc:spChg>
        <pc:spChg chg="mod">
          <ac:chgData name="FS13 HHBK" userId="1b34beab22fd3199" providerId="LiveId" clId="{68AF0D5A-CC93-0C45-9F45-ACAE375E6949}" dt="2020-12-08T07:31:19.326" v="751" actId="20577"/>
          <ac:spMkLst>
            <pc:docMk/>
            <pc:sldMk cId="2381825828" sldId="348"/>
            <ac:spMk id="12" creationId="{216523D7-988A-FE42-971D-2667A6578F6F}"/>
          </ac:spMkLst>
        </pc:spChg>
        <pc:spChg chg="mod">
          <ac:chgData name="FS13 HHBK" userId="1b34beab22fd3199" providerId="LiveId" clId="{68AF0D5A-CC93-0C45-9F45-ACAE375E6949}" dt="2020-12-08T07:30:20.719" v="626" actId="20577"/>
          <ac:spMkLst>
            <pc:docMk/>
            <pc:sldMk cId="2381825828" sldId="348"/>
            <ac:spMk id="14" creationId="{6EEB083F-87FF-1B43-8027-6134F03DA93B}"/>
          </ac:spMkLst>
        </pc:spChg>
        <pc:spChg chg="mod">
          <ac:chgData name="FS13 HHBK" userId="1b34beab22fd3199" providerId="LiveId" clId="{68AF0D5A-CC93-0C45-9F45-ACAE375E6949}" dt="2020-12-08T07:31:41.867" v="787" actId="20577"/>
          <ac:spMkLst>
            <pc:docMk/>
            <pc:sldMk cId="2381825828" sldId="348"/>
            <ac:spMk id="16" creationId="{BFEDAFE0-0841-4C49-9745-2C88B5FE85C4}"/>
          </ac:spMkLst>
        </pc:spChg>
        <pc:spChg chg="mod">
          <ac:chgData name="FS13 HHBK" userId="1b34beab22fd3199" providerId="LiveId" clId="{68AF0D5A-CC93-0C45-9F45-ACAE375E6949}" dt="2020-12-08T07:30:55.446" v="678" actId="20577"/>
          <ac:spMkLst>
            <pc:docMk/>
            <pc:sldMk cId="2381825828" sldId="348"/>
            <ac:spMk id="18" creationId="{7C4F8DA7-E886-004E-BF5C-57F758638C48}"/>
          </ac:spMkLst>
        </pc:spChg>
      </pc:sldChg>
      <pc:sldChg chg="modSp mod">
        <pc:chgData name="FS13 HHBK" userId="1b34beab22fd3199" providerId="LiveId" clId="{68AF0D5A-CC93-0C45-9F45-ACAE375E6949}" dt="2020-12-08T07:34:11.589" v="881" actId="20577"/>
        <pc:sldMkLst>
          <pc:docMk/>
          <pc:sldMk cId="1743235640" sldId="350"/>
        </pc:sldMkLst>
        <pc:spChg chg="mod">
          <ac:chgData name="FS13 HHBK" userId="1b34beab22fd3199" providerId="LiveId" clId="{68AF0D5A-CC93-0C45-9F45-ACAE375E6949}" dt="2020-12-08T07:34:11.589" v="881" actId="20577"/>
          <ac:spMkLst>
            <pc:docMk/>
            <pc:sldMk cId="1743235640" sldId="350"/>
            <ac:spMk id="5" creationId="{788D6534-C18A-6F43-BFAE-88E2F83FD9B4}"/>
          </ac:spMkLst>
        </pc:spChg>
      </pc:sldChg>
      <pc:sldChg chg="modSp mod">
        <pc:chgData name="FS13 HHBK" userId="1b34beab22fd3199" providerId="LiveId" clId="{68AF0D5A-CC93-0C45-9F45-ACAE375E6949}" dt="2020-12-07T18:21:07.008" v="226" actId="255"/>
        <pc:sldMkLst>
          <pc:docMk/>
          <pc:sldMk cId="738577510" sldId="351"/>
        </pc:sldMkLst>
        <pc:spChg chg="mod">
          <ac:chgData name="FS13 HHBK" userId="1b34beab22fd3199" providerId="LiveId" clId="{68AF0D5A-CC93-0C45-9F45-ACAE375E6949}" dt="2020-12-07T18:21:07.008" v="226" actId="255"/>
          <ac:spMkLst>
            <pc:docMk/>
            <pc:sldMk cId="738577510" sldId="351"/>
            <ac:spMk id="2" creationId="{E209607A-1079-0440-B136-F827E83999C2}"/>
          </ac:spMkLst>
        </pc:spChg>
      </pc:sldChg>
      <pc:sldChg chg="del">
        <pc:chgData name="FS13 HHBK" userId="1b34beab22fd3199" providerId="LiveId" clId="{68AF0D5A-CC93-0C45-9F45-ACAE375E6949}" dt="2020-12-08T07:33:52.195" v="855" actId="2696"/>
        <pc:sldMkLst>
          <pc:docMk/>
          <pc:sldMk cId="3466443543" sldId="353"/>
        </pc:sldMkLst>
      </pc:sldChg>
      <pc:sldChg chg="modSp mod ord">
        <pc:chgData name="FS13 HHBK" userId="1b34beab22fd3199" providerId="LiveId" clId="{68AF0D5A-CC93-0C45-9F45-ACAE375E6949}" dt="2020-12-08T07:42:03.648" v="1696" actId="20578"/>
        <pc:sldMkLst>
          <pc:docMk/>
          <pc:sldMk cId="1696792912" sldId="354"/>
        </pc:sldMkLst>
        <pc:spChg chg="mod">
          <ac:chgData name="FS13 HHBK" userId="1b34beab22fd3199" providerId="LiveId" clId="{68AF0D5A-CC93-0C45-9F45-ACAE375E6949}" dt="2020-12-08T07:38:13.419" v="1341" actId="255"/>
          <ac:spMkLst>
            <pc:docMk/>
            <pc:sldMk cId="1696792912" sldId="354"/>
            <ac:spMk id="3" creationId="{8117664B-4754-7F4E-ADCF-6AF266499213}"/>
          </ac:spMkLst>
        </pc:spChg>
        <pc:spChg chg="mod">
          <ac:chgData name="FS13 HHBK" userId="1b34beab22fd3199" providerId="LiveId" clId="{68AF0D5A-CC93-0C45-9F45-ACAE375E6949}" dt="2020-12-08T07:41:54.827" v="1695" actId="313"/>
          <ac:spMkLst>
            <pc:docMk/>
            <pc:sldMk cId="1696792912" sldId="354"/>
            <ac:spMk id="4" creationId="{8B92D30E-08D1-F34C-AC54-52AB7886031F}"/>
          </ac:spMkLst>
        </pc:spChg>
      </pc:sldChg>
      <pc:sldChg chg="modSp mod">
        <pc:chgData name="FS13 HHBK" userId="1b34beab22fd3199" providerId="LiveId" clId="{68AF0D5A-CC93-0C45-9F45-ACAE375E6949}" dt="2020-12-07T18:16:55.462" v="4" actId="1035"/>
        <pc:sldMkLst>
          <pc:docMk/>
          <pc:sldMk cId="1507150290" sldId="355"/>
        </pc:sldMkLst>
        <pc:cxnChg chg="mod">
          <ac:chgData name="FS13 HHBK" userId="1b34beab22fd3199" providerId="LiveId" clId="{68AF0D5A-CC93-0C45-9F45-ACAE375E6949}" dt="2020-12-07T18:16:55.462" v="4" actId="1035"/>
          <ac:cxnSpMkLst>
            <pc:docMk/>
            <pc:sldMk cId="1507150290" sldId="355"/>
            <ac:cxnSpMk id="24" creationId="{CCD69C5C-F7BD-A246-B86C-5116BAEF32F7}"/>
          </ac:cxnSpMkLst>
        </pc:cxnChg>
      </pc:sldChg>
      <pc:sldChg chg="modSp mod">
        <pc:chgData name="FS13 HHBK" userId="1b34beab22fd3199" providerId="LiveId" clId="{68AF0D5A-CC93-0C45-9F45-ACAE375E6949}" dt="2020-12-08T07:26:23.165" v="417" actId="20577"/>
        <pc:sldMkLst>
          <pc:docMk/>
          <pc:sldMk cId="3711695974" sldId="356"/>
        </pc:sldMkLst>
        <pc:spChg chg="mod">
          <ac:chgData name="FS13 HHBK" userId="1b34beab22fd3199" providerId="LiveId" clId="{68AF0D5A-CC93-0C45-9F45-ACAE375E6949}" dt="2020-12-08T07:26:23.165" v="417" actId="20577"/>
          <ac:spMkLst>
            <pc:docMk/>
            <pc:sldMk cId="3711695974" sldId="356"/>
            <ac:spMk id="2" creationId="{48529241-5517-094D-8365-77164D7362C0}"/>
          </ac:spMkLst>
        </pc:spChg>
        <pc:spChg chg="mod">
          <ac:chgData name="FS13 HHBK" userId="1b34beab22fd3199" providerId="LiveId" clId="{68AF0D5A-CC93-0C45-9F45-ACAE375E6949}" dt="2020-12-08T07:26:18.417" v="416" actId="20577"/>
          <ac:spMkLst>
            <pc:docMk/>
            <pc:sldMk cId="3711695974" sldId="356"/>
            <ac:spMk id="3" creationId="{79B94149-777B-A542-AC15-9DF98E21D24F}"/>
          </ac:spMkLst>
        </pc:spChg>
      </pc:sldChg>
    </pc:docChg>
  </pc:docChgLst>
  <pc:docChgLst>
    <pc:chgData name="FS13 HHBK" userId="1b34beab22fd3199" providerId="LiveId" clId="{8B13E75B-C9B1-9A4D-A956-80C7CC457466}"/>
    <pc:docChg chg="undo custSel addSld modSld sldOrd">
      <pc:chgData name="FS13 HHBK" userId="1b34beab22fd3199" providerId="LiveId" clId="{8B13E75B-C9B1-9A4D-A956-80C7CC457466}" dt="2020-12-07T10:53:57.143" v="1092" actId="20577"/>
      <pc:docMkLst>
        <pc:docMk/>
      </pc:docMkLst>
      <pc:sldChg chg="modSp mod ord">
        <pc:chgData name="FS13 HHBK" userId="1b34beab22fd3199" providerId="LiveId" clId="{8B13E75B-C9B1-9A4D-A956-80C7CC457466}" dt="2020-12-07T10:51:58.507" v="996" actId="20577"/>
        <pc:sldMkLst>
          <pc:docMk/>
          <pc:sldMk cId="3398884788" sldId="344"/>
        </pc:sldMkLst>
        <pc:spChg chg="mod">
          <ac:chgData name="FS13 HHBK" userId="1b34beab22fd3199" providerId="LiveId" clId="{8B13E75B-C9B1-9A4D-A956-80C7CC457466}" dt="2020-12-07T10:51:58.507" v="996" actId="20577"/>
          <ac:spMkLst>
            <pc:docMk/>
            <pc:sldMk cId="3398884788" sldId="344"/>
            <ac:spMk id="2" creationId="{EDC35020-811A-6347-8ACA-87D6CC930F63}"/>
          </ac:spMkLst>
        </pc:spChg>
      </pc:sldChg>
      <pc:sldChg chg="modSp mod ord setBg">
        <pc:chgData name="FS13 HHBK" userId="1b34beab22fd3199" providerId="LiveId" clId="{8B13E75B-C9B1-9A4D-A956-80C7CC457466}" dt="2020-12-07T10:42:59.151" v="754" actId="5793"/>
        <pc:sldMkLst>
          <pc:docMk/>
          <pc:sldMk cId="244918457" sldId="352"/>
        </pc:sldMkLst>
        <pc:spChg chg="mod">
          <ac:chgData name="FS13 HHBK" userId="1b34beab22fd3199" providerId="LiveId" clId="{8B13E75B-C9B1-9A4D-A956-80C7CC457466}" dt="2020-12-07T10:39:23.043" v="571" actId="313"/>
          <ac:spMkLst>
            <pc:docMk/>
            <pc:sldMk cId="244918457" sldId="352"/>
            <ac:spMk id="2" creationId="{48529241-5517-094D-8365-77164D7362C0}"/>
          </ac:spMkLst>
        </pc:spChg>
        <pc:spChg chg="mod">
          <ac:chgData name="FS13 HHBK" userId="1b34beab22fd3199" providerId="LiveId" clId="{8B13E75B-C9B1-9A4D-A956-80C7CC457466}" dt="2020-12-07T10:40:31.187" v="695" actId="20577"/>
          <ac:spMkLst>
            <pc:docMk/>
            <pc:sldMk cId="244918457" sldId="352"/>
            <ac:spMk id="3" creationId="{79B94149-777B-A542-AC15-9DF98E21D24F}"/>
          </ac:spMkLst>
        </pc:spChg>
        <pc:spChg chg="mod">
          <ac:chgData name="FS13 HHBK" userId="1b34beab22fd3199" providerId="LiveId" clId="{8B13E75B-C9B1-9A4D-A956-80C7CC457466}" dt="2020-12-07T09:59:19.947" v="29" actId="20577"/>
          <ac:spMkLst>
            <pc:docMk/>
            <pc:sldMk cId="244918457" sldId="352"/>
            <ac:spMk id="4" creationId="{084A840E-9000-7441-BEB7-FFEE48A4F70D}"/>
          </ac:spMkLst>
        </pc:spChg>
        <pc:spChg chg="mod">
          <ac:chgData name="FS13 HHBK" userId="1b34beab22fd3199" providerId="LiveId" clId="{8B13E75B-C9B1-9A4D-A956-80C7CC457466}" dt="2020-12-07T10:42:59.151" v="754" actId="5793"/>
          <ac:spMkLst>
            <pc:docMk/>
            <pc:sldMk cId="244918457" sldId="352"/>
            <ac:spMk id="5" creationId="{0403419F-491F-7841-848A-9A87CA471520}"/>
          </ac:spMkLst>
        </pc:spChg>
        <pc:spChg chg="mod">
          <ac:chgData name="FS13 HHBK" userId="1b34beab22fd3199" providerId="LiveId" clId="{8B13E75B-C9B1-9A4D-A956-80C7CC457466}" dt="2020-12-07T10:42:36.588" v="740" actId="207"/>
          <ac:spMkLst>
            <pc:docMk/>
            <pc:sldMk cId="244918457" sldId="352"/>
            <ac:spMk id="6" creationId="{DD49E377-69FC-6B46-BF8A-82373088B4BC}"/>
          </ac:spMkLst>
        </pc:spChg>
      </pc:sldChg>
      <pc:sldChg chg="modSp mod">
        <pc:chgData name="FS13 HHBK" userId="1b34beab22fd3199" providerId="LiveId" clId="{8B13E75B-C9B1-9A4D-A956-80C7CC457466}" dt="2020-12-07T10:44:53.905" v="817" actId="20577"/>
        <pc:sldMkLst>
          <pc:docMk/>
          <pc:sldMk cId="1507150290" sldId="355"/>
        </pc:sldMkLst>
        <pc:spChg chg="mod">
          <ac:chgData name="FS13 HHBK" userId="1b34beab22fd3199" providerId="LiveId" clId="{8B13E75B-C9B1-9A4D-A956-80C7CC457466}" dt="2020-12-07T10:44:53.905" v="817" actId="20577"/>
          <ac:spMkLst>
            <pc:docMk/>
            <pc:sldMk cId="1507150290" sldId="355"/>
            <ac:spMk id="17" creationId="{2A487B5B-08F6-7547-B53E-F933D7A37A12}"/>
          </ac:spMkLst>
        </pc:spChg>
      </pc:sldChg>
      <pc:sldChg chg="modSp add mod setBg">
        <pc:chgData name="FS13 HHBK" userId="1b34beab22fd3199" providerId="LiveId" clId="{8B13E75B-C9B1-9A4D-A956-80C7CC457466}" dt="2020-12-07T10:43:36.394" v="802" actId="207"/>
        <pc:sldMkLst>
          <pc:docMk/>
          <pc:sldMk cId="3711695974" sldId="356"/>
        </pc:sldMkLst>
        <pc:spChg chg="mod">
          <ac:chgData name="FS13 HHBK" userId="1b34beab22fd3199" providerId="LiveId" clId="{8B13E75B-C9B1-9A4D-A956-80C7CC457466}" dt="2020-12-07T10:41:11.397" v="696" actId="14100"/>
          <ac:spMkLst>
            <pc:docMk/>
            <pc:sldMk cId="3711695974" sldId="356"/>
            <ac:spMk id="2" creationId="{48529241-5517-094D-8365-77164D7362C0}"/>
          </ac:spMkLst>
        </pc:spChg>
        <pc:spChg chg="mod">
          <ac:chgData name="FS13 HHBK" userId="1b34beab22fd3199" providerId="LiveId" clId="{8B13E75B-C9B1-9A4D-A956-80C7CC457466}" dt="2020-12-07T10:31:44.221" v="446" actId="113"/>
          <ac:spMkLst>
            <pc:docMk/>
            <pc:sldMk cId="3711695974" sldId="356"/>
            <ac:spMk id="3" creationId="{79B94149-777B-A542-AC15-9DF98E21D24F}"/>
          </ac:spMkLst>
        </pc:spChg>
        <pc:spChg chg="mod">
          <ac:chgData name="FS13 HHBK" userId="1b34beab22fd3199" providerId="LiveId" clId="{8B13E75B-C9B1-9A4D-A956-80C7CC457466}" dt="2020-12-07T10:27:43.043" v="287" actId="20577"/>
          <ac:spMkLst>
            <pc:docMk/>
            <pc:sldMk cId="3711695974" sldId="356"/>
            <ac:spMk id="4" creationId="{084A840E-9000-7441-BEB7-FFEE48A4F70D}"/>
          </ac:spMkLst>
        </pc:spChg>
        <pc:spChg chg="mod">
          <ac:chgData name="FS13 HHBK" userId="1b34beab22fd3199" providerId="LiveId" clId="{8B13E75B-C9B1-9A4D-A956-80C7CC457466}" dt="2020-12-07T10:43:25.487" v="777" actId="207"/>
          <ac:spMkLst>
            <pc:docMk/>
            <pc:sldMk cId="3711695974" sldId="356"/>
            <ac:spMk id="5" creationId="{0403419F-491F-7841-848A-9A87CA471520}"/>
          </ac:spMkLst>
        </pc:spChg>
        <pc:spChg chg="mod">
          <ac:chgData name="FS13 HHBK" userId="1b34beab22fd3199" providerId="LiveId" clId="{8B13E75B-C9B1-9A4D-A956-80C7CC457466}" dt="2020-12-07T10:43:36.394" v="802" actId="207"/>
          <ac:spMkLst>
            <pc:docMk/>
            <pc:sldMk cId="3711695974" sldId="356"/>
            <ac:spMk id="6" creationId="{DD49E377-69FC-6B46-BF8A-82373088B4BC}"/>
          </ac:spMkLst>
        </pc:spChg>
      </pc:sldChg>
      <pc:sldChg chg="modSp add mod ord">
        <pc:chgData name="FS13 HHBK" userId="1b34beab22fd3199" providerId="LiveId" clId="{8B13E75B-C9B1-9A4D-A956-80C7CC457466}" dt="2020-12-07T10:53:57.143" v="1092" actId="20577"/>
        <pc:sldMkLst>
          <pc:docMk/>
          <pc:sldMk cId="2802918702" sldId="357"/>
        </pc:sldMkLst>
        <pc:spChg chg="mod">
          <ac:chgData name="FS13 HHBK" userId="1b34beab22fd3199" providerId="LiveId" clId="{8B13E75B-C9B1-9A4D-A956-80C7CC457466}" dt="2020-12-07T10:53:57.143" v="1092" actId="20577"/>
          <ac:spMkLst>
            <pc:docMk/>
            <pc:sldMk cId="2802918702" sldId="357"/>
            <ac:spMk id="2" creationId="{EDC35020-811A-6347-8ACA-87D6CC930F63}"/>
          </ac:spMkLst>
        </pc:spChg>
      </pc:sldChg>
    </pc:docChg>
  </pc:docChgLst>
  <pc:docChgLst>
    <pc:chgData name="FS13 HHBK" userId="1b34beab22fd3199" providerId="Windows Live" clId="Web-{090B5C29-E0CE-4558-AE7F-E416748D6590}"/>
    <pc:docChg chg="modSld">
      <pc:chgData name="FS13 HHBK" userId="1b34beab22fd3199" providerId="Windows Live" clId="Web-{090B5C29-E0CE-4558-AE7F-E416748D6590}" dt="2020-12-09T14:52:08.755" v="39" actId="20577"/>
      <pc:docMkLst>
        <pc:docMk/>
      </pc:docMkLst>
      <pc:sldChg chg="modSp">
        <pc:chgData name="FS13 HHBK" userId="1b34beab22fd3199" providerId="Windows Live" clId="Web-{090B5C29-E0CE-4558-AE7F-E416748D6590}" dt="2020-12-09T14:50:45.472" v="29" actId="20577"/>
        <pc:sldMkLst>
          <pc:docMk/>
          <pc:sldMk cId="3497038131" sldId="359"/>
        </pc:sldMkLst>
        <pc:spChg chg="mod">
          <ac:chgData name="FS13 HHBK" userId="1b34beab22fd3199" providerId="Windows Live" clId="Web-{090B5C29-E0CE-4558-AE7F-E416748D6590}" dt="2020-12-09T14:50:42.222" v="26" actId="20577"/>
          <ac:spMkLst>
            <pc:docMk/>
            <pc:sldMk cId="3497038131" sldId="359"/>
            <ac:spMk id="18" creationId="{8E5EA938-9F92-C24B-9CF5-1F8BFF430094}"/>
          </ac:spMkLst>
        </pc:spChg>
        <pc:spChg chg="mod">
          <ac:chgData name="FS13 HHBK" userId="1b34beab22fd3199" providerId="Windows Live" clId="Web-{090B5C29-E0CE-4558-AE7F-E416748D6590}" dt="2020-12-09T14:50:45.472" v="29" actId="20577"/>
          <ac:spMkLst>
            <pc:docMk/>
            <pc:sldMk cId="3497038131" sldId="359"/>
            <ac:spMk id="20" creationId="{1048CB80-7D50-D04B-9FB5-6946A7D779E7}"/>
          </ac:spMkLst>
        </pc:spChg>
        <pc:cxnChg chg="mod">
          <ac:chgData name="FS13 HHBK" userId="1b34beab22fd3199" providerId="Windows Live" clId="Web-{090B5C29-E0CE-4558-AE7F-E416748D6590}" dt="2020-12-09T14:43:55.290" v="13" actId="1076"/>
          <ac:cxnSpMkLst>
            <pc:docMk/>
            <pc:sldMk cId="3497038131" sldId="359"/>
            <ac:cxnSpMk id="23" creationId="{23EDA511-665C-8F44-8D9F-EC8BD81B9C56}"/>
          </ac:cxnSpMkLst>
        </pc:cxnChg>
        <pc:cxnChg chg="mod">
          <ac:chgData name="FS13 HHBK" userId="1b34beab22fd3199" providerId="Windows Live" clId="Web-{090B5C29-E0CE-4558-AE7F-E416748D6590}" dt="2020-12-09T14:43:58.196" v="14" actId="1076"/>
          <ac:cxnSpMkLst>
            <pc:docMk/>
            <pc:sldMk cId="3497038131" sldId="359"/>
            <ac:cxnSpMk id="24" creationId="{CCD69C5C-F7BD-A246-B86C-5116BAEF32F7}"/>
          </ac:cxnSpMkLst>
        </pc:cxnChg>
      </pc:sldChg>
      <pc:sldChg chg="modSp">
        <pc:chgData name="FS13 HHBK" userId="1b34beab22fd3199" providerId="Windows Live" clId="Web-{090B5C29-E0CE-4558-AE7F-E416748D6590}" dt="2020-12-09T14:52:08.755" v="39" actId="20577"/>
        <pc:sldMkLst>
          <pc:docMk/>
          <pc:sldMk cId="151988001" sldId="360"/>
        </pc:sldMkLst>
        <pc:spChg chg="mod">
          <ac:chgData name="FS13 HHBK" userId="1b34beab22fd3199" providerId="Windows Live" clId="Web-{090B5C29-E0CE-4558-AE7F-E416748D6590}" dt="2020-12-09T14:52:08.755" v="39" actId="20577"/>
          <ac:spMkLst>
            <pc:docMk/>
            <pc:sldMk cId="151988001" sldId="360"/>
            <ac:spMk id="16" creationId="{0CBBDF4D-462A-404A-ADCA-FE4B00273C7E}"/>
          </ac:spMkLst>
        </pc:spChg>
      </pc:sldChg>
    </pc:docChg>
  </pc:docChgLst>
  <pc:docChgLst>
    <pc:chgData name="Marvin Berger" userId="23e913ddd17deb3f" providerId="Windows Live" clId="Web-{A4918BA5-9ED4-452D-8B9D-623122BE881D}"/>
    <pc:docChg chg="modSld">
      <pc:chgData name="Marvin Berger" userId="23e913ddd17deb3f" providerId="Windows Live" clId="Web-{A4918BA5-9ED4-452D-8B9D-623122BE881D}" dt="2020-12-07T11:14:44.490" v="0" actId="1076"/>
      <pc:docMkLst>
        <pc:docMk/>
      </pc:docMkLst>
      <pc:sldChg chg="modSp">
        <pc:chgData name="Marvin Berger" userId="23e913ddd17deb3f" providerId="Windows Live" clId="Web-{A4918BA5-9ED4-452D-8B9D-623122BE881D}" dt="2020-12-07T11:14:44.490" v="0" actId="1076"/>
        <pc:sldMkLst>
          <pc:docMk/>
          <pc:sldMk cId="1507150290" sldId="355"/>
        </pc:sldMkLst>
        <pc:cxnChg chg="mod">
          <ac:chgData name="Marvin Berger" userId="23e913ddd17deb3f" providerId="Windows Live" clId="Web-{A4918BA5-9ED4-452D-8B9D-623122BE881D}" dt="2020-12-07T11:14:44.490" v="0" actId="1076"/>
          <ac:cxnSpMkLst>
            <pc:docMk/>
            <pc:sldMk cId="1507150290" sldId="355"/>
            <ac:cxnSpMk id="24" creationId="{CCD69C5C-F7BD-A246-B86C-5116BAEF32F7}"/>
          </ac:cxnSpMkLst>
        </pc:cxnChg>
      </pc:sldChg>
    </pc:docChg>
  </pc:docChgLst>
  <pc:docChgLst>
    <pc:chgData name="FS13 HHBK" userId="1b34beab22fd3199" providerId="Windows Live" clId="Web-{02FD6173-83FE-4DC2-A989-BD0811A4AFB0}"/>
    <pc:docChg chg="modSld">
      <pc:chgData name="FS13 HHBK" userId="1b34beab22fd3199" providerId="Windows Live" clId="Web-{02FD6173-83FE-4DC2-A989-BD0811A4AFB0}" dt="2020-12-09T14:40:49.914" v="9" actId="20577"/>
      <pc:docMkLst>
        <pc:docMk/>
      </pc:docMkLst>
      <pc:sldChg chg="modSp">
        <pc:chgData name="FS13 HHBK" userId="1b34beab22fd3199" providerId="Windows Live" clId="Web-{02FD6173-83FE-4DC2-A989-BD0811A4AFB0}" dt="2020-12-09T14:40:49.914" v="9" actId="20577"/>
        <pc:sldMkLst>
          <pc:docMk/>
          <pc:sldMk cId="151988001" sldId="360"/>
        </pc:sldMkLst>
        <pc:spChg chg="mod">
          <ac:chgData name="FS13 HHBK" userId="1b34beab22fd3199" providerId="Windows Live" clId="Web-{02FD6173-83FE-4DC2-A989-BD0811A4AFB0}" dt="2020-12-09T14:40:49.914" v="9" actId="20577"/>
          <ac:spMkLst>
            <pc:docMk/>
            <pc:sldMk cId="151988001" sldId="360"/>
            <ac:spMk id="16" creationId="{0CBBDF4D-462A-404A-ADCA-FE4B00273C7E}"/>
          </ac:spMkLst>
        </pc:spChg>
      </pc:sldChg>
    </pc:docChg>
  </pc:docChgLst>
  <pc:docChgLst>
    <pc:chgData name="FS13 HHBK" userId="1b34beab22fd3199" providerId="LiveId" clId="{D0F837BD-0389-F240-9B8F-6765DCC7026C}"/>
    <pc:docChg chg="undo custSel addSld modSld sldOrd">
      <pc:chgData name="FS13 HHBK" userId="1b34beab22fd3199" providerId="LiveId" clId="{D0F837BD-0389-F240-9B8F-6765DCC7026C}" dt="2020-12-09T08:34:24.354" v="1126"/>
      <pc:docMkLst>
        <pc:docMk/>
      </pc:docMkLst>
      <pc:sldChg chg="modSp mod">
        <pc:chgData name="FS13 HHBK" userId="1b34beab22fd3199" providerId="LiveId" clId="{D0F837BD-0389-F240-9B8F-6765DCC7026C}" dt="2020-12-09T08:29:45.126" v="1124" actId="20577"/>
        <pc:sldMkLst>
          <pc:docMk/>
          <pc:sldMk cId="3285891305" sldId="342"/>
        </pc:sldMkLst>
        <pc:spChg chg="mod">
          <ac:chgData name="FS13 HHBK" userId="1b34beab22fd3199" providerId="LiveId" clId="{D0F837BD-0389-F240-9B8F-6765DCC7026C}" dt="2020-12-09T08:29:45.126" v="1124" actId="20577"/>
          <ac:spMkLst>
            <pc:docMk/>
            <pc:sldMk cId="3285891305" sldId="342"/>
            <ac:spMk id="3" creationId="{994758E9-C1B5-4D69-B912-35A2A1CB68FA}"/>
          </ac:spMkLst>
        </pc:spChg>
      </pc:sldChg>
      <pc:sldChg chg="modSp mod">
        <pc:chgData name="FS13 HHBK" userId="1b34beab22fd3199" providerId="LiveId" clId="{D0F837BD-0389-F240-9B8F-6765DCC7026C}" dt="2020-12-09T07:59:11.804" v="131" actId="20577"/>
        <pc:sldMkLst>
          <pc:docMk/>
          <pc:sldMk cId="4017832845" sldId="343"/>
        </pc:sldMkLst>
        <pc:spChg chg="mod">
          <ac:chgData name="FS13 HHBK" userId="1b34beab22fd3199" providerId="LiveId" clId="{D0F837BD-0389-F240-9B8F-6765DCC7026C}" dt="2020-12-09T07:59:11.804" v="131" actId="20577"/>
          <ac:spMkLst>
            <pc:docMk/>
            <pc:sldMk cId="4017832845" sldId="343"/>
            <ac:spMk id="3" creationId="{0EC737E2-1EBF-6244-8E0A-274D170CCCE9}"/>
          </ac:spMkLst>
        </pc:spChg>
      </pc:sldChg>
      <pc:sldChg chg="modSp mod">
        <pc:chgData name="FS13 HHBK" userId="1b34beab22fd3199" providerId="LiveId" clId="{D0F837BD-0389-F240-9B8F-6765DCC7026C}" dt="2020-12-09T07:52:30.332" v="19" actId="20577"/>
        <pc:sldMkLst>
          <pc:docMk/>
          <pc:sldMk cId="3398884788" sldId="344"/>
        </pc:sldMkLst>
        <pc:spChg chg="mod">
          <ac:chgData name="FS13 HHBK" userId="1b34beab22fd3199" providerId="LiveId" clId="{D0F837BD-0389-F240-9B8F-6765DCC7026C}" dt="2020-12-09T07:52:30.332" v="19" actId="20577"/>
          <ac:spMkLst>
            <pc:docMk/>
            <pc:sldMk cId="3398884788" sldId="344"/>
            <ac:spMk id="2" creationId="{EDC35020-811A-6347-8ACA-87D6CC930F63}"/>
          </ac:spMkLst>
        </pc:spChg>
      </pc:sldChg>
      <pc:sldChg chg="modSp mod">
        <pc:chgData name="FS13 HHBK" userId="1b34beab22fd3199" providerId="LiveId" clId="{D0F837BD-0389-F240-9B8F-6765DCC7026C}" dt="2020-12-09T08:21:02.926" v="896" actId="113"/>
        <pc:sldMkLst>
          <pc:docMk/>
          <pc:sldMk cId="738577510" sldId="351"/>
        </pc:sldMkLst>
        <pc:spChg chg="mod">
          <ac:chgData name="FS13 HHBK" userId="1b34beab22fd3199" providerId="LiveId" clId="{D0F837BD-0389-F240-9B8F-6765DCC7026C}" dt="2020-12-09T08:21:02.926" v="896" actId="113"/>
          <ac:spMkLst>
            <pc:docMk/>
            <pc:sldMk cId="738577510" sldId="351"/>
            <ac:spMk id="2" creationId="{E209607A-1079-0440-B136-F827E83999C2}"/>
          </ac:spMkLst>
        </pc:spChg>
      </pc:sldChg>
      <pc:sldChg chg="modSp mod">
        <pc:chgData name="FS13 HHBK" userId="1b34beab22fd3199" providerId="LiveId" clId="{D0F837BD-0389-F240-9B8F-6765DCC7026C}" dt="2020-12-09T08:21:25.907" v="898" actId="20577"/>
        <pc:sldMkLst>
          <pc:docMk/>
          <pc:sldMk cId="1696792912" sldId="354"/>
        </pc:sldMkLst>
        <pc:spChg chg="mod">
          <ac:chgData name="FS13 HHBK" userId="1b34beab22fd3199" providerId="LiveId" clId="{D0F837BD-0389-F240-9B8F-6765DCC7026C}" dt="2020-12-09T08:21:25.907" v="898" actId="20577"/>
          <ac:spMkLst>
            <pc:docMk/>
            <pc:sldMk cId="1696792912" sldId="354"/>
            <ac:spMk id="4" creationId="{8B92D30E-08D1-F34C-AC54-52AB7886031F}"/>
          </ac:spMkLst>
        </pc:spChg>
      </pc:sldChg>
      <pc:sldChg chg="ord">
        <pc:chgData name="FS13 HHBK" userId="1b34beab22fd3199" providerId="LiveId" clId="{D0F837BD-0389-F240-9B8F-6765DCC7026C}" dt="2020-12-09T07:57:08.640" v="50" actId="20578"/>
        <pc:sldMkLst>
          <pc:docMk/>
          <pc:sldMk cId="1507150290" sldId="355"/>
        </pc:sldMkLst>
      </pc:sldChg>
      <pc:sldChg chg="addSp modSp mod">
        <pc:chgData name="FS13 HHBK" userId="1b34beab22fd3199" providerId="LiveId" clId="{D0F837BD-0389-F240-9B8F-6765DCC7026C}" dt="2020-12-09T08:28:14.404" v="1118" actId="1076"/>
        <pc:sldMkLst>
          <pc:docMk/>
          <pc:sldMk cId="3711695974" sldId="356"/>
        </pc:sldMkLst>
        <pc:spChg chg="mod">
          <ac:chgData name="FS13 HHBK" userId="1b34beab22fd3199" providerId="LiveId" clId="{D0F837BD-0389-F240-9B8F-6765DCC7026C}" dt="2020-12-09T08:24:10.800" v="1017" actId="404"/>
          <ac:spMkLst>
            <pc:docMk/>
            <pc:sldMk cId="3711695974" sldId="356"/>
            <ac:spMk id="4" creationId="{084A840E-9000-7441-BEB7-FFEE48A4F70D}"/>
          </ac:spMkLst>
        </pc:spChg>
        <pc:spChg chg="add mod">
          <ac:chgData name="FS13 HHBK" userId="1b34beab22fd3199" providerId="LiveId" clId="{D0F837BD-0389-F240-9B8F-6765DCC7026C}" dt="2020-12-09T08:28:14.404" v="1118" actId="1076"/>
          <ac:spMkLst>
            <pc:docMk/>
            <pc:sldMk cId="3711695974" sldId="356"/>
            <ac:spMk id="12" creationId="{C9C60BC8-17C2-EA41-B89B-8358A23999EA}"/>
          </ac:spMkLst>
        </pc:spChg>
      </pc:sldChg>
      <pc:sldChg chg="setBg">
        <pc:chgData name="FS13 HHBK" userId="1b34beab22fd3199" providerId="LiveId" clId="{D0F837BD-0389-F240-9B8F-6765DCC7026C}" dt="2020-12-09T08:34:24.354" v="1126"/>
        <pc:sldMkLst>
          <pc:docMk/>
          <pc:sldMk cId="2802918702" sldId="357"/>
        </pc:sldMkLst>
      </pc:sldChg>
      <pc:sldChg chg="modSp add mod ord">
        <pc:chgData name="FS13 HHBK" userId="1b34beab22fd3199" providerId="LiveId" clId="{D0F837BD-0389-F240-9B8F-6765DCC7026C}" dt="2020-12-09T07:56:45.624" v="49" actId="20577"/>
        <pc:sldMkLst>
          <pc:docMk/>
          <pc:sldMk cId="1645044828" sldId="358"/>
        </pc:sldMkLst>
        <pc:spChg chg="mod">
          <ac:chgData name="FS13 HHBK" userId="1b34beab22fd3199" providerId="LiveId" clId="{D0F837BD-0389-F240-9B8F-6765DCC7026C}" dt="2020-12-09T07:56:45.624" v="49" actId="20577"/>
          <ac:spMkLst>
            <pc:docMk/>
            <pc:sldMk cId="1645044828" sldId="358"/>
            <ac:spMk id="2" creationId="{A8E966EE-4FBD-534E-AAED-6C54465EF91C}"/>
          </ac:spMkLst>
        </pc:spChg>
      </pc:sldChg>
      <pc:sldChg chg="modSp add mod ord">
        <pc:chgData name="FS13 HHBK" userId="1b34beab22fd3199" providerId="LiveId" clId="{D0F837BD-0389-F240-9B8F-6765DCC7026C}" dt="2020-12-09T08:06:12.353" v="438" actId="20577"/>
        <pc:sldMkLst>
          <pc:docMk/>
          <pc:sldMk cId="3497038131" sldId="359"/>
        </pc:sldMkLst>
        <pc:spChg chg="mod">
          <ac:chgData name="FS13 HHBK" userId="1b34beab22fd3199" providerId="LiveId" clId="{D0F837BD-0389-F240-9B8F-6765DCC7026C}" dt="2020-12-09T08:06:12.353" v="438" actId="20577"/>
          <ac:spMkLst>
            <pc:docMk/>
            <pc:sldMk cId="3497038131" sldId="359"/>
            <ac:spMk id="17" creationId="{2A487B5B-08F6-7547-B53E-F933D7A37A12}"/>
          </ac:spMkLst>
        </pc:spChg>
        <pc:spChg chg="mod">
          <ac:chgData name="FS13 HHBK" userId="1b34beab22fd3199" providerId="LiveId" clId="{D0F837BD-0389-F240-9B8F-6765DCC7026C}" dt="2020-12-09T08:04:35.865" v="426" actId="20577"/>
          <ac:spMkLst>
            <pc:docMk/>
            <pc:sldMk cId="3497038131" sldId="359"/>
            <ac:spMk id="18" creationId="{8E5EA938-9F92-C24B-9CF5-1F8BFF430094}"/>
          </ac:spMkLst>
        </pc:spChg>
        <pc:spChg chg="mod">
          <ac:chgData name="FS13 HHBK" userId="1b34beab22fd3199" providerId="LiveId" clId="{D0F837BD-0389-F240-9B8F-6765DCC7026C}" dt="2020-12-09T07:59:33.419" v="132" actId="20577"/>
          <ac:spMkLst>
            <pc:docMk/>
            <pc:sldMk cId="3497038131" sldId="359"/>
            <ac:spMk id="19" creationId="{27AE2720-CA7E-5948-9C27-537678285229}"/>
          </ac:spMkLst>
        </pc:spChg>
        <pc:spChg chg="mod">
          <ac:chgData name="FS13 HHBK" userId="1b34beab22fd3199" providerId="LiveId" clId="{D0F837BD-0389-F240-9B8F-6765DCC7026C}" dt="2020-12-09T08:03:28.799" v="408" actId="113"/>
          <ac:spMkLst>
            <pc:docMk/>
            <pc:sldMk cId="3497038131" sldId="359"/>
            <ac:spMk id="20" creationId="{1048CB80-7D50-D04B-9FB5-6946A7D779E7}"/>
          </ac:spMkLst>
        </pc:spChg>
      </pc:sldChg>
      <pc:sldChg chg="addSp modSp add mod setBg">
        <pc:chgData name="FS13 HHBK" userId="1b34beab22fd3199" providerId="LiveId" clId="{D0F837BD-0389-F240-9B8F-6765DCC7026C}" dt="2020-12-09T08:26:01.321" v="1023" actId="404"/>
        <pc:sldMkLst>
          <pc:docMk/>
          <pc:sldMk cId="151988001" sldId="360"/>
        </pc:sldMkLst>
        <pc:spChg chg="add mod">
          <ac:chgData name="FS13 HHBK" userId="1b34beab22fd3199" providerId="LiveId" clId="{D0F837BD-0389-F240-9B8F-6765DCC7026C}" dt="2020-12-09T08:17:24.576" v="806" actId="20577"/>
          <ac:spMkLst>
            <pc:docMk/>
            <pc:sldMk cId="151988001" sldId="360"/>
            <ac:spMk id="16" creationId="{0CBBDF4D-462A-404A-ADCA-FE4B00273C7E}"/>
          </ac:spMkLst>
        </pc:spChg>
        <pc:spChg chg="mod">
          <ac:chgData name="FS13 HHBK" userId="1b34beab22fd3199" providerId="LiveId" clId="{D0F837BD-0389-F240-9B8F-6765DCC7026C}" dt="2020-12-09T08:26:01.321" v="1023" actId="404"/>
          <ac:spMkLst>
            <pc:docMk/>
            <pc:sldMk cId="151988001" sldId="360"/>
            <ac:spMk id="17" creationId="{2A487B5B-08F6-7547-B53E-F933D7A37A12}"/>
          </ac:spMkLst>
        </pc:spChg>
        <pc:spChg chg="mod">
          <ac:chgData name="FS13 HHBK" userId="1b34beab22fd3199" providerId="LiveId" clId="{D0F837BD-0389-F240-9B8F-6765DCC7026C}" dt="2020-12-09T08:15:06.539" v="769" actId="113"/>
          <ac:spMkLst>
            <pc:docMk/>
            <pc:sldMk cId="151988001" sldId="360"/>
            <ac:spMk id="18" creationId="{8E5EA938-9F92-C24B-9CF5-1F8BFF430094}"/>
          </ac:spMkLst>
        </pc:spChg>
        <pc:spChg chg="mod">
          <ac:chgData name="FS13 HHBK" userId="1b34beab22fd3199" providerId="LiveId" clId="{D0F837BD-0389-F240-9B8F-6765DCC7026C}" dt="2020-12-09T08:11:14.557" v="635" actId="207"/>
          <ac:spMkLst>
            <pc:docMk/>
            <pc:sldMk cId="151988001" sldId="360"/>
            <ac:spMk id="20" creationId="{1048CB80-7D50-D04B-9FB5-6946A7D779E7}"/>
          </ac:spMkLst>
        </pc:spChg>
        <pc:cxnChg chg="mod">
          <ac:chgData name="FS13 HHBK" userId="1b34beab22fd3199" providerId="LiveId" clId="{D0F837BD-0389-F240-9B8F-6765DCC7026C}" dt="2020-12-09T08:10:54.056" v="625" actId="1076"/>
          <ac:cxnSpMkLst>
            <pc:docMk/>
            <pc:sldMk cId="151988001" sldId="360"/>
            <ac:cxnSpMk id="14" creationId="{4C2EFF89-CBF7-6448-BD69-85116B9DD0EC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b34beab22fd3199/_fs13_ausbildung/2%20LF02%20-%20Arbeitspla&#776;tze%20nach%20Kundenwunsch/2.1%20Angebot%20erstellen/LS%202.5%20Angebotspra&#776;sentation%20erstellen_bearbeit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[LS 2.5 Angebotspräsentation erstellen_bearbeitet.xlsx]Energiekosten!PivotTable3</c:name>
    <c:fmtId val="-1"/>
  </c:pivotSource>
  <c:chart>
    <c:autoTitleDeleted val="0"/>
    <c:pivotFmts>
      <c:pivotFmt>
        <c:idx val="0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numFmt formatCode="#,##0\ &quot;€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numFmt formatCode="#,##0\ &quot;€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numFmt formatCode="#,##0\ &quot;€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numFmt formatCode="#,##0\ &quot;€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numFmt formatCode="#,##0\ &quot;€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numFmt formatCode="#,##0\ &quot;€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Energiekosten!$F$41:$F$42</c:f>
              <c:strCache>
                <c:ptCount val="1"/>
                <c:pt idx="0">
                  <c:v>Option A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dLbls>
            <c:numFmt formatCode="#,##0\ &quot;€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Energiekosten!$E$43:$E$49</c:f>
              <c:strCache>
                <c:ptCount val="6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</c:strCache>
            </c:strRef>
          </c:cat>
          <c:val>
            <c:numRef>
              <c:f>Energiekosten!$F$43:$F$49</c:f>
              <c:numCache>
                <c:formatCode>General</c:formatCode>
                <c:ptCount val="6"/>
                <c:pt idx="0">
                  <c:v>5500</c:v>
                </c:pt>
                <c:pt idx="1">
                  <c:v>11000</c:v>
                </c:pt>
                <c:pt idx="2">
                  <c:v>16500</c:v>
                </c:pt>
                <c:pt idx="3">
                  <c:v>22000</c:v>
                </c:pt>
                <c:pt idx="4">
                  <c:v>27500</c:v>
                </c:pt>
                <c:pt idx="5">
                  <c:v>33000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52-1A41-A1D3-A131811D9B56}"/>
            </c:ext>
          </c:extLst>
        </c:ser>
        <c:ser>
          <c:idx val="1"/>
          <c:order val="1"/>
          <c:tx>
            <c:strRef>
              <c:f>Energiekosten!$G$41:$G$42</c:f>
              <c:strCache>
                <c:ptCount val="1"/>
                <c:pt idx="0">
                  <c:v>Option B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dLbls>
            <c:numFmt formatCode="#,##0\ &quot;€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Energiekosten!$E$43:$E$49</c:f>
              <c:strCache>
                <c:ptCount val="6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</c:strCache>
            </c:strRef>
          </c:cat>
          <c:val>
            <c:numRef>
              <c:f>Energiekosten!$G$43:$G$49</c:f>
              <c:numCache>
                <c:formatCode>General</c:formatCode>
                <c:ptCount val="6"/>
                <c:pt idx="0">
                  <c:v>1750</c:v>
                </c:pt>
                <c:pt idx="1">
                  <c:v>3500</c:v>
                </c:pt>
                <c:pt idx="2">
                  <c:v>5250</c:v>
                </c:pt>
                <c:pt idx="3">
                  <c:v>7000</c:v>
                </c:pt>
                <c:pt idx="4">
                  <c:v>8750</c:v>
                </c:pt>
                <c:pt idx="5">
                  <c:v>10500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52-1A41-A1D3-A131811D9B5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1"/>
        <c:smooth val="0"/>
        <c:axId val="576924112"/>
        <c:axId val="535279792"/>
      </c:lineChart>
      <c:catAx>
        <c:axId val="576924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5279792"/>
        <c:crosses val="autoZero"/>
        <c:auto val="1"/>
        <c:lblAlgn val="ctr"/>
        <c:lblOffset val="100"/>
        <c:noMultiLvlLbl val="0"/>
      </c:catAx>
      <c:valAx>
        <c:axId val="535279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7692411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85FE830-3E18-4377-8315-6A5F13D6F7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FD147C-C47F-48CF-A73A-4361DF6810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CBA7E-B78C-40BD-BDDA-5339F7B7A68F}" type="datetime1">
              <a:rPr lang="de-DE" smtClean="0"/>
              <a:t>09.12.2020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B3E024-A886-41B2-BECA-D678C941AF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0FF30D-EA85-4442-97DB-B757D75B45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46BE2-5829-487E-9395-AA44C24DEF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600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8AA8B-96E5-4A89-92E1-1D3AA497B64A}" type="datetime1">
              <a:rPr lang="de-DE" smtClean="0"/>
              <a:pPr/>
              <a:t>09.12.2020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889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428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539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110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397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696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217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336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720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267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674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880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259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761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441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668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651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E31DFB3-42E8-9540-92FB-4AE3F420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1"/>
            <a:ext cx="11158847" cy="5824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F13C1B90-0A14-7B4B-B05B-357A6A88291E}"/>
              </a:ext>
            </a:extLst>
          </p:cNvPr>
          <p:cNvCxnSpPr>
            <a:cxnSpLocks/>
          </p:cNvCxnSpPr>
          <p:nvPr userDrawn="1"/>
        </p:nvCxnSpPr>
        <p:spPr>
          <a:xfrm>
            <a:off x="1036261" y="4159793"/>
            <a:ext cx="10122586" cy="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Inhaltsplatzhalter 10">
            <a:extLst>
              <a:ext uri="{FF2B5EF4-FFF2-40B4-BE49-F238E27FC236}">
                <a16:creationId xmlns:a16="http://schemas.microsoft.com/office/drawing/2014/main" id="{90097E88-8912-8A4F-9D00-BDA132434FE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33153" y="4728131"/>
            <a:ext cx="7806047" cy="281164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58E2CE6-6A25-40B9-BD31-82C750738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6313" y="1656344"/>
            <a:ext cx="7805737" cy="2113466"/>
          </a:xfrm>
          <a:prstGeom prst="rect">
            <a:avLst/>
          </a:prstGeo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Zum Bearbeiten klicken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91C010F4-E1E5-354F-9B4A-6253D3DC2F9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036641" y="3044590"/>
            <a:ext cx="4868860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C2F7C8C0-EB32-3C44-930E-DE05403C543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85649" y="3044590"/>
            <a:ext cx="4868860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E06473F2-000A-7C44-9048-A0C0D4B652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B6A0597E-7AE3-F242-9DDF-F678A5E11458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platzhalter 4">
            <a:extLst>
              <a:ext uri="{FF2B5EF4-FFF2-40B4-BE49-F238E27FC236}">
                <a16:creationId xmlns:a16="http://schemas.microsoft.com/office/drawing/2014/main" id="{EAB7162A-656B-3447-976F-951853C325A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1616" y="2328554"/>
            <a:ext cx="4963884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4" name="Textplatzhalter 4">
            <a:extLst>
              <a:ext uri="{FF2B5EF4-FFF2-40B4-BE49-F238E27FC236}">
                <a16:creationId xmlns:a16="http://schemas.microsoft.com/office/drawing/2014/main" id="{C8B98E47-9A5A-E54C-A093-86D516AAD0F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8199" y="2328554"/>
            <a:ext cx="4868860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E274C5-9C2D-4A46-AEAE-9DBE1C4174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 rtlCol="0"/>
          <a:lstStyle/>
          <a:p>
            <a:pPr rtl="0"/>
            <a:fld id="{E0F0A007-F288-5543-BF91-E3DB76861B0B}" type="datetime4">
              <a:rPr lang="de-DE" noProof="0" smtClean="0"/>
              <a:t>9. Dezember 2020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419017-8DD9-4B28-B0F1-E82FFB8C1DF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Angebotsvorstellung - Eileen Rümke, Anna Zelt, Jonas Richter, Niclas Edge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0BFF08-A844-4449-9EC2-5B6B6C2D62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73675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2476683E-62F2-7746-A136-3A729C70D88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036641" y="3052691"/>
            <a:ext cx="3078159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5EF5BDE3-656A-414E-BE18-702CA738A9D2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039099" y="3044590"/>
            <a:ext cx="3115409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0EAADDF0-090D-2C4F-BE2D-160C2C55029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39760" y="3044590"/>
            <a:ext cx="3115409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3E0EAFBC-DE77-7648-95EC-91DDA529F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2A16A97-402E-8040-9B48-1B6ED23ABC4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platzhalter 4">
            <a:extLst>
              <a:ext uri="{FF2B5EF4-FFF2-40B4-BE49-F238E27FC236}">
                <a16:creationId xmlns:a16="http://schemas.microsoft.com/office/drawing/2014/main" id="{B4BD319C-69C3-3D46-977C-F80FD35E3C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1616" y="2328554"/>
            <a:ext cx="3173184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>
                <a:latin typeface="+mj-lt"/>
              </a:defRPr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4">
            <a:extLst>
              <a:ext uri="{FF2B5EF4-FFF2-40B4-BE49-F238E27FC236}">
                <a16:creationId xmlns:a16="http://schemas.microsoft.com/office/drawing/2014/main" id="{4F6FB95E-AD0D-3843-8241-AB907F5915C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66252" y="2328554"/>
            <a:ext cx="3115409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>
                <a:latin typeface="+mj-lt"/>
              </a:defRPr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4">
            <a:extLst>
              <a:ext uri="{FF2B5EF4-FFF2-40B4-BE49-F238E27FC236}">
                <a16:creationId xmlns:a16="http://schemas.microsoft.com/office/drawing/2014/main" id="{CC85BB87-C622-304F-9F58-8716188AA54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33114" y="2328554"/>
            <a:ext cx="3115409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>
                <a:latin typeface="+mj-lt"/>
              </a:defRPr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C6B0B5-56D6-429D-BC3A-5E501EDADA8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fld id="{AB541945-F0AE-364F-9A1C-A7465882C095}" type="datetime4">
              <a:rPr lang="de-DE" noProof="0" smtClean="0"/>
              <a:t>9. Dezember 2020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88DFE9-DB89-4EB9-9FB1-D484EC0C1B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Angebotsvorstellung - Eileen Rümke, Anna Zelt, Jonas Richter, Niclas Edge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0C09F4-4087-4A1E-B8B8-85A748DC901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38980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8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5D6FA74B-53F8-584F-85D3-47FB14D40E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C152369-C198-1E48-8F65-F6AC0534DFF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8921E4-02B0-3748-9844-933F710058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2321923"/>
            <a:ext cx="4876800" cy="3825952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43048678-0BD6-C448-8690-BD61FC6095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8400" y="2286000"/>
            <a:ext cx="4876800" cy="2746375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AC8134C-ADB9-4E1C-97DD-12E5DE2C77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 rtlCol="0"/>
          <a:lstStyle/>
          <a:p>
            <a:pPr rtl="0"/>
            <a:fld id="{EF2A5063-B385-914B-9634-23A7D62BD476}" type="datetime4">
              <a:rPr lang="de-DE" noProof="0" smtClean="0"/>
              <a:t>9. Dezember 2020</a:t>
            </a:fld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A0C24D-14BB-46C9-A4C2-DB15E4FB9B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Angebotsvorstellung - Eileen Rümke, Anna Zelt, Jonas Richter, Niclas Edge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33D085-5F13-41E2-9C46-08E3E2846C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33889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6261560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90600"/>
            <a:ext cx="4837176" cy="4837176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9" name="Inhaltsplatzhalter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</p:spPr>
        <p:txBody>
          <a:bodyPr lIns="0" tIns="0" rIns="0" bIns="0" rtlCol="0" anchor="t"/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 rtlCol="0"/>
          <a:lstStyle/>
          <a:p>
            <a:pPr rtl="0"/>
            <a:fld id="{97AEDBE8-1348-B343-B406-7F3AC69DD0C6}" type="datetime4">
              <a:rPr lang="de-DE" noProof="0" smtClean="0"/>
              <a:t>9. Dezember 2020</a:t>
            </a:fld>
            <a:endParaRPr lang="de-DE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Angebotsvorstellung - Eileen Rümke, Anna Zelt, Jonas Richter, Niclas Edge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1854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E7687ADE-BAA9-634F-96B8-ACF4EE9BD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de-DE" noProof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2286000"/>
            <a:ext cx="7810499" cy="2904530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00000"/>
              </a:lnSpc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BEC4E73-6A9F-2F46-89D1-559CE56C12BE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el 1">
            <a:extLst>
              <a:ext uri="{FF2B5EF4-FFF2-40B4-BE49-F238E27FC236}">
                <a16:creationId xmlns:a16="http://schemas.microsoft.com/office/drawing/2014/main" id="{88BFD865-74BB-5B40-8DA8-7D7B921A75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5A4B708A-874B-4F75-A235-6908EB43FA8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EFF9B237-B0BE-3F47-A7DD-63A77F1671C2}" type="datetime4">
              <a:rPr lang="de-DE" noProof="0" smtClean="0"/>
              <a:t>9. Dezember 2020</a:t>
            </a:fld>
            <a:endParaRPr lang="de-DE" noProof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71D589B3-67A1-4B39-9EEF-2FB7AB10EC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Angebotsvorstellung - Eileen Rümke, Anna Zelt, Jonas Richter, Niclas Edge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F5D91E6B-55B5-4092-AD3B-F7E1FD0045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11631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üh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48768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028700" y="2286003"/>
            <a:ext cx="4876800" cy="3568696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4824" y="990600"/>
            <a:ext cx="4837176" cy="4837176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AE1D3B9-B2D1-4927-BE44-8408FBD84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CA2A2656-2136-E441-9D98-FA934F185A46}" type="datetime4">
              <a:rPr lang="de-DE" noProof="0" smtClean="0"/>
              <a:t>9. Dezember 2020</a:t>
            </a:fld>
            <a:endParaRPr lang="de-DE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7447116-BCE7-456E-88B8-96ADC76E5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Angebotsvorstellung - Eileen Rümke, Anna Zelt, Jonas Richter, Niclas Edge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3B6347-A35F-4216-9988-7393E598E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26016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D808B2-C5CA-FE45-B556-461D856BF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425CA9F-967F-1545-8E32-09F4DB0F04F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4475" y="1862667"/>
            <a:ext cx="10103049" cy="867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el 1">
            <a:extLst>
              <a:ext uri="{FF2B5EF4-FFF2-40B4-BE49-F238E27FC236}">
                <a16:creationId xmlns:a16="http://schemas.microsoft.com/office/drawing/2014/main" id="{69DD4EBD-237B-7245-A9C2-A37674E23E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</p:spTree>
    <p:extLst>
      <p:ext uri="{BB962C8B-B14F-4D97-AF65-F5344CB8AC3E}">
        <p14:creationId xmlns:p14="http://schemas.microsoft.com/office/powerpoint/2010/main" val="2681577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BBA6D65B-10A2-D743-9FFA-D14B8696F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de-DE" noProof="0"/>
          </a:p>
        </p:txBody>
      </p:sp>
      <p:sp>
        <p:nvSpPr>
          <p:cNvPr id="10" name="Diagrammplatzhalter 3">
            <a:extLst>
              <a:ext uri="{FF2B5EF4-FFF2-40B4-BE49-F238E27FC236}">
                <a16:creationId xmlns:a16="http://schemas.microsoft.com/office/drawing/2014/main" id="{FCB9F5CF-0F1D-284B-B997-AC308FED47B9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951345" y="2286000"/>
            <a:ext cx="9145155" cy="3164926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Diagramm durch Klicken auf das Symbol hinzufügen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A5652B48-7CDD-5645-B29B-54727CA5F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C0F4C76-2690-7448-8D03-9692C2BB101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1C09B5-CD25-4B65-9120-D8EBD79ABC8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 rtlCol="0"/>
          <a:lstStyle/>
          <a:p>
            <a:pPr rtl="0"/>
            <a:fld id="{E8483E1A-4EC2-7946-A35F-64C407C128F1}" type="datetime4">
              <a:rPr lang="de-DE" noProof="0" smtClean="0"/>
              <a:t>9. Dezember 2020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6281DE-BBF4-4AA1-B110-DC418232A0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Angebotsvorstellung - Eileen Rümke, Anna Zelt, Jonas Richter, Niclas Edge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39333A-6926-414D-9C9D-B62395A38A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53965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1855E5B9-5A63-2D46-8653-3FD1F538F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4453"/>
            <a:ext cx="11158847" cy="5824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de-DE" noProof="0"/>
          </a:p>
        </p:txBody>
      </p:sp>
      <p:sp>
        <p:nvSpPr>
          <p:cNvPr id="3" name="Tabellenplatzhalter 2">
            <a:extLst>
              <a:ext uri="{FF2B5EF4-FFF2-40B4-BE49-F238E27FC236}">
                <a16:creationId xmlns:a16="http://schemas.microsoft.com/office/drawing/2014/main" id="{03FB492B-801F-1741-BD1B-89F9C6BFF0EC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1028700" y="2423161"/>
            <a:ext cx="9067800" cy="222740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Tabelle durch Klicken auf das Symbol hinzufügen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774545B3-0290-D848-BDB5-811BC52BD4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10096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3709460-09E4-854A-889B-491A934DE40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F749A19-BE29-4599-ABBE-E7C61FF9EE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495EDDD3-9BBF-7444-A6E7-7A068DAFB49A}" type="datetime4">
              <a:rPr lang="de-DE" noProof="0" smtClean="0"/>
              <a:t>9. Dezember 2020</a:t>
            </a:fld>
            <a:endParaRPr lang="de-DE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8F30C11-6611-47E2-9CF7-8EE77F4CD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Angebotsvorstellung - Eileen Rümke, Anna Zelt, Jonas Richter, Niclas Edge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AF710E8-4CE9-4D79-8121-DD559D321E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3503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36A99595-F780-594B-8C36-E4E5AF5E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de-DE" noProof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4AFB169-81B7-454B-BE19-407333C86F3B}"/>
              </a:ext>
            </a:extLst>
          </p:cNvPr>
          <p:cNvCxnSpPr>
            <a:cxnSpLocks/>
          </p:cNvCxnSpPr>
          <p:nvPr userDrawn="1"/>
        </p:nvCxnSpPr>
        <p:spPr>
          <a:xfrm>
            <a:off x="2184935" y="1874704"/>
            <a:ext cx="89739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2304344"/>
            <a:ext cx="7810500" cy="2989263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A06611-233D-45FA-A146-AB9D4F4A7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525" y="-346316"/>
            <a:ext cx="1589372" cy="1325563"/>
          </a:xfrm>
          <a:prstGeom prst="rect">
            <a:avLst/>
          </a:prstGeom>
        </p:spPr>
        <p:txBody>
          <a:bodyPr rtlCol="0"/>
          <a:lstStyle>
            <a:lvl1pPr>
              <a:defRPr sz="20000"/>
            </a:lvl1pPr>
          </a:lstStyle>
          <a:p>
            <a:pPr rtl="0"/>
            <a:r>
              <a:rPr lang="de-DE" noProof="0"/>
              <a:t>„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94887C6-2D97-4388-AA65-CEEA6591BF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AE0BB893-6C72-074F-93AD-3E078B928597}" type="datetime4">
              <a:rPr lang="de-DE" noProof="0" smtClean="0"/>
              <a:t>9. Dezember 2020</a:t>
            </a:fld>
            <a:endParaRPr lang="de-DE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3F84EFA-1D77-40D3-B5AC-6652DC26F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Angebotsvorstellung - Eileen Rümke, Anna Zelt, Jonas Richter, Niclas Edge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13CA07C-1BC2-4B16-8557-27C373CFCE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6144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FAD8BFA-14F6-F54A-AB64-29F9F7616A7D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4640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B9E731-6B9B-024E-9360-F9F34CC663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4313437"/>
            <a:ext cx="1828800" cy="401220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0" name="Textplatzhalter 4">
            <a:extLst>
              <a:ext uri="{FF2B5EF4-FFF2-40B4-BE49-F238E27FC236}">
                <a16:creationId xmlns:a16="http://schemas.microsoft.com/office/drawing/2014/main" id="{FD3D9C96-2F42-E545-BD97-AC8568E2F4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8700" y="4752757"/>
            <a:ext cx="1828800" cy="552450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1" name="Textplatzhalter 4">
            <a:extLst>
              <a:ext uri="{FF2B5EF4-FFF2-40B4-BE49-F238E27FC236}">
                <a16:creationId xmlns:a16="http://schemas.microsoft.com/office/drawing/2014/main" id="{892AA37C-BA0F-9C4F-B098-EDFE391C47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84600" y="4332486"/>
            <a:ext cx="1828800" cy="40122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2" name="Textplatzhalter 4">
            <a:extLst>
              <a:ext uri="{FF2B5EF4-FFF2-40B4-BE49-F238E27FC236}">
                <a16:creationId xmlns:a16="http://schemas.microsoft.com/office/drawing/2014/main" id="{EEAAAC92-F1DA-6847-8D56-1ACCD5E3B0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84600" y="4752757"/>
            <a:ext cx="1828800" cy="552450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3" name="Textplatzhalter 4">
            <a:extLst>
              <a:ext uri="{FF2B5EF4-FFF2-40B4-BE49-F238E27FC236}">
                <a16:creationId xmlns:a16="http://schemas.microsoft.com/office/drawing/2014/main" id="{F4E4153D-E2B3-7D4A-8D92-FF6597B2F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31512" y="4313436"/>
            <a:ext cx="1828800" cy="42027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4" name="Textplatzhalter 4">
            <a:extLst>
              <a:ext uri="{FF2B5EF4-FFF2-40B4-BE49-F238E27FC236}">
                <a16:creationId xmlns:a16="http://schemas.microsoft.com/office/drawing/2014/main" id="{0D6B703A-5BF6-744F-A3D3-C65E3F8B3B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31512" y="4752757"/>
            <a:ext cx="1828800" cy="55245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5" name="Textplatzhalter 4">
            <a:extLst>
              <a:ext uri="{FF2B5EF4-FFF2-40B4-BE49-F238E27FC236}">
                <a16:creationId xmlns:a16="http://schemas.microsoft.com/office/drawing/2014/main" id="{982A9FE5-981A-B340-B8F8-D2DB83C196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96400" y="4332486"/>
            <a:ext cx="1828800" cy="42027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6" name="Textplatzhalter 4">
            <a:extLst>
              <a:ext uri="{FF2B5EF4-FFF2-40B4-BE49-F238E27FC236}">
                <a16:creationId xmlns:a16="http://schemas.microsoft.com/office/drawing/2014/main" id="{594B2391-B4C8-5542-8285-39BAD874EC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296400" y="4752757"/>
            <a:ext cx="1828800" cy="55245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7" name="Bildplatzhalter 25">
            <a:extLst>
              <a:ext uri="{FF2B5EF4-FFF2-40B4-BE49-F238E27FC236}">
                <a16:creationId xmlns:a16="http://schemas.microsoft.com/office/drawing/2014/main" id="{A2D87BC1-884E-CD4E-BABF-B7AF4DF7869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8700" y="2308936"/>
            <a:ext cx="1828800" cy="183159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8" name="Bildplatzhalter 25">
            <a:extLst>
              <a:ext uri="{FF2B5EF4-FFF2-40B4-BE49-F238E27FC236}">
                <a16:creationId xmlns:a16="http://schemas.microsoft.com/office/drawing/2014/main" id="{DB0763B3-E65F-8A47-AA7C-C9A56C50600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84600" y="2308936"/>
            <a:ext cx="1828800" cy="183159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9" name="Bildplatzhalter 25">
            <a:extLst>
              <a:ext uri="{FF2B5EF4-FFF2-40B4-BE49-F238E27FC236}">
                <a16:creationId xmlns:a16="http://schemas.microsoft.com/office/drawing/2014/main" id="{1E0F47CF-6DE7-F745-B9D8-55421009AF4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540500" y="2308936"/>
            <a:ext cx="1828800" cy="183159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0" name="Bildplatzhalter 25">
            <a:extLst>
              <a:ext uri="{FF2B5EF4-FFF2-40B4-BE49-F238E27FC236}">
                <a16:creationId xmlns:a16="http://schemas.microsoft.com/office/drawing/2014/main" id="{B4621956-6AB4-E346-8900-9AE2A51ADBC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296400" y="2314278"/>
            <a:ext cx="1828800" cy="183159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3B64062A-6292-0441-95CB-9A91F49DBA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83883EC-FACE-4093-9976-8B0D4C8BEBC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 rtlCol="0"/>
          <a:lstStyle/>
          <a:p>
            <a:pPr rtl="0"/>
            <a:fld id="{1C5E77AC-7AD1-8F46-9205-8325651A8FBB}" type="datetime4">
              <a:rPr lang="de-DE" noProof="0" smtClean="0"/>
              <a:t>9. Dezember 2020</a:t>
            </a:fld>
            <a:endParaRPr lang="de-DE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2611EE2-9C8D-405E-9ABF-8EFD1E1D6BB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Angebotsvorstellung - Eileen Rümke, Anna Zelt, Jonas Richter, Niclas Edge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FE126EB-13BB-4830-A999-3778C11747A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23963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 userDrawn="1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8" orient="horz" pos="3072" userDrawn="1">
          <p15:clr>
            <a:srgbClr val="FBAE40"/>
          </p15:clr>
        </p15:guide>
        <p15:guide id="13" pos="6384" userDrawn="1">
          <p15:clr>
            <a:srgbClr val="FBAE40"/>
          </p15:clr>
        </p15:guide>
        <p15:guide id="14" orient="horz" pos="32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 1">
            <a:extLst>
              <a:ext uri="{FF2B5EF4-FFF2-40B4-BE49-F238E27FC236}">
                <a16:creationId xmlns:a16="http://schemas.microsoft.com/office/drawing/2014/main" id="{A116A2E3-682D-BD4F-9FC9-4546B0C9A1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D64AC08-85A6-6F44-88B4-3FAE91B70C1B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1056DE-470B-C64D-99AE-5039A021EC5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1616" y="2328553"/>
            <a:ext cx="2286000" cy="911029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7" name="Textplatzhalter 4">
            <a:extLst>
              <a:ext uri="{FF2B5EF4-FFF2-40B4-BE49-F238E27FC236}">
                <a16:creationId xmlns:a16="http://schemas.microsoft.com/office/drawing/2014/main" id="{4ADA9C53-0DC4-4D43-B80C-9B0A9E0EBD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6672" y="2328553"/>
            <a:ext cx="2286000" cy="911029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8" name="Textplatzhalter 4">
            <a:extLst>
              <a:ext uri="{FF2B5EF4-FFF2-40B4-BE49-F238E27FC236}">
                <a16:creationId xmlns:a16="http://schemas.microsoft.com/office/drawing/2014/main" id="{F8E68047-DF25-AB45-A0F0-F4DFE23516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06672" y="3336211"/>
            <a:ext cx="2286000" cy="2490992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1" name="Textplatzhalter 4">
            <a:extLst>
              <a:ext uri="{FF2B5EF4-FFF2-40B4-BE49-F238E27FC236}">
                <a16:creationId xmlns:a16="http://schemas.microsoft.com/office/drawing/2014/main" id="{61DB1B27-14E7-1549-BDAA-6DD31A1B1FC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39200" y="2328553"/>
            <a:ext cx="2286000" cy="911029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2" name="Textplatzhalter 4">
            <a:extLst>
              <a:ext uri="{FF2B5EF4-FFF2-40B4-BE49-F238E27FC236}">
                <a16:creationId xmlns:a16="http://schemas.microsoft.com/office/drawing/2014/main" id="{69D66743-22F2-C84F-9FD2-F350766D6C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39200" y="3331030"/>
            <a:ext cx="2286000" cy="246653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3" name="Textplatzhalter 4">
            <a:extLst>
              <a:ext uri="{FF2B5EF4-FFF2-40B4-BE49-F238E27FC236}">
                <a16:creationId xmlns:a16="http://schemas.microsoft.com/office/drawing/2014/main" id="{4A38EF55-8739-4A40-A228-67296EA938B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4144" y="2328553"/>
            <a:ext cx="2286000" cy="911029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4" name="Textplatzhalter 4">
            <a:extLst>
              <a:ext uri="{FF2B5EF4-FFF2-40B4-BE49-F238E27FC236}">
                <a16:creationId xmlns:a16="http://schemas.microsoft.com/office/drawing/2014/main" id="{268DC74C-B0F9-2649-BEC3-BBA0BD7376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57921" y="3331029"/>
            <a:ext cx="2286000" cy="2466537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B1422B-E6C5-43B2-9F2B-DECEB381214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68377" y="3331029"/>
            <a:ext cx="2286000" cy="2466975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C81DA9-1713-43A7-A2CF-A9525B11AF43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 rtlCol="0"/>
          <a:lstStyle/>
          <a:p>
            <a:pPr rtl="0"/>
            <a:fld id="{B4BBFAB6-BB91-BE4A-96FC-D9DDB368C3BC}" type="datetime4">
              <a:rPr lang="de-DE" noProof="0" smtClean="0"/>
              <a:t>9. Dezember 2020</a:t>
            </a:fld>
            <a:endParaRPr lang="de-DE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A76A8F0-5D79-4C8A-9966-308409EB26B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Angebotsvorstellung - Eileen Rümke, Anna Zelt, Jonas Richter, Niclas Edge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85BAE5-43DA-49F0-89E6-66D549C5238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9256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14" pos="1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879F22C8-3EAB-425F-ADBA-3A162D820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30818" y="6292334"/>
            <a:ext cx="1522982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pPr rtl="0"/>
            <a:fld id="{6B1F7254-EC88-AA41-83E1-1F6A7529DEA2}" type="datetime4">
              <a:rPr lang="de-DE" noProof="0" smtClean="0"/>
              <a:t>9. Dezember 2020</a:t>
            </a:fld>
            <a:endParaRPr lang="de-DE" noProof="0"/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CC4B4F87-0B31-4EDA-8270-4233B0D8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180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>
                <a:solidFill>
                  <a:schemeClr val="bg1"/>
                </a:solidFill>
              </a:rPr>
              <a:t>Angebotsvorstellung - Eileen Rümke, Anna Zelt, Jonas Richter, Niclas Edge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A05EC255-976A-48BF-A8A0-1ECEBDFBB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3500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09AD249-263E-A441-B530-7B66947CF1D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368925" y="6736080"/>
            <a:ext cx="13144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de-DE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Vertraulichkeitsstufe: intern - </a:t>
            </a: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74" r:id="rId2"/>
    <p:sldLayoutId id="2147483673" r:id="rId3"/>
    <p:sldLayoutId id="2147483671" r:id="rId4"/>
    <p:sldLayoutId id="2147483678" r:id="rId5"/>
    <p:sldLayoutId id="2147483676" r:id="rId6"/>
    <p:sldLayoutId id="2147483677" r:id="rId7"/>
    <p:sldLayoutId id="2147483660" r:id="rId8"/>
    <p:sldLayoutId id="2147483675" r:id="rId9"/>
    <p:sldLayoutId id="2147483679" r:id="rId10"/>
    <p:sldLayoutId id="2147483680" r:id="rId11"/>
    <p:sldLayoutId id="2147483681" r:id="rId12"/>
    <p:sldLayoutId id="214748368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7008" userDrawn="1">
          <p15:clr>
            <a:srgbClr val="F26B43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24" userDrawn="1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orient="horz" pos="624" userDrawn="1">
          <p15:clr>
            <a:srgbClr val="F26B43"/>
          </p15:clr>
        </p15:guide>
        <p15:guide id="18" orient="horz" pos="3672" userDrawn="1">
          <p15:clr>
            <a:srgbClr val="F26B43"/>
          </p15:clr>
        </p15:guide>
        <p15:guide id="19" pos="3984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3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9C99CF7C-AFAB-48F1-8FC3-CCCE989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Angebotsvorstellung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8ECC17-4660-124A-8996-54F15FD169C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728131"/>
            <a:ext cx="8681215" cy="281164"/>
          </a:xfrm>
        </p:spPr>
        <p:txBody>
          <a:bodyPr rtlCol="0"/>
          <a:lstStyle/>
          <a:p>
            <a:pPr rtl="0"/>
            <a:r>
              <a:rPr lang="de-DE" b="1"/>
              <a:t>Edge, Richter, </a:t>
            </a:r>
            <a:r>
              <a:rPr lang="de-DE" b="1" err="1"/>
              <a:t>Rümke</a:t>
            </a:r>
            <a:r>
              <a:rPr lang="de-DE" b="1"/>
              <a:t>, Zelt</a:t>
            </a:r>
            <a:r>
              <a:rPr lang="de-DE"/>
              <a:t>      Kunde: </a:t>
            </a:r>
            <a:r>
              <a:rPr lang="de-DE" b="1"/>
              <a:t>Kreisverwaltung </a:t>
            </a:r>
            <a:r>
              <a:rPr lang="de-DE" b="1" err="1"/>
              <a:t>Liebernich</a:t>
            </a:r>
            <a:r>
              <a:rPr lang="de-DE" b="1"/>
              <a:t>  - </a:t>
            </a:r>
            <a:r>
              <a:rPr lang="de-DE"/>
              <a:t>10. Dezember 2020 </a:t>
            </a:r>
          </a:p>
          <a:p>
            <a:pPr rtl="0"/>
            <a:endParaRPr lang="de-D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8B846CF-8D92-484A-98A5-6A536123AF20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4DF3752-6B7D-E24F-9C3D-C6C5E10AF9D9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260547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84A840E-9000-7441-BEB7-FFEE48A4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Angebot 2</a:t>
            </a:r>
            <a:br>
              <a:rPr lang="de-DE"/>
            </a:br>
            <a:r>
              <a:rPr lang="de-DE" sz="2800"/>
              <a:t>200 Arbeitsplätze | 30 BI Workstation | 30% HO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403419F-491F-7841-848A-9A87CA47152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de-DE">
                <a:solidFill>
                  <a:schemeClr val="bg1">
                    <a:lumMod val="50000"/>
                    <a:lumOff val="50000"/>
                  </a:schemeClr>
                </a:solidFill>
              </a:rPr>
              <a:t>Option A – Genau nach Vorgabe</a:t>
            </a:r>
          </a:p>
          <a:p>
            <a:pPr rtl="0"/>
            <a:r>
              <a:rPr lang="de-DE"/>
              <a:t>200xStandard / 30xWorkstation / 70xLaptop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8529241-5517-094D-8365-77164D736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44590"/>
            <a:ext cx="4868860" cy="2258930"/>
          </a:xfrm>
        </p:spPr>
        <p:txBody>
          <a:bodyPr rtlCol="0"/>
          <a:lstStyle/>
          <a:p>
            <a:pPr marL="0" indent="0" rtl="0">
              <a:buNone/>
            </a:pPr>
            <a:endParaRPr lang="de-DE"/>
          </a:p>
          <a:p>
            <a:pPr marL="0" indent="0" rtl="0">
              <a:buNone/>
            </a:pPr>
            <a:r>
              <a:rPr lang="de-DE"/>
              <a:t>Hardware 		= 473.000€</a:t>
            </a:r>
          </a:p>
          <a:p>
            <a:pPr marL="0" indent="0" rtl="0">
              <a:buNone/>
            </a:pPr>
            <a:r>
              <a:rPr lang="de-DE"/>
              <a:t>Energiekosten auf 4 Jahre  = 37.000€</a:t>
            </a:r>
          </a:p>
          <a:p>
            <a:pPr marL="0" indent="0" rtl="0">
              <a:buNone/>
            </a:pPr>
            <a:r>
              <a:rPr lang="de-DE"/>
              <a:t>			</a:t>
            </a:r>
            <a:r>
              <a:rPr lang="de-DE" b="1"/>
              <a:t>== 510.000€</a:t>
            </a:r>
          </a:p>
          <a:p>
            <a:pPr marL="0" indent="0" rtl="0">
              <a:buNone/>
            </a:pPr>
            <a:endParaRPr lang="de-DE"/>
          </a:p>
          <a:p>
            <a:pPr marL="0" indent="0" rtl="0">
              <a:buNone/>
            </a:pPr>
            <a:r>
              <a:rPr lang="de-DE"/>
              <a:t>Inkl. 10% Ersatzrechner</a:t>
            </a:r>
          </a:p>
          <a:p>
            <a:pPr rtl="0"/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D49E377-69FC-6B46-BF8A-82373088B4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de-DE">
                <a:solidFill>
                  <a:schemeClr val="bg1">
                    <a:lumMod val="50000"/>
                    <a:lumOff val="50000"/>
                  </a:schemeClr>
                </a:solidFill>
              </a:rPr>
              <a:t>Option B – Ultimative Mobilität</a:t>
            </a:r>
          </a:p>
          <a:p>
            <a:pPr rtl="0"/>
            <a:r>
              <a:rPr lang="de-DE"/>
              <a:t>200xLaptop / 30xWorkstation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B94149-777B-A542-AC15-9DF98E21D24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5649" y="3044590"/>
            <a:ext cx="4711005" cy="1942138"/>
          </a:xfrm>
        </p:spPr>
        <p:txBody>
          <a:bodyPr rtlCol="0"/>
          <a:lstStyle/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/>
              <a:t>Hardware 		= 498.000€</a:t>
            </a:r>
          </a:p>
          <a:p>
            <a:pPr marL="0" indent="0">
              <a:buNone/>
            </a:pPr>
            <a:r>
              <a:rPr lang="de-DE"/>
              <a:t>Energiekosten auf 4 Jahre  = 12.000€</a:t>
            </a:r>
          </a:p>
          <a:p>
            <a:pPr marL="0" indent="0">
              <a:buNone/>
            </a:pPr>
            <a:r>
              <a:rPr lang="de-DE"/>
              <a:t>			</a:t>
            </a:r>
            <a:r>
              <a:rPr lang="de-DE" b="1"/>
              <a:t>== 510.000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/>
              <a:t>Inkl. 10% Ersatzrechner</a:t>
            </a:r>
          </a:p>
          <a:p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C924FD0-A561-4F4E-B8B3-C2D2E29AC4B9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B8268E07-3F92-A041-9D27-657C4E01622D}" type="datetime4">
              <a:rPr lang="de-DE" smtClean="0"/>
              <a:t>9. Dezember 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AD1E5F-3782-4812-98F3-60BDB803DB7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941616" y="6292334"/>
            <a:ext cx="8819352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- Eileen Rümke, Anna Zelt, Jonas Richter, Niclas Edge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EA07C02-54FF-4B71-8E0D-7F4BCFC6A69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10</a:t>
            </a:fld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E9B995-EB89-6A4F-AD39-6765F3DE1734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9D9953-9DCB-BD46-997A-73B2AD770CCC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9C60BC8-17C2-EA41-B89B-8358A23999EA}"/>
              </a:ext>
            </a:extLst>
          </p:cNvPr>
          <p:cNvSpPr txBox="1"/>
          <p:nvPr/>
        </p:nvSpPr>
        <p:spPr>
          <a:xfrm>
            <a:off x="8265145" y="5489600"/>
            <a:ext cx="28619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&gt; Kosten inkl. 19% </a:t>
            </a:r>
            <a:r>
              <a:rPr lang="de-DE" err="1">
                <a:solidFill>
                  <a:schemeClr val="bg1"/>
                </a:solidFill>
              </a:rPr>
              <a:t>Mwst.</a:t>
            </a:r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695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3DC4DCC-46DD-4ED5-93DF-7D5D252B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„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DC35020-811A-6347-8ACA-87D6CC930F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699" y="2304344"/>
            <a:ext cx="10299745" cy="2989263"/>
          </a:xfrm>
        </p:spPr>
        <p:txBody>
          <a:bodyPr rtlCol="0"/>
          <a:lstStyle/>
          <a:p>
            <a:pPr rtl="0"/>
            <a:r>
              <a:rPr lang="de-DE" b="1"/>
              <a:t>Mischform:</a:t>
            </a:r>
          </a:p>
          <a:p>
            <a:pPr rtl="0"/>
            <a:r>
              <a:rPr lang="de-DE"/>
              <a:t>Diese Beiden Optionen können auch beliebig weit gemischt werden.</a:t>
            </a:r>
            <a:endParaRPr lang="de-DE" i="1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18A7AB-44FC-4541-8111-0B78B1D7490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471378" y="6292334"/>
            <a:ext cx="1882422" cy="181094"/>
          </a:xfrm>
        </p:spPr>
        <p:txBody>
          <a:bodyPr rtlCol="0"/>
          <a:lstStyle/>
          <a:p>
            <a:pPr rtl="0"/>
            <a:fld id="{667BC6A2-4A78-064E-8143-B17DA225009A}" type="datetime4">
              <a:rPr lang="de-DE" smtClean="0"/>
              <a:t>9. Dezember 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37C169-F2B5-4068-A5B4-805706D815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1" y="6294120"/>
            <a:ext cx="8732268" cy="181094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- Eileen Rümke, Anna Zelt, Jonas Richter, Niclas Edge</a:t>
            </a:r>
            <a:endParaRPr lang="de-DE" b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78C4B2-02EF-4CCF-8822-E0B9DF4345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11</a:t>
            </a:fld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BACA66-F21C-F54F-948A-9B01B56D371E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691D2D0-EBFC-304B-8576-C758B313B6BD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2802918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B4391A8-86CF-7246-9C31-CC667004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81000"/>
            <a:ext cx="7810500" cy="1263352"/>
          </a:xfrm>
        </p:spPr>
        <p:txBody>
          <a:bodyPr rtlCol="0"/>
          <a:lstStyle/>
          <a:p>
            <a:pPr rtl="0"/>
            <a:r>
              <a:rPr lang="de-DE" sz="2800"/>
              <a:t>Energiekosten</a:t>
            </a:r>
            <a:r>
              <a:rPr lang="de-DE"/>
              <a:t> </a:t>
            </a:r>
            <a:br>
              <a:rPr lang="de-DE"/>
            </a:br>
            <a:r>
              <a:rPr lang="de-DE"/>
              <a:t>Verlauf über 6 Jahre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D75E85-59EF-445E-8928-63AC7377D2C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E757594F-D876-2C4B-A196-0BDAC89C7180}" type="datetime4">
              <a:rPr lang="de-DE" smtClean="0"/>
              <a:t>9. Dezember 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6F5772-47E8-412F-A4E9-2F4CECCBF51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028700" y="6294120"/>
            <a:ext cx="8732268" cy="181094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- Eileen Rümke, Anna Zelt, Jonas Richter, Niclas Edge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82835A-A332-4647-B267-D78B14BFA4A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12</a:t>
            </a:fld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350427-AE15-EC4A-AF5A-CC5C971B48CC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F6CB06-CEC1-2141-8BB0-ECD1058550F1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4051EEB6-98AA-BD45-8F76-F51FF91016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085161"/>
              </p:ext>
            </p:extLst>
          </p:nvPr>
        </p:nvGraphicFramePr>
        <p:xfrm>
          <a:off x="996950" y="2175640"/>
          <a:ext cx="10154526" cy="378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51439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3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C9BB335-2462-3D47-A2A8-85BA2D85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z="2800"/>
              <a:t>Energiekosten</a:t>
            </a:r>
            <a:r>
              <a:rPr lang="de-DE"/>
              <a:t> </a:t>
            </a:r>
            <a:br>
              <a:rPr lang="de-DE"/>
            </a:br>
            <a:r>
              <a:rPr lang="de-DE"/>
              <a:t>Kalkulation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B7C1C1C-2E16-451A-BC65-4BE897152D1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E24EF59C-B1D1-7046-BB60-4F45751A2392}" type="datetime4">
              <a:rPr lang="de-DE" smtClean="0"/>
              <a:t>9. Dezember 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1A22DE-90F3-4C5C-921E-00BF1BD68B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- Eileen Rümke, Anna Zelt, Jonas Richter, Niclas Edge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1A4ADA-7998-4A9D-939E-3A1B16A0F2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13</a:t>
            </a:fld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980E85-0F2D-834E-9D67-D6A6DD0EFFB3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D1CB1DE-74F8-D040-8E97-5FA2300AC280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74EC8AE0-A546-E241-B5C8-88D9CA75C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67981"/>
              </p:ext>
            </p:extLst>
          </p:nvPr>
        </p:nvGraphicFramePr>
        <p:xfrm>
          <a:off x="1028700" y="2465388"/>
          <a:ext cx="10096499" cy="2411412"/>
        </p:xfrm>
        <a:graphic>
          <a:graphicData uri="http://schemas.openxmlformats.org/drawingml/2006/table">
            <a:tbl>
              <a:tblPr firstRow="1" firstCol="1" lastRow="1" lastCol="1">
                <a:tableStyleId>{5202B0CA-FC54-4496-8BCA-5EF66A818D29}</a:tableStyleId>
              </a:tblPr>
              <a:tblGrid>
                <a:gridCol w="1977259">
                  <a:extLst>
                    <a:ext uri="{9D8B030D-6E8A-4147-A177-3AD203B41FA5}">
                      <a16:colId xmlns:a16="http://schemas.microsoft.com/office/drawing/2014/main" val="26837313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91927215"/>
                    </a:ext>
                  </a:extLst>
                </a:gridCol>
                <a:gridCol w="1608082">
                  <a:extLst>
                    <a:ext uri="{9D8B030D-6E8A-4147-A177-3AD203B41FA5}">
                      <a16:colId xmlns:a16="http://schemas.microsoft.com/office/drawing/2014/main" val="3333467778"/>
                    </a:ext>
                  </a:extLst>
                </a:gridCol>
                <a:gridCol w="1271752">
                  <a:extLst>
                    <a:ext uri="{9D8B030D-6E8A-4147-A177-3AD203B41FA5}">
                      <a16:colId xmlns:a16="http://schemas.microsoft.com/office/drawing/2014/main" val="923149031"/>
                    </a:ext>
                  </a:extLst>
                </a:gridCol>
                <a:gridCol w="1272358">
                  <a:extLst>
                    <a:ext uri="{9D8B030D-6E8A-4147-A177-3AD203B41FA5}">
                      <a16:colId xmlns:a16="http://schemas.microsoft.com/office/drawing/2014/main" val="2015789252"/>
                    </a:ext>
                  </a:extLst>
                </a:gridCol>
                <a:gridCol w="1373924">
                  <a:extLst>
                    <a:ext uri="{9D8B030D-6E8A-4147-A177-3AD203B41FA5}">
                      <a16:colId xmlns:a16="http://schemas.microsoft.com/office/drawing/2014/main" val="4263212217"/>
                    </a:ext>
                  </a:extLst>
                </a:gridCol>
                <a:gridCol w="1373924">
                  <a:extLst>
                    <a:ext uri="{9D8B030D-6E8A-4147-A177-3AD203B41FA5}">
                      <a16:colId xmlns:a16="http://schemas.microsoft.com/office/drawing/2014/main" val="4149297940"/>
                    </a:ext>
                  </a:extLst>
                </a:gridCol>
              </a:tblGrid>
              <a:tr h="43129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>
                          <a:effectLst/>
                        </a:rPr>
                        <a:t>Paket</a:t>
                      </a:r>
                      <a:endParaRPr lang="de-DE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>
                          <a:effectLst/>
                        </a:rPr>
                        <a:t>Jährliche Kosten</a:t>
                      </a:r>
                      <a:endParaRPr lang="de-DE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>
                          <a:effectLst/>
                        </a:rPr>
                        <a:t>auf 6 Jahre gerechnet</a:t>
                      </a:r>
                      <a:endParaRPr lang="de-DE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Anzahl Option A</a:t>
                      </a:r>
                      <a:endParaRPr lang="de-DE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>
                          <a:effectLst/>
                        </a:rPr>
                        <a:t>Kosten Option A</a:t>
                      </a:r>
                      <a:endParaRPr lang="de-DE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Anzahl Option B</a:t>
                      </a:r>
                      <a:endParaRPr lang="de-DE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>
                          <a:effectLst/>
                        </a:rPr>
                        <a:t>Kosten Option B</a:t>
                      </a:r>
                      <a:endParaRPr lang="de-DE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630418"/>
                  </a:ext>
                </a:extLst>
              </a:tr>
              <a:tr h="64097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Standard PC-Workstation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22 €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132 €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u="none" strike="noStrike">
                          <a:effectLst/>
                        </a:rPr>
                        <a:t>26.400 €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0 €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237163"/>
                  </a:ext>
                </a:extLst>
              </a:tr>
              <a:tr h="43129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Workstation BI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25 €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150 €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u="none" strike="noStrike">
                          <a:effectLst/>
                        </a:rPr>
                        <a:t>4.500 €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4.500 €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8869494"/>
                  </a:ext>
                </a:extLst>
              </a:tr>
              <a:tr h="238282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Laptop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5 €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30 €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70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u="none" strike="noStrike">
                          <a:effectLst/>
                        </a:rPr>
                        <a:t>2.100 €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6.000 €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0604341"/>
                  </a:ext>
                </a:extLst>
              </a:tr>
              <a:tr h="238282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2715581"/>
                  </a:ext>
                </a:extLst>
              </a:tr>
              <a:tr h="43129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>
                          <a:effectLst/>
                        </a:rPr>
                        <a:t>Kosten Gesamt: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1" u="none" strike="noStrike">
                          <a:effectLst/>
                        </a:rPr>
                        <a:t>33.000 €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1" u="none" strike="noStrike">
                          <a:effectLst/>
                        </a:rPr>
                        <a:t>10.500 €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1223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761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91B00-2D81-3048-8AFF-1F5A3E8A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</p:spPr>
        <p:txBody>
          <a:bodyPr rtlCol="0"/>
          <a:lstStyle/>
          <a:p>
            <a:pPr rtl="0"/>
            <a:r>
              <a:rPr lang="de-DE"/>
              <a:t>Zusätzliche Services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A9E950-ECF8-DB4D-B92A-ADA2E6031E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de-DE" err="1"/>
              <a:t>Servicedesk</a:t>
            </a:r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7C4F8DA7-E886-004E-BF5C-57F758638C4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/>
          <a:lstStyle/>
          <a:p>
            <a:pPr rtl="0"/>
            <a:r>
              <a:rPr lang="de-DE"/>
              <a:t>Vor Ort Team, erreichbar via </a:t>
            </a:r>
            <a:r>
              <a:rPr lang="de-DE" err="1"/>
              <a:t>eMail</a:t>
            </a:r>
            <a:r>
              <a:rPr lang="de-DE"/>
              <a:t> oder Chat</a:t>
            </a:r>
          </a:p>
          <a:p>
            <a:pPr rtl="0"/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D8B5779-5EE4-C240-81CC-9E79ABAC8D0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r>
              <a:rPr lang="de-DE"/>
              <a:t>Telefonanlage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216523D7-988A-FE42-971D-2667A6578F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/>
          <a:p>
            <a:pPr rtl="0"/>
            <a:r>
              <a:rPr lang="de-DE"/>
              <a:t>Vor Ort Team, erreichbar über Telefon</a:t>
            </a:r>
          </a:p>
          <a:p>
            <a:pPr rtl="0"/>
            <a:r>
              <a:rPr lang="de-DE"/>
              <a:t>Erreichbarkeitszeiten nach Wunsch</a:t>
            </a:r>
          </a:p>
          <a:p>
            <a:pPr rtl="0"/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193897E-AAA2-CB47-95FF-056B8E141BE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de-DE"/>
              <a:t>Vor Ort Service</a:t>
            </a:r>
          </a:p>
          <a:p>
            <a:pPr rtl="0"/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BFEDAFE0-0841-4C49-9745-2C88B5FE85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r>
              <a:rPr lang="de-DE"/>
              <a:t>Vor Ort Team fährt direkt zum Kunden bei Bedarf</a:t>
            </a:r>
          </a:p>
          <a:p>
            <a:r>
              <a:rPr lang="de-DE"/>
              <a:t>Erreichbarkeitszeiten nach Wunsch</a:t>
            </a:r>
          </a:p>
          <a:p>
            <a:pPr rtl="0"/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C819DAE-3A0D-A34A-B7D3-A2FC746A68F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de-DE"/>
              <a:t>Cloud Services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EEB083F-87FF-1B43-8027-6134F03DA93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r>
              <a:rPr lang="de-DE" err="1"/>
              <a:t>eMail</a:t>
            </a:r>
            <a:r>
              <a:rPr lang="de-DE"/>
              <a:t> - Server</a:t>
            </a:r>
          </a:p>
          <a:p>
            <a:pPr rtl="0"/>
            <a:r>
              <a:rPr lang="de-DE"/>
              <a:t>Office Lizenzverwaltung</a:t>
            </a:r>
          </a:p>
          <a:p>
            <a:pPr rtl="0"/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586B18-65CD-4C79-A97B-CFF6B4C5FEFB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FAF51383-ED4E-AD4C-9D49-C0F87BC704BE}" type="datetime4">
              <a:rPr lang="de-DE" smtClean="0"/>
              <a:t>9. Dezember 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73D890-4D0C-440B-A0D2-FE2E3B14F6BF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>
          <a:xfrm>
            <a:off x="968376" y="6292334"/>
            <a:ext cx="8792591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- Eileen Rümke, Anna Zelt, Jonas Richter, Niclas Edge</a:t>
            </a:r>
            <a:endParaRPr lang="de-DE" b="0">
              <a:solidFill>
                <a:schemeClr val="bg1"/>
              </a:solidFill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49A274E-39AC-4802-84BB-E5ABF0747E7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14</a:t>
            </a:fld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78A111-01F3-354E-8C52-7EF7FE42C322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E459EB8-B1A9-6142-9EBE-2C4B9FD58E82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0F53783-2B97-E247-80CE-827F0E53E0AC}"/>
              </a:ext>
            </a:extLst>
          </p:cNvPr>
          <p:cNvSpPr txBox="1"/>
          <p:nvPr/>
        </p:nvSpPr>
        <p:spPr>
          <a:xfrm>
            <a:off x="6974412" y="5209353"/>
            <a:ext cx="415078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&gt; Kosten ja nach Umfang der Leistung</a:t>
            </a:r>
          </a:p>
        </p:txBody>
      </p:sp>
    </p:spTree>
    <p:extLst>
      <p:ext uri="{BB962C8B-B14F-4D97-AF65-F5344CB8AC3E}">
        <p14:creationId xmlns:p14="http://schemas.microsoft.com/office/powerpoint/2010/main" val="2381825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49BF9-BE3A-8444-BD4C-97AF8ABB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Zusammenfassung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17664B-4754-7F4E-ADCF-6AF2664992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21923"/>
            <a:ext cx="4876800" cy="3679484"/>
          </a:xfrm>
        </p:spPr>
        <p:txBody>
          <a:bodyPr rtlCol="0"/>
          <a:lstStyle/>
          <a:p>
            <a:pPr marL="0" indent="0" rtl="0">
              <a:lnSpc>
                <a:spcPct val="100000"/>
              </a:lnSpc>
            </a:pPr>
            <a:r>
              <a:rPr lang="de-DE" sz="1600" b="1"/>
              <a:t>Desktop PC vs. Laptop Modell</a:t>
            </a:r>
          </a:p>
          <a:p>
            <a:pPr marL="0" indent="0" rtl="0">
              <a:lnSpc>
                <a:spcPct val="100000"/>
              </a:lnSpc>
            </a:pPr>
            <a:r>
              <a:rPr lang="de-DE" sz="1600"/>
              <a:t>Vorstellung der Möglichkeit auf einen komplettumstieg auf Laptop Workstations.</a:t>
            </a:r>
          </a:p>
          <a:p>
            <a:pPr marL="0" indent="0" rtl="0">
              <a:lnSpc>
                <a:spcPct val="100000"/>
              </a:lnSpc>
            </a:pPr>
            <a:endParaRPr lang="de-DE" sz="1600"/>
          </a:p>
          <a:p>
            <a:pPr marL="0" indent="0" rtl="0">
              <a:lnSpc>
                <a:spcPct val="100000"/>
              </a:lnSpc>
            </a:pPr>
            <a:r>
              <a:rPr lang="de-DE" sz="1600" b="1"/>
              <a:t>Vorteile vom Laptop Modell</a:t>
            </a:r>
          </a:p>
          <a:p>
            <a:pPr marL="0" indent="0" rtl="0">
              <a:lnSpc>
                <a:spcPct val="100000"/>
              </a:lnSpc>
            </a:pPr>
            <a:r>
              <a:rPr lang="de-DE" sz="1600"/>
              <a:t>Alle MA haben die Option auf mobiles Arbeiten.</a:t>
            </a:r>
          </a:p>
          <a:p>
            <a:pPr marL="0" indent="0" rtl="0">
              <a:lnSpc>
                <a:spcPct val="100000"/>
              </a:lnSpc>
            </a:pPr>
            <a:endParaRPr lang="de-DE" sz="1600"/>
          </a:p>
          <a:p>
            <a:pPr marL="0" indent="0" rtl="0">
              <a:lnSpc>
                <a:spcPct val="100000"/>
              </a:lnSpc>
            </a:pPr>
            <a:r>
              <a:rPr lang="de-DE" sz="1600" b="1"/>
              <a:t>Energieeffizienz</a:t>
            </a:r>
          </a:p>
          <a:p>
            <a:pPr marL="0" indent="0" rtl="0">
              <a:lnSpc>
                <a:spcPct val="100000"/>
              </a:lnSpc>
            </a:pPr>
            <a:r>
              <a:rPr lang="de-DE" sz="1600"/>
              <a:t>Durch den Einsatz von Laptops wird die Energieeffizienz erhört.  &gt;Green IT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92D30E-08D1-F34C-AC54-52AB788603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8400" y="2286000"/>
            <a:ext cx="5105400" cy="2746375"/>
          </a:xfrm>
        </p:spPr>
        <p:txBody>
          <a:bodyPr rtlCol="0"/>
          <a:lstStyle/>
          <a:p>
            <a:pPr rtl="0"/>
            <a:r>
              <a:rPr lang="de-DE" b="1"/>
              <a:t>Kosten</a:t>
            </a:r>
          </a:p>
          <a:p>
            <a:pPr marL="0" indent="0" rtl="0"/>
            <a:r>
              <a:rPr lang="de-DE"/>
              <a:t>Laptop Modell Effektiv kostengleich im Vergleich, Dank entfall zusätzlicher Laptops und Energiekostenersparnis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C74868-91C9-40B6-8069-D320F26E51F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 rtlCol="0"/>
          <a:lstStyle/>
          <a:p>
            <a:pPr rtl="0"/>
            <a:fld id="{9146782B-B3C2-8B44-92A5-F1E352AF4624}" type="datetime4">
              <a:rPr lang="de-DE" smtClean="0"/>
              <a:t>9. Dezember 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8B588C-90A8-4A3F-AE4F-BB5E476D20B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028700" y="6294120"/>
            <a:ext cx="8732268" cy="181094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- Eileen </a:t>
            </a:r>
            <a:r>
              <a:rPr lang="de-DE" err="1">
                <a:solidFill>
                  <a:schemeClr val="bg1"/>
                </a:solidFill>
              </a:rPr>
              <a:t>Rümke</a:t>
            </a:r>
            <a:r>
              <a:rPr lang="de-DE">
                <a:solidFill>
                  <a:schemeClr val="bg1"/>
                </a:solidFill>
              </a:rPr>
              <a:t>, Anna Zelt, Jonas Richter, Niclas Edge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B054C5-D38D-4250-8FB9-1381546143D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15</a:t>
            </a:fld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8ED70C-9111-F444-9510-5953FEDD26EA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10B2F41-EE3E-1B4A-A28C-40507B3EA4AA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1696792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el 41">
            <a:extLst>
              <a:ext uri="{FF2B5EF4-FFF2-40B4-BE49-F238E27FC236}">
                <a16:creationId xmlns:a16="http://schemas.microsoft.com/office/drawing/2014/main" id="{0A330894-D0C4-D546-8FD0-57BDEB2A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Unser Team</a:t>
            </a:r>
          </a:p>
        </p:txBody>
      </p:sp>
      <p:pic>
        <p:nvPicPr>
          <p:cNvPr id="57" name="Bildplatzhalter 56" descr="Portrait eines Teammitglieds&#10;">
            <a:extLst>
              <a:ext uri="{FF2B5EF4-FFF2-40B4-BE49-F238E27FC236}">
                <a16:creationId xmlns:a16="http://schemas.microsoft.com/office/drawing/2014/main" id="{F23F0BAD-B476-4660-9685-F7750B881614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3C7C96A-221C-AE40-93BD-DEE8EB1C21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de-DE"/>
              <a:t>Zelt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5FE4141C-4F28-4746-A886-2B483F55A7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de-DE"/>
              <a:t>CEO</a:t>
            </a:r>
          </a:p>
        </p:txBody>
      </p:sp>
      <p:pic>
        <p:nvPicPr>
          <p:cNvPr id="22" name="Bildplatzhalter 21" descr="Portrait eines Teammitglieds&#10;">
            <a:extLst>
              <a:ext uri="{FF2B5EF4-FFF2-40B4-BE49-F238E27FC236}">
                <a16:creationId xmlns:a16="http://schemas.microsoft.com/office/drawing/2014/main" id="{AB73BE7C-B722-5845-8136-4CB57B98DCDD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3C0129-A6FD-0B47-9C25-74B63336F7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de-DE" err="1"/>
              <a:t>Ruemke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19DFF59-D000-6C48-B03D-6D023F1632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de-DE"/>
              <a:t>CFO</a:t>
            </a:r>
          </a:p>
        </p:txBody>
      </p:sp>
      <p:pic>
        <p:nvPicPr>
          <p:cNvPr id="61" name="Bildplatzhalter 60" descr="Portrait eines Teammitglieds&#10;">
            <a:extLst>
              <a:ext uri="{FF2B5EF4-FFF2-40B4-BE49-F238E27FC236}">
                <a16:creationId xmlns:a16="http://schemas.microsoft.com/office/drawing/2014/main" id="{6226F6DE-906E-4EBB-9268-D156A7441E4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BF7C473-B533-F247-A897-1EBD503D85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de-DE"/>
              <a:t>Richter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B548B63-DB02-4046-9639-FE28DE30CB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de-DE"/>
              <a:t>CTO</a:t>
            </a:r>
          </a:p>
        </p:txBody>
      </p:sp>
      <p:pic>
        <p:nvPicPr>
          <p:cNvPr id="38" name="Bildplatzhalter 37" descr="Portrait eines Teammitglieds&#10;&#10;">
            <a:extLst>
              <a:ext uri="{FF2B5EF4-FFF2-40B4-BE49-F238E27FC236}">
                <a16:creationId xmlns:a16="http://schemas.microsoft.com/office/drawing/2014/main" id="{8C59E9EF-53DD-8D4A-9195-140F92AD8C6C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7B8AFFA-EDA9-784D-A704-94BB4AFB5E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de-DE"/>
              <a:t>Edge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6F61109-690A-F74B-A4AF-784DE1816E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de-DE"/>
              <a:t>COO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7DA105-072F-49AA-B6E5-F2D3975D489E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7A92BCD6-58C1-6D43-A904-08498D5B6463}" type="datetime4">
              <a:rPr lang="de-DE" smtClean="0"/>
              <a:t>9. Dezember 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4758E9-C1B5-4D69-B912-35A2A1CB68F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1028700" y="6292334"/>
            <a:ext cx="8732268" cy="182880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- Eileen </a:t>
            </a:r>
            <a:r>
              <a:rPr lang="de-DE" err="1">
                <a:solidFill>
                  <a:schemeClr val="bg1"/>
                </a:solidFill>
              </a:rPr>
              <a:t>Rümke</a:t>
            </a:r>
            <a:r>
              <a:rPr lang="de-DE">
                <a:solidFill>
                  <a:schemeClr val="bg1"/>
                </a:solidFill>
              </a:rPr>
              <a:t>, Anna Zelt, Jonas Richter, Niclas Edge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D6E789-A9CA-435C-99DB-6EAF638305E4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16</a:t>
            </a:fld>
            <a:endParaRPr lang="de-DE"/>
          </a:p>
        </p:txBody>
      </p:sp>
      <p:sp>
        <p:nvSpPr>
          <p:cNvPr id="19" name="Textfeld 18" hidden="1">
            <a:extLst>
              <a:ext uri="{FF2B5EF4-FFF2-40B4-BE49-F238E27FC236}">
                <a16:creationId xmlns:a16="http://schemas.microsoft.com/office/drawing/2014/main" id="{AE484A84-E9FD-4392-8F05-987D67B730BE}"/>
              </a:ext>
            </a:extLst>
          </p:cNvPr>
          <p:cNvSpPr txBox="1"/>
          <p:nvPr/>
        </p:nvSpPr>
        <p:spPr>
          <a:xfrm>
            <a:off x="3049621" y="3249198"/>
            <a:ext cx="60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de-DE"/>
              <a:t>Portrait eines Teammitglieds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3C8E0EA-175E-7345-BE31-06621B08F7D0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04FB93A-3650-644A-8A15-C2767FA4E881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3285891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67F85-B014-E54D-AC82-A789515E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Vielen Dank!</a:t>
            </a:r>
          </a:p>
        </p:txBody>
      </p:sp>
      <p:pic>
        <p:nvPicPr>
          <p:cNvPr id="7" name="Bildplatzhalter 6" descr="Weiße Pfeile">
            <a:extLst>
              <a:ext uri="{FF2B5EF4-FFF2-40B4-BE49-F238E27FC236}">
                <a16:creationId xmlns:a16="http://schemas.microsoft.com/office/drawing/2014/main" id="{8A7A839A-FCAC-2F45-B138-DD0DC7C61F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87CE19-F795-8240-B223-A5CA7C9DE0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de-DE">
                <a:cs typeface="Biome Light" panose="020B0303030204020804" pitchFamily="34" charset="0"/>
              </a:rPr>
              <a:t>Dank Ihres Engagements und Ihrer Arbeitsmoral wissen wir, dass das nächste Jahr noch besser sein wird als das letzte. </a:t>
            </a:r>
          </a:p>
          <a:p>
            <a:pPr rtl="0"/>
            <a:endParaRPr lang="de-DE">
              <a:cs typeface="Biome Light" panose="020B0303030204020804" pitchFamily="34" charset="0"/>
            </a:endParaRPr>
          </a:p>
          <a:p>
            <a:pPr rtl="0"/>
            <a:r>
              <a:rPr lang="de-DE">
                <a:cs typeface="Biome Light" panose="020B0303030204020804" pitchFamily="34" charset="0"/>
              </a:rPr>
              <a:t>Wir freuen uns auf die Zusammenarbeit. </a:t>
            </a:r>
          </a:p>
          <a:p>
            <a:pPr rtl="0"/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88D6534-C18A-6F43-BFAE-88E2F83FD9B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rtlCol="0"/>
          <a:lstStyle/>
          <a:p>
            <a:pPr rtl="0"/>
            <a:r>
              <a:rPr lang="de-DE" b="1" err="1"/>
              <a:t>Prokreis</a:t>
            </a:r>
            <a:r>
              <a:rPr lang="de-DE" b="1"/>
              <a:t> IT</a:t>
            </a:r>
            <a:r>
              <a:rPr lang="de-DE"/>
              <a:t>      </a:t>
            </a:r>
          </a:p>
          <a:p>
            <a:pPr rtl="0"/>
            <a:r>
              <a:rPr lang="de-DE" err="1"/>
              <a:t>sales@prokreisit.de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137C36-233D-4261-A151-481DEB983F8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B0CA1A3D-332C-D644-A2D6-2713A6E476D7}" type="datetime4">
              <a:rPr lang="de-DE" smtClean="0"/>
              <a:t>9. Dezember 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17CE90-6DC0-4BAD-AFD2-6566038ECD0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023042" y="6294120"/>
            <a:ext cx="8737926" cy="182880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- Eileen Rümke, Anna Zelt, Jonas Richter, Niclas Edge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A0CAF6B-5914-4E2F-90A1-4B2D92D5ADC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17</a:t>
            </a:fld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E8D8D5-0CE7-1141-8183-6E10B7BA400D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D6FEB7E-4825-E14E-9BCA-BF3D17546C55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174323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B324FA0-0DB4-3942-B6B8-27D09C4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Agenda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209607A-1079-0440-B136-F827E83999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286000"/>
            <a:ext cx="7810499" cy="4189214"/>
          </a:xfrm>
        </p:spPr>
        <p:txBody>
          <a:bodyPr rtlCol="0"/>
          <a:lstStyle/>
          <a:p>
            <a:pPr rtl="0">
              <a:lnSpc>
                <a:spcPct val="110000"/>
              </a:lnSpc>
            </a:pPr>
            <a:r>
              <a:rPr lang="de-DE" sz="2000" b="1">
                <a:cs typeface="Calibri"/>
              </a:rPr>
              <a:t>01. </a:t>
            </a:r>
            <a:r>
              <a:rPr lang="de-DE" sz="2000">
                <a:cs typeface="Calibri"/>
              </a:rPr>
              <a:t>Auftragsstellung</a:t>
            </a:r>
          </a:p>
          <a:p>
            <a:pPr rtl="0">
              <a:lnSpc>
                <a:spcPct val="110000"/>
              </a:lnSpc>
            </a:pPr>
            <a:r>
              <a:rPr lang="de-DE" sz="2000" b="1">
                <a:cs typeface="Calibri"/>
              </a:rPr>
              <a:t>01.1</a:t>
            </a:r>
            <a:r>
              <a:rPr lang="de-DE" sz="2000">
                <a:cs typeface="Calibri"/>
              </a:rPr>
              <a:t> Home Office Paket</a:t>
            </a:r>
          </a:p>
          <a:p>
            <a:pPr rtl="0">
              <a:lnSpc>
                <a:spcPct val="110000"/>
              </a:lnSpc>
            </a:pPr>
            <a:r>
              <a:rPr lang="de-DE" sz="2000" b="1">
                <a:cs typeface="Calibri"/>
              </a:rPr>
              <a:t>01.2</a:t>
            </a:r>
            <a:r>
              <a:rPr lang="de-DE" sz="2000">
                <a:cs typeface="Calibri"/>
              </a:rPr>
              <a:t> Angebot</a:t>
            </a:r>
          </a:p>
          <a:p>
            <a:pPr rtl="0">
              <a:lnSpc>
                <a:spcPct val="110000"/>
              </a:lnSpc>
            </a:pPr>
            <a:r>
              <a:rPr lang="de-DE" sz="2000" b="1">
                <a:cs typeface="Calibri"/>
              </a:rPr>
              <a:t>02. </a:t>
            </a:r>
            <a:r>
              <a:rPr lang="de-DE" sz="2000">
                <a:cs typeface="Calibri"/>
              </a:rPr>
              <a:t>Idee für die Zukunft</a:t>
            </a:r>
          </a:p>
          <a:p>
            <a:pPr rtl="0">
              <a:lnSpc>
                <a:spcPct val="110000"/>
              </a:lnSpc>
            </a:pPr>
            <a:r>
              <a:rPr lang="de-DE" sz="2000" b="1">
                <a:cs typeface="Calibri"/>
              </a:rPr>
              <a:t>02.1. </a:t>
            </a:r>
            <a:r>
              <a:rPr lang="de-DE" sz="2000">
                <a:cs typeface="Calibri"/>
              </a:rPr>
              <a:t>Optionen</a:t>
            </a:r>
          </a:p>
          <a:p>
            <a:pPr rtl="0">
              <a:lnSpc>
                <a:spcPct val="110000"/>
              </a:lnSpc>
            </a:pPr>
            <a:r>
              <a:rPr lang="de-DE" sz="2000" b="1">
                <a:cs typeface="Calibri"/>
              </a:rPr>
              <a:t>02.2. </a:t>
            </a:r>
            <a:r>
              <a:rPr lang="de-DE" sz="2000">
                <a:cs typeface="Calibri"/>
              </a:rPr>
              <a:t>Kalkulation</a:t>
            </a:r>
          </a:p>
          <a:p>
            <a:pPr rtl="0">
              <a:lnSpc>
                <a:spcPct val="110000"/>
              </a:lnSpc>
            </a:pPr>
            <a:r>
              <a:rPr lang="de-DE" sz="2000" b="1">
                <a:cs typeface="Calibri"/>
              </a:rPr>
              <a:t>02.3. </a:t>
            </a:r>
            <a:r>
              <a:rPr lang="de-DE" sz="2000">
                <a:cs typeface="Calibri"/>
              </a:rPr>
              <a:t>Zusätzliche Services</a:t>
            </a:r>
          </a:p>
          <a:p>
            <a:pPr rtl="0">
              <a:lnSpc>
                <a:spcPct val="110000"/>
              </a:lnSpc>
            </a:pPr>
            <a:r>
              <a:rPr lang="de-DE" sz="2000" b="1">
                <a:cs typeface="Calibri"/>
              </a:rPr>
              <a:t>03. </a:t>
            </a:r>
            <a:r>
              <a:rPr lang="de-DE" sz="2000">
                <a:cs typeface="Calibri"/>
              </a:rPr>
              <a:t>Unser Team</a:t>
            </a:r>
            <a:endParaRPr lang="de-DE" sz="2000"/>
          </a:p>
          <a:p>
            <a:pPr rtl="0"/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2757B9-F955-4193-88D9-F4EA85D547D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BF6501D1-6E59-604A-9F12-E3F2011BD15A}" type="datetime4">
              <a:rPr lang="de-DE" smtClean="0"/>
              <a:t>9. Dezember 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AB3FA8-4599-46DB-9C0B-749220AC23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- Eileen Rümke, Anna Zelt, Jonas Richter, Niclas Edge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41C65C-0714-4BCD-8550-1DD2C44FAD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2</a:t>
            </a:fld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1CBAB8-36E6-1F40-B27E-7218D9AC8034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1362CE-987D-084D-ACD5-DFCA241CD7CB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73857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Auftragsstellung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131775" cy="3568696"/>
          </a:xfrm>
        </p:spPr>
        <p:txBody>
          <a:bodyPr rtlCol="0"/>
          <a:lstStyle/>
          <a:p>
            <a:pPr rtl="0"/>
            <a:r>
              <a:rPr lang="de-DE"/>
              <a:t>Für 30% der 230 Arbeitsplätze mit </a:t>
            </a:r>
          </a:p>
          <a:p>
            <a:pPr rtl="0"/>
            <a:r>
              <a:rPr lang="de-DE"/>
              <a:t>Home Office Arbeitsplätze ausstatten</a:t>
            </a:r>
          </a:p>
          <a:p>
            <a:pPr rtl="0"/>
            <a:r>
              <a:rPr lang="de-DE"/>
              <a:t>- Laptop mit Peripherie Geräten</a:t>
            </a:r>
          </a:p>
          <a:p>
            <a:pPr rtl="0"/>
            <a:endParaRPr lang="de-DE"/>
          </a:p>
          <a:p>
            <a:pPr rtl="0"/>
            <a:r>
              <a:rPr lang="de-DE"/>
              <a:t>Kundenspezifische Konfiguration</a:t>
            </a:r>
          </a:p>
          <a:p>
            <a:pPr rtl="0"/>
            <a:r>
              <a:rPr lang="de-DE"/>
              <a:t>Supportleistung</a:t>
            </a:r>
          </a:p>
          <a:p>
            <a:pPr rtl="0"/>
            <a:endParaRPr lang="de-DE"/>
          </a:p>
          <a:p>
            <a:pPr rtl="0"/>
            <a:endParaRPr lang="de-DE"/>
          </a:p>
          <a:p>
            <a:pPr rtl="0"/>
            <a:endParaRPr lang="de-DE"/>
          </a:p>
        </p:txBody>
      </p:sp>
      <p:pic>
        <p:nvPicPr>
          <p:cNvPr id="11" name="Bildplatzhalter 10" descr="Papierboote">
            <a:extLst>
              <a:ext uri="{FF2B5EF4-FFF2-40B4-BE49-F238E27FC236}">
                <a16:creationId xmlns:a16="http://schemas.microsoft.com/office/drawing/2014/main" id="{30FDF0A1-337F-4901-B663-86681B2274C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7F0D9D11-24FB-F945-A63D-4CCA948530B8}" type="datetime4">
              <a:rPr lang="de-DE" smtClean="0"/>
              <a:t>9. Dezember 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- Eileen </a:t>
            </a:r>
            <a:r>
              <a:rPr lang="de-DE" err="1">
                <a:solidFill>
                  <a:schemeClr val="bg1"/>
                </a:solidFill>
              </a:rPr>
              <a:t>Rümke</a:t>
            </a:r>
            <a:r>
              <a:rPr lang="de-DE">
                <a:solidFill>
                  <a:schemeClr val="bg1"/>
                </a:solidFill>
              </a:rPr>
              <a:t>, Anna Zelt, Jonas Richter, Niclas Edge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3</a:t>
            </a:fld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ED33D8-A35A-D642-B9A4-D7191596B24B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3CCF4BC-CF2E-864A-A94A-6A501795B44A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21180A4-CD49-B846-9ED6-BA89F85291D5}"/>
              </a:ext>
            </a:extLst>
          </p:cNvPr>
          <p:cNvSpPr txBox="1"/>
          <p:nvPr/>
        </p:nvSpPr>
        <p:spPr>
          <a:xfrm rot="16200000">
            <a:off x="-495193" y="3289135"/>
            <a:ext cx="265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A9D4DC"/>
                </a:solidFill>
              </a:rPr>
              <a:t>Service          Hardware</a:t>
            </a:r>
          </a:p>
        </p:txBody>
      </p:sp>
    </p:spTree>
    <p:extLst>
      <p:ext uri="{BB962C8B-B14F-4D97-AF65-F5344CB8AC3E}">
        <p14:creationId xmlns:p14="http://schemas.microsoft.com/office/powerpoint/2010/main" val="401783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648DEDD9-C023-D448-A158-802CB4B007E8}" type="datetime4">
              <a:rPr lang="de-DE" smtClean="0"/>
              <a:t>9. Dezember 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- Eileen Rümke, Anna Zelt, Jonas Richter, Niclas Edge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4</a:t>
            </a:fld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ED33D8-A35A-D642-B9A4-D7191596B24B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3CCF4BC-CF2E-864A-A94A-6A501795B44A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  <p:sp>
        <p:nvSpPr>
          <p:cNvPr id="13" name="Titel 9">
            <a:extLst>
              <a:ext uri="{FF2B5EF4-FFF2-40B4-BE49-F238E27FC236}">
                <a16:creationId xmlns:a16="http://schemas.microsoft.com/office/drawing/2014/main" id="{4392C96A-54CA-EF43-8106-CDF3EF81368F}"/>
              </a:ext>
            </a:extLst>
          </p:cNvPr>
          <p:cNvSpPr txBox="1">
            <a:spLocks/>
          </p:cNvSpPr>
          <p:nvPr/>
        </p:nvSpPr>
        <p:spPr>
          <a:xfrm>
            <a:off x="1036261" y="999068"/>
            <a:ext cx="7802938" cy="645284"/>
          </a:xfrm>
          <a:prstGeom prst="rect">
            <a:avLst/>
          </a:prstGeom>
        </p:spPr>
        <p:txBody>
          <a:bodyPr lIns="0" tIns="0" rIns="0" bIns="0" rtlCol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de-DE"/>
          </a:p>
        </p:txBody>
      </p:sp>
      <p:cxnSp>
        <p:nvCxnSpPr>
          <p:cNvPr id="14" name="Gerader Verbinder 5">
            <a:extLst>
              <a:ext uri="{FF2B5EF4-FFF2-40B4-BE49-F238E27FC236}">
                <a16:creationId xmlns:a16="http://schemas.microsoft.com/office/drawing/2014/main" id="{4C2EFF89-CBF7-6448-BD69-85116B9DD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6261" y="1876617"/>
            <a:ext cx="1012258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el 1">
            <a:extLst>
              <a:ext uri="{FF2B5EF4-FFF2-40B4-BE49-F238E27FC236}">
                <a16:creationId xmlns:a16="http://schemas.microsoft.com/office/drawing/2014/main" id="{2A487B5B-08F6-7547-B53E-F933D7A3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6078270" cy="645284"/>
          </a:xfrm>
        </p:spPr>
        <p:txBody>
          <a:bodyPr rtlCol="0"/>
          <a:lstStyle/>
          <a:p>
            <a:pPr rtl="0"/>
            <a:r>
              <a:rPr lang="de-DE"/>
              <a:t>Home Office Paket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8E5EA938-9F92-C24B-9CF5-1F8BFF430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4046" y="2252348"/>
            <a:ext cx="3004584" cy="3568696"/>
          </a:xfrm>
        </p:spPr>
        <p:txBody>
          <a:bodyPr lIns="0" tIns="0" rIns="0" bIns="0" rtlCol="0" anchor="t"/>
          <a:lstStyle/>
          <a:p>
            <a:endParaRPr lang="de-DE" sz="1600"/>
          </a:p>
          <a:p>
            <a:pPr rtl="0"/>
            <a:r>
              <a:rPr lang="de-DE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1244€</a:t>
            </a:r>
          </a:p>
          <a:p>
            <a:pPr marL="285750" indent="-285750" rtl="0">
              <a:buFontTx/>
              <a:buChar char="-"/>
            </a:pPr>
            <a:endParaRPr lang="de-DE" sz="160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rtl="0"/>
            <a:r>
              <a:rPr lang="de-DE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150€</a:t>
            </a:r>
          </a:p>
          <a:p>
            <a:pPr rtl="0"/>
            <a:r>
              <a:rPr lang="de-DE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100€</a:t>
            </a:r>
          </a:p>
          <a:p>
            <a:pPr rtl="0"/>
            <a:r>
              <a:rPr lang="de-DE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39€</a:t>
            </a:r>
          </a:p>
          <a:p>
            <a:pPr rtl="0"/>
            <a:r>
              <a:rPr lang="de-DE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19€</a:t>
            </a:r>
          </a:p>
          <a:p>
            <a:pPr rtl="0"/>
            <a:r>
              <a:rPr lang="de-DE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60€</a:t>
            </a:r>
          </a:p>
          <a:p>
            <a:pPr rtl="0"/>
            <a:r>
              <a:rPr lang="de-DE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125€</a:t>
            </a:r>
          </a:p>
          <a:p>
            <a:pPr rtl="0"/>
            <a:endParaRPr lang="de-DE" sz="1600"/>
          </a:p>
          <a:p>
            <a:pPr rtl="0"/>
            <a:endParaRPr lang="de-DE"/>
          </a:p>
          <a:p>
            <a:pPr rtl="0"/>
            <a:endParaRPr lang="de-DE"/>
          </a:p>
          <a:p>
            <a:pPr rtl="0"/>
            <a:endParaRPr lang="de-DE"/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27AE2720-CA7E-5948-9C27-537678285229}"/>
              </a:ext>
            </a:extLst>
          </p:cNvPr>
          <p:cNvSpPr txBox="1">
            <a:spLocks/>
          </p:cNvSpPr>
          <p:nvPr/>
        </p:nvSpPr>
        <p:spPr>
          <a:xfrm>
            <a:off x="4576526" y="2252348"/>
            <a:ext cx="3213980" cy="3606578"/>
          </a:xfrm>
          <a:prstGeom prst="rect">
            <a:avLst/>
          </a:prstGeom>
        </p:spPr>
        <p:txBody>
          <a:bodyPr lIns="0" tIns="0" rIns="0" bIns="0" rtlCol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1048CB80-7D50-D04B-9FB5-6946A7D779E7}"/>
              </a:ext>
            </a:extLst>
          </p:cNvPr>
          <p:cNvSpPr txBox="1">
            <a:spLocks/>
          </p:cNvSpPr>
          <p:nvPr/>
        </p:nvSpPr>
        <p:spPr>
          <a:xfrm>
            <a:off x="1322457" y="2252348"/>
            <a:ext cx="2936410" cy="4093206"/>
          </a:xfrm>
          <a:prstGeom prst="rect">
            <a:avLst/>
          </a:prstGeom>
        </p:spPr>
        <p:txBody>
          <a:bodyPr lIns="0" tIns="0" rIns="0" bIns="0" rtlCol="0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dirty="0" err="1"/>
              <a:t>HomeOffice</a:t>
            </a:r>
            <a:r>
              <a:rPr lang="de-DE" sz="1600" b="1" dirty="0"/>
              <a:t> Arbeitsplatz</a:t>
            </a:r>
          </a:p>
          <a:p>
            <a:r>
              <a:rPr lang="de-DE" sz="16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Lenovo T490</a:t>
            </a:r>
          </a:p>
          <a:p>
            <a:pPr marL="285750" indent="-285750">
              <a:buFontTx/>
              <a:buChar char="-"/>
            </a:pPr>
            <a:r>
              <a:rPr lang="de-DE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Intel i7 / 16GB / 128GB SSD</a:t>
            </a:r>
          </a:p>
          <a:p>
            <a:r>
              <a:rPr lang="de-DE" sz="1600" b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DockingStation</a:t>
            </a:r>
            <a:r>
              <a:rPr lang="de-DE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– USB-C</a:t>
            </a:r>
          </a:p>
          <a:p>
            <a:r>
              <a:rPr lang="de-DE" sz="16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Monitor</a:t>
            </a:r>
            <a:r>
              <a:rPr lang="de-DE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– Samsung 24Zoll</a:t>
            </a:r>
          </a:p>
          <a:p>
            <a:r>
              <a:rPr lang="de-DE" sz="16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Tastatur</a:t>
            </a:r>
            <a:r>
              <a:rPr lang="de-DE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– Lenovo</a:t>
            </a:r>
          </a:p>
          <a:p>
            <a:r>
              <a:rPr lang="de-DE" sz="16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Mouse</a:t>
            </a:r>
            <a:r>
              <a:rPr lang="de-DE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– Lenovo</a:t>
            </a:r>
          </a:p>
          <a:p>
            <a:r>
              <a:rPr lang="de-DE" sz="16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Headset</a:t>
            </a:r>
            <a:r>
              <a:rPr lang="de-DE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– Jabra </a:t>
            </a:r>
            <a:r>
              <a:rPr lang="de-DE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Evolve</a:t>
            </a:r>
            <a:r>
              <a:rPr lang="de-DE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30 MS</a:t>
            </a:r>
          </a:p>
          <a:p>
            <a:r>
              <a:rPr lang="de-DE" sz="16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Laserdrucker</a:t>
            </a:r>
            <a:r>
              <a:rPr lang="de-DE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Brother</a:t>
            </a:r>
          </a:p>
          <a:p>
            <a:r>
              <a:rPr lang="de-DE" sz="1600" dirty="0"/>
              <a:t>= 1737€</a:t>
            </a:r>
          </a:p>
          <a:p>
            <a:endParaRPr lang="de-DE"/>
          </a:p>
          <a:p>
            <a:endParaRPr lang="de-DE"/>
          </a:p>
          <a:p>
            <a:endParaRPr lang="de-DE"/>
          </a:p>
        </p:txBody>
      </p:sp>
      <p:cxnSp>
        <p:nvCxnSpPr>
          <p:cNvPr id="22" name="Gerader Verbinder 5">
            <a:extLst>
              <a:ext uri="{FF2B5EF4-FFF2-40B4-BE49-F238E27FC236}">
                <a16:creationId xmlns:a16="http://schemas.microsoft.com/office/drawing/2014/main" id="{1B778E31-0BAE-9B41-A15B-EA330499A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3812" y="2504981"/>
            <a:ext cx="101225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5">
            <a:extLst>
              <a:ext uri="{FF2B5EF4-FFF2-40B4-BE49-F238E27FC236}">
                <a16:creationId xmlns:a16="http://schemas.microsoft.com/office/drawing/2014/main" id="{23EDA511-665C-8F44-8D9F-EC8BD81B9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28986" y="5821686"/>
            <a:ext cx="101225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5">
            <a:extLst>
              <a:ext uri="{FF2B5EF4-FFF2-40B4-BE49-F238E27FC236}">
                <a16:creationId xmlns:a16="http://schemas.microsoft.com/office/drawing/2014/main" id="{CCD69C5C-F7BD-A246-B86C-5116BAEF3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6261" y="6019830"/>
            <a:ext cx="101225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03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3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25689D7C-BC44-4543-9484-4A68685B768A}" type="datetime4">
              <a:rPr lang="de-DE" smtClean="0"/>
              <a:t>9. Dezember 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- Eileen Rümke, Anna Zelt, Jonas Richter, Niclas Edge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5</a:t>
            </a:fld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ED33D8-A35A-D642-B9A4-D7191596B24B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3CCF4BC-CF2E-864A-A94A-6A501795B44A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  <p:sp>
        <p:nvSpPr>
          <p:cNvPr id="13" name="Titel 9">
            <a:extLst>
              <a:ext uri="{FF2B5EF4-FFF2-40B4-BE49-F238E27FC236}">
                <a16:creationId xmlns:a16="http://schemas.microsoft.com/office/drawing/2014/main" id="{4392C96A-54CA-EF43-8106-CDF3EF81368F}"/>
              </a:ext>
            </a:extLst>
          </p:cNvPr>
          <p:cNvSpPr txBox="1">
            <a:spLocks/>
          </p:cNvSpPr>
          <p:nvPr/>
        </p:nvSpPr>
        <p:spPr>
          <a:xfrm>
            <a:off x="1036261" y="999068"/>
            <a:ext cx="7802938" cy="645284"/>
          </a:xfrm>
          <a:prstGeom prst="rect">
            <a:avLst/>
          </a:prstGeom>
        </p:spPr>
        <p:txBody>
          <a:bodyPr lIns="0" tIns="0" rIns="0" bIns="0" rtlCol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de-DE"/>
          </a:p>
        </p:txBody>
      </p:sp>
      <p:cxnSp>
        <p:nvCxnSpPr>
          <p:cNvPr id="14" name="Gerader Verbinder 5">
            <a:extLst>
              <a:ext uri="{FF2B5EF4-FFF2-40B4-BE49-F238E27FC236}">
                <a16:creationId xmlns:a16="http://schemas.microsoft.com/office/drawing/2014/main" id="{4C2EFF89-CBF7-6448-BD69-85116B9DD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045" y="1858424"/>
            <a:ext cx="1012258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el 1">
            <a:extLst>
              <a:ext uri="{FF2B5EF4-FFF2-40B4-BE49-F238E27FC236}">
                <a16:creationId xmlns:a16="http://schemas.microsoft.com/office/drawing/2014/main" id="{2A487B5B-08F6-7547-B53E-F933D7A3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6078270" cy="645284"/>
          </a:xfrm>
        </p:spPr>
        <p:txBody>
          <a:bodyPr rtlCol="0"/>
          <a:lstStyle/>
          <a:p>
            <a:pPr rtl="0"/>
            <a:r>
              <a:rPr lang="de-DE"/>
              <a:t>Home Office Paket</a:t>
            </a:r>
            <a:br>
              <a:rPr lang="de-DE"/>
            </a:br>
            <a:r>
              <a:rPr lang="de-DE" sz="2800"/>
              <a:t>Angebot 1 - 70 </a:t>
            </a:r>
            <a:r>
              <a:rPr lang="de-DE" sz="2800" err="1"/>
              <a:t>HomeOffice</a:t>
            </a:r>
            <a:r>
              <a:rPr lang="de-DE" sz="2800"/>
              <a:t> Plätze</a:t>
            </a:r>
            <a:endParaRPr lang="de-DE"/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8E5EA938-9F92-C24B-9CF5-1F8BFF430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4046" y="2252347"/>
            <a:ext cx="3004584" cy="3825911"/>
          </a:xfrm>
        </p:spPr>
        <p:txBody>
          <a:bodyPr rtlCol="0"/>
          <a:lstStyle/>
          <a:p>
            <a:r>
              <a:rPr lang="de-DE" sz="1600"/>
              <a:t> Anzahl</a:t>
            </a:r>
          </a:p>
          <a:p>
            <a:pPr rtl="0"/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70</a:t>
            </a:r>
          </a:p>
          <a:p>
            <a:pPr rtl="0"/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70</a:t>
            </a:r>
          </a:p>
          <a:p>
            <a:pPr rtl="0"/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70</a:t>
            </a:r>
          </a:p>
          <a:p>
            <a:pPr rtl="0"/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70</a:t>
            </a:r>
          </a:p>
          <a:p>
            <a:pPr rtl="0"/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70</a:t>
            </a:r>
          </a:p>
          <a:p>
            <a:pPr rtl="0"/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70</a:t>
            </a:r>
            <a:endParaRPr lang="de-DE" sz="1600"/>
          </a:p>
          <a:p>
            <a:pPr rtl="0"/>
            <a:endParaRPr lang="de-DE"/>
          </a:p>
          <a:p>
            <a:pPr rtl="0"/>
            <a:endParaRPr lang="de-DE"/>
          </a:p>
          <a:p>
            <a:pPr rtl="0"/>
            <a:r>
              <a:rPr lang="de-DE" b="1"/>
              <a:t>Komplettsumme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27AE2720-CA7E-5948-9C27-537678285229}"/>
              </a:ext>
            </a:extLst>
          </p:cNvPr>
          <p:cNvSpPr txBox="1">
            <a:spLocks/>
          </p:cNvSpPr>
          <p:nvPr/>
        </p:nvSpPr>
        <p:spPr>
          <a:xfrm>
            <a:off x="4576526" y="2252348"/>
            <a:ext cx="3213980" cy="3606578"/>
          </a:xfrm>
          <a:prstGeom prst="rect">
            <a:avLst/>
          </a:prstGeom>
        </p:spPr>
        <p:txBody>
          <a:bodyPr lIns="0" tIns="0" rIns="0" bIns="0" rtlCol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1048CB80-7D50-D04B-9FB5-6946A7D779E7}"/>
              </a:ext>
            </a:extLst>
          </p:cNvPr>
          <p:cNvSpPr txBox="1">
            <a:spLocks/>
          </p:cNvSpPr>
          <p:nvPr/>
        </p:nvSpPr>
        <p:spPr>
          <a:xfrm>
            <a:off x="1322457" y="2252348"/>
            <a:ext cx="2936410" cy="4093206"/>
          </a:xfrm>
          <a:prstGeom prst="rect">
            <a:avLst/>
          </a:prstGeom>
        </p:spPr>
        <p:txBody>
          <a:bodyPr lIns="0" tIns="0" rIns="0" bIns="0" rtlCol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/>
              <a:t>Produkt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Laptop Arbeitsplatz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Beschaffung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Auslieferung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Konfektionierung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Konfiguration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Einweisung</a:t>
            </a:r>
          </a:p>
          <a:p>
            <a:endParaRPr lang="de-DE"/>
          </a:p>
          <a:p>
            <a:endParaRPr lang="de-DE"/>
          </a:p>
          <a:p>
            <a:endParaRPr lang="de-DE"/>
          </a:p>
        </p:txBody>
      </p:sp>
      <p:cxnSp>
        <p:nvCxnSpPr>
          <p:cNvPr id="22" name="Gerader Verbinder 5">
            <a:extLst>
              <a:ext uri="{FF2B5EF4-FFF2-40B4-BE49-F238E27FC236}">
                <a16:creationId xmlns:a16="http://schemas.microsoft.com/office/drawing/2014/main" id="{1B778E31-0BAE-9B41-A15B-EA330499A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3812" y="2504981"/>
            <a:ext cx="101225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5">
            <a:extLst>
              <a:ext uri="{FF2B5EF4-FFF2-40B4-BE49-F238E27FC236}">
                <a16:creationId xmlns:a16="http://schemas.microsoft.com/office/drawing/2014/main" id="{23EDA511-665C-8F44-8D9F-EC8BD81B9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9012" y="5591081"/>
            <a:ext cx="101225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5">
            <a:extLst>
              <a:ext uri="{FF2B5EF4-FFF2-40B4-BE49-F238E27FC236}">
                <a16:creationId xmlns:a16="http://schemas.microsoft.com/office/drawing/2014/main" id="{CCD69C5C-F7BD-A246-B86C-5116BAEF3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6261" y="5548593"/>
            <a:ext cx="101225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0CBBDF4D-462A-404A-ADCA-FE4B00273C7E}"/>
              </a:ext>
            </a:extLst>
          </p:cNvPr>
          <p:cNvSpPr txBox="1">
            <a:spLocks/>
          </p:cNvSpPr>
          <p:nvPr/>
        </p:nvSpPr>
        <p:spPr>
          <a:xfrm>
            <a:off x="7745943" y="2239928"/>
            <a:ext cx="3213980" cy="3641243"/>
          </a:xfrm>
          <a:prstGeom prst="rect">
            <a:avLst/>
          </a:prstGeom>
        </p:spPr>
        <p:txBody>
          <a:bodyPr lIns="0" tIns="0" rIns="0" bIns="0" rtlCol="0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Stückpreis</a:t>
            </a:r>
          </a:p>
          <a:p>
            <a:r>
              <a:rPr lang="de-DE" sz="1600" dirty="0"/>
              <a:t>1737€</a:t>
            </a:r>
          </a:p>
          <a:p>
            <a:r>
              <a:rPr lang="de-DE" sz="1600" dirty="0"/>
              <a:t>50€</a:t>
            </a:r>
          </a:p>
          <a:p>
            <a:r>
              <a:rPr lang="de-DE" sz="1600" dirty="0"/>
              <a:t>10€</a:t>
            </a:r>
          </a:p>
          <a:p>
            <a:r>
              <a:rPr lang="de-DE" sz="1600" dirty="0"/>
              <a:t>10€</a:t>
            </a:r>
          </a:p>
          <a:p>
            <a:r>
              <a:rPr lang="de-DE" sz="1600" dirty="0"/>
              <a:t>50€</a:t>
            </a:r>
          </a:p>
          <a:p>
            <a:r>
              <a:rPr lang="de-DE" sz="1600" dirty="0"/>
              <a:t>100€</a:t>
            </a:r>
          </a:p>
          <a:p>
            <a:endParaRPr lang="de-DE" sz="1600"/>
          </a:p>
          <a:p>
            <a:endParaRPr lang="de-DE" sz="2000"/>
          </a:p>
          <a:p>
            <a:r>
              <a:rPr lang="de-DE" b="1" dirty="0"/>
              <a:t>==136.990€ inkl. 19% </a:t>
            </a:r>
            <a:r>
              <a:rPr lang="de-DE" b="1" dirty="0" err="1"/>
              <a:t>Mwst.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5198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3DC4DCC-46DD-4ED5-93DF-7D5D252B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„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DC35020-811A-6347-8ACA-87D6CC930F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699" y="2304344"/>
            <a:ext cx="10543191" cy="2989263"/>
          </a:xfrm>
        </p:spPr>
        <p:txBody>
          <a:bodyPr rtlCol="0"/>
          <a:lstStyle/>
          <a:p>
            <a:pPr rtl="0"/>
            <a:r>
              <a:rPr lang="de-DE" b="1"/>
              <a:t>Idee für die Zukunft:</a:t>
            </a:r>
          </a:p>
          <a:p>
            <a:pPr rtl="0"/>
            <a:r>
              <a:rPr lang="de-DE"/>
              <a:t>Als Ersatz für die 200 PC-Arbeitsplätze kann man auch </a:t>
            </a:r>
          </a:p>
          <a:p>
            <a:pPr rtl="0"/>
            <a:r>
              <a:rPr lang="de-DE"/>
              <a:t>200 Laptop Arbeitsplätze bestellen. </a:t>
            </a:r>
          </a:p>
          <a:p>
            <a:pPr rtl="0"/>
            <a:r>
              <a:rPr lang="de-DE" sz="1800" i="1"/>
              <a:t>&gt; Die Kosten sind dabei, dank Energieersparnis &amp; Entfall der zusätzlichen </a:t>
            </a:r>
            <a:r>
              <a:rPr lang="de-DE" sz="1800" i="1" err="1"/>
              <a:t>HomeOffice</a:t>
            </a:r>
            <a:r>
              <a:rPr lang="de-DE" sz="1800" i="1"/>
              <a:t> Laptops, </a:t>
            </a:r>
            <a:r>
              <a:rPr lang="de-DE" sz="1800" i="1" u="sng"/>
              <a:t>identisch.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18A7AB-44FC-4541-8111-0B78B1D7490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471378" y="6292334"/>
            <a:ext cx="1882422" cy="181094"/>
          </a:xfrm>
        </p:spPr>
        <p:txBody>
          <a:bodyPr rtlCol="0"/>
          <a:lstStyle/>
          <a:p>
            <a:pPr rtl="0"/>
            <a:fld id="{F8471EEC-206B-1046-8B8E-1DDFBAC14E40}" type="datetime4">
              <a:rPr lang="de-DE" smtClean="0"/>
              <a:t>9. Dezember 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37C169-F2B5-4068-A5B4-805706D815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1" y="6294120"/>
            <a:ext cx="8732268" cy="181094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- Eileen Rümke, Anna Zelt, Jonas Richter, Niclas Edge</a:t>
            </a:r>
            <a:endParaRPr lang="de-DE" b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78C4B2-02EF-4CCF-8822-E0B9DF4345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6</a:t>
            </a:fld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BACA66-F21C-F54F-948A-9B01B56D371E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691D2D0-EBFC-304B-8576-C758B313B6BD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3398884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Komplette Neuausstattung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131775" cy="3568696"/>
          </a:xfrm>
        </p:spPr>
        <p:txBody>
          <a:bodyPr rtlCol="0"/>
          <a:lstStyle/>
          <a:p>
            <a:pPr rtl="0"/>
            <a:r>
              <a:rPr lang="de-DE"/>
              <a:t>200 PC Arbeitsplätze</a:t>
            </a:r>
          </a:p>
          <a:p>
            <a:pPr rtl="0"/>
            <a:r>
              <a:rPr lang="de-DE"/>
              <a:t>30 Workstation für Business </a:t>
            </a:r>
            <a:r>
              <a:rPr lang="de-DE" err="1"/>
              <a:t>Inteligence</a:t>
            </a:r>
            <a:endParaRPr lang="de-DE"/>
          </a:p>
          <a:p>
            <a:pPr rtl="0"/>
            <a:r>
              <a:rPr lang="de-DE"/>
              <a:t>30% Home Office Arbeitsplätze</a:t>
            </a:r>
          </a:p>
          <a:p>
            <a:pPr rtl="0"/>
            <a:endParaRPr lang="de-DE"/>
          </a:p>
          <a:p>
            <a:pPr rtl="0"/>
            <a:r>
              <a:rPr lang="de-DE"/>
              <a:t>Kundenspezifische Konfiguration</a:t>
            </a:r>
          </a:p>
          <a:p>
            <a:pPr rtl="0"/>
            <a:r>
              <a:rPr lang="de-DE"/>
              <a:t>Supportleistung</a:t>
            </a:r>
          </a:p>
          <a:p>
            <a:pPr rtl="0"/>
            <a:endParaRPr lang="de-DE"/>
          </a:p>
          <a:p>
            <a:pPr rtl="0"/>
            <a:endParaRPr lang="de-DE"/>
          </a:p>
          <a:p>
            <a:pPr rtl="0"/>
            <a:endParaRPr lang="de-DE"/>
          </a:p>
        </p:txBody>
      </p:sp>
      <p:pic>
        <p:nvPicPr>
          <p:cNvPr id="11" name="Bildplatzhalter 10" descr="Papierboote">
            <a:extLst>
              <a:ext uri="{FF2B5EF4-FFF2-40B4-BE49-F238E27FC236}">
                <a16:creationId xmlns:a16="http://schemas.microsoft.com/office/drawing/2014/main" id="{30FDF0A1-337F-4901-B663-86681B2274C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D26F4901-0297-A046-A47E-C9C3FAF6A6DD}" type="datetime4">
              <a:rPr lang="de-DE" smtClean="0"/>
              <a:t>9. Dezember 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- Eileen </a:t>
            </a:r>
            <a:r>
              <a:rPr lang="de-DE" err="1">
                <a:solidFill>
                  <a:schemeClr val="bg1"/>
                </a:solidFill>
              </a:rPr>
              <a:t>Rümke</a:t>
            </a:r>
            <a:r>
              <a:rPr lang="de-DE">
                <a:solidFill>
                  <a:schemeClr val="bg1"/>
                </a:solidFill>
              </a:rPr>
              <a:t>, Anna Zelt, Jonas Richter, Niclas Edge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7</a:t>
            </a:fld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ED33D8-A35A-D642-B9A4-D7191596B24B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3CCF4BC-CF2E-864A-A94A-6A501795B44A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21180A4-CD49-B846-9ED6-BA89F85291D5}"/>
              </a:ext>
            </a:extLst>
          </p:cNvPr>
          <p:cNvSpPr txBox="1"/>
          <p:nvPr/>
        </p:nvSpPr>
        <p:spPr>
          <a:xfrm rot="16200000">
            <a:off x="-495193" y="3289135"/>
            <a:ext cx="265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A9D4DC"/>
                </a:solidFill>
              </a:rPr>
              <a:t>Service          Hardware</a:t>
            </a:r>
          </a:p>
        </p:txBody>
      </p:sp>
    </p:spTree>
    <p:extLst>
      <p:ext uri="{BB962C8B-B14F-4D97-AF65-F5344CB8AC3E}">
        <p14:creationId xmlns:p14="http://schemas.microsoft.com/office/powerpoint/2010/main" val="164504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00732359-62D7-F945-9A29-E2DB43F0214C}" type="datetime4">
              <a:rPr lang="de-DE" smtClean="0"/>
              <a:t>9. Dezember 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- Eileen Rümke, Anna Zelt, Jonas Richter, Niclas Edge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8</a:t>
            </a:fld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ED33D8-A35A-D642-B9A4-D7191596B24B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3CCF4BC-CF2E-864A-A94A-6A501795B44A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  <p:sp>
        <p:nvSpPr>
          <p:cNvPr id="13" name="Titel 9">
            <a:extLst>
              <a:ext uri="{FF2B5EF4-FFF2-40B4-BE49-F238E27FC236}">
                <a16:creationId xmlns:a16="http://schemas.microsoft.com/office/drawing/2014/main" id="{4392C96A-54CA-EF43-8106-CDF3EF81368F}"/>
              </a:ext>
            </a:extLst>
          </p:cNvPr>
          <p:cNvSpPr txBox="1">
            <a:spLocks/>
          </p:cNvSpPr>
          <p:nvPr/>
        </p:nvSpPr>
        <p:spPr>
          <a:xfrm>
            <a:off x="1036261" y="999068"/>
            <a:ext cx="7802938" cy="645284"/>
          </a:xfrm>
          <a:prstGeom prst="rect">
            <a:avLst/>
          </a:prstGeom>
        </p:spPr>
        <p:txBody>
          <a:bodyPr lIns="0" tIns="0" rIns="0" bIns="0" rtlCol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de-DE"/>
          </a:p>
        </p:txBody>
      </p:sp>
      <p:cxnSp>
        <p:nvCxnSpPr>
          <p:cNvPr id="14" name="Gerader Verbinder 5">
            <a:extLst>
              <a:ext uri="{FF2B5EF4-FFF2-40B4-BE49-F238E27FC236}">
                <a16:creationId xmlns:a16="http://schemas.microsoft.com/office/drawing/2014/main" id="{4C2EFF89-CBF7-6448-BD69-85116B9DD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6261" y="1876617"/>
            <a:ext cx="1012258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el 1">
            <a:extLst>
              <a:ext uri="{FF2B5EF4-FFF2-40B4-BE49-F238E27FC236}">
                <a16:creationId xmlns:a16="http://schemas.microsoft.com/office/drawing/2014/main" id="{2A487B5B-08F6-7547-B53E-F933D7A3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6078270" cy="645284"/>
          </a:xfrm>
        </p:spPr>
        <p:txBody>
          <a:bodyPr rtlCol="0"/>
          <a:lstStyle/>
          <a:p>
            <a:pPr rtl="0"/>
            <a:r>
              <a:rPr lang="de-DE"/>
              <a:t>Arbeitsplatz Pakete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8E5EA938-9F92-C24B-9CF5-1F8BFF430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1" y="2252348"/>
            <a:ext cx="3004584" cy="3568696"/>
          </a:xfrm>
        </p:spPr>
        <p:txBody>
          <a:bodyPr rtlCol="0"/>
          <a:lstStyle/>
          <a:p>
            <a:r>
              <a:rPr lang="de-DE" sz="1600" b="1"/>
              <a:t>Standard PC Arbeitsplatz</a:t>
            </a:r>
          </a:p>
          <a:p>
            <a:pPr rtl="0"/>
            <a:r>
              <a:rPr lang="de-DE" sz="1600" b="1" err="1">
                <a:solidFill>
                  <a:schemeClr val="bg1">
                    <a:lumMod val="50000"/>
                    <a:lumOff val="50000"/>
                  </a:schemeClr>
                </a:solidFill>
              </a:rPr>
              <a:t>ThinkCentre</a:t>
            </a:r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 M720t</a:t>
            </a:r>
          </a:p>
          <a:p>
            <a:pPr marL="285750" indent="-285750" rtl="0">
              <a:buFontTx/>
              <a:buChar char="-"/>
            </a:pP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Intel i5 / 8GB / 256GB SSD</a:t>
            </a:r>
          </a:p>
          <a:p>
            <a:pPr marL="285750" indent="-285750" rtl="0">
              <a:buFontTx/>
              <a:buChar char="-"/>
            </a:pP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Integrated Graphics 630</a:t>
            </a:r>
          </a:p>
          <a:p>
            <a:pPr rtl="0"/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Monitor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– Samsung 24Zoll</a:t>
            </a:r>
          </a:p>
          <a:p>
            <a:pPr rtl="0"/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Tastatur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– Lenovo</a:t>
            </a:r>
          </a:p>
          <a:p>
            <a:pPr rtl="0"/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Mouse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– Lenovo</a:t>
            </a:r>
          </a:p>
          <a:p>
            <a:pPr rtl="0"/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Headset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– </a:t>
            </a:r>
            <a:r>
              <a:rPr lang="de-DE" sz="1600" err="1">
                <a:solidFill>
                  <a:schemeClr val="bg1">
                    <a:lumMod val="50000"/>
                    <a:lumOff val="50000"/>
                  </a:schemeClr>
                </a:solidFill>
              </a:rPr>
              <a:t>Jabra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err="1">
                <a:solidFill>
                  <a:schemeClr val="bg1">
                    <a:lumMod val="50000"/>
                    <a:lumOff val="50000"/>
                  </a:schemeClr>
                </a:solidFill>
              </a:rPr>
              <a:t>Evolve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30 MS</a:t>
            </a:r>
          </a:p>
          <a:p>
            <a:pPr rtl="0"/>
            <a:endParaRPr lang="de-DE" sz="1600"/>
          </a:p>
          <a:p>
            <a:pPr rtl="0"/>
            <a:r>
              <a:rPr lang="de-DE" sz="1600"/>
              <a:t>= 1015€</a:t>
            </a:r>
          </a:p>
          <a:p>
            <a:pPr rtl="0"/>
            <a:endParaRPr lang="de-DE"/>
          </a:p>
          <a:p>
            <a:pPr rtl="0"/>
            <a:endParaRPr lang="de-DE"/>
          </a:p>
          <a:p>
            <a:pPr rtl="0"/>
            <a:endParaRPr lang="de-DE"/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27AE2720-CA7E-5948-9C27-537678285229}"/>
              </a:ext>
            </a:extLst>
          </p:cNvPr>
          <p:cNvSpPr txBox="1">
            <a:spLocks/>
          </p:cNvSpPr>
          <p:nvPr/>
        </p:nvSpPr>
        <p:spPr>
          <a:xfrm>
            <a:off x="4576526" y="2252348"/>
            <a:ext cx="3213980" cy="3606578"/>
          </a:xfrm>
          <a:prstGeom prst="rect">
            <a:avLst/>
          </a:prstGeom>
        </p:spPr>
        <p:txBody>
          <a:bodyPr lIns="0" tIns="0" rIns="0" bIns="0" rtlCol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/>
              <a:t>Workstation BI</a:t>
            </a:r>
          </a:p>
          <a:p>
            <a:r>
              <a:rPr lang="de-DE" sz="1600" b="1" err="1">
                <a:solidFill>
                  <a:schemeClr val="bg1">
                    <a:lumMod val="50000"/>
                    <a:lumOff val="50000"/>
                  </a:schemeClr>
                </a:solidFill>
              </a:rPr>
              <a:t>ThinkCentre</a:t>
            </a:r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 M920</a:t>
            </a:r>
          </a:p>
          <a:p>
            <a:pPr marL="285750" indent="-285750">
              <a:buFontTx/>
              <a:buChar char="-"/>
            </a:pP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Intel i5 / 24GB / 1TB SSD</a:t>
            </a:r>
          </a:p>
          <a:p>
            <a:pPr marL="285750" indent="-285750">
              <a:buFontTx/>
              <a:buChar char="-"/>
            </a:pP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Grafikkarte: GTX 1050 </a:t>
            </a:r>
            <a:r>
              <a:rPr lang="de-DE" sz="1600" err="1">
                <a:solidFill>
                  <a:schemeClr val="bg1">
                    <a:lumMod val="50000"/>
                    <a:lumOff val="50000"/>
                  </a:schemeClr>
                </a:solidFill>
              </a:rPr>
              <a:t>Ti</a:t>
            </a:r>
            <a:endParaRPr lang="de-DE" sz="160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1600" err="1">
                <a:solidFill>
                  <a:schemeClr val="bg1">
                    <a:lumMod val="50000"/>
                    <a:lumOff val="50000"/>
                  </a:schemeClr>
                </a:solidFill>
              </a:rPr>
              <a:t>BluRay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Brenner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Monitor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– Samsung 24Zoll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Tastatur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– Lenovo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Mouse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– Lenovo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Headset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– </a:t>
            </a:r>
            <a:r>
              <a:rPr lang="de-DE" sz="1600" err="1">
                <a:solidFill>
                  <a:schemeClr val="bg1">
                    <a:lumMod val="50000"/>
                    <a:lumOff val="50000"/>
                  </a:schemeClr>
                </a:solidFill>
              </a:rPr>
              <a:t>Jabra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err="1">
                <a:solidFill>
                  <a:schemeClr val="bg1">
                    <a:lumMod val="50000"/>
                    <a:lumOff val="50000"/>
                  </a:schemeClr>
                </a:solidFill>
              </a:rPr>
              <a:t>Evolve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30 MS</a:t>
            </a:r>
          </a:p>
          <a:p>
            <a:r>
              <a:rPr lang="de-DE" sz="1600"/>
              <a:t>= 1532€</a:t>
            </a:r>
          </a:p>
          <a:p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1048CB80-7D50-D04B-9FB5-6946A7D779E7}"/>
              </a:ext>
            </a:extLst>
          </p:cNvPr>
          <p:cNvSpPr txBox="1">
            <a:spLocks/>
          </p:cNvSpPr>
          <p:nvPr/>
        </p:nvSpPr>
        <p:spPr>
          <a:xfrm>
            <a:off x="7849355" y="2252348"/>
            <a:ext cx="2936410" cy="4093206"/>
          </a:xfrm>
          <a:prstGeom prst="rect">
            <a:avLst/>
          </a:prstGeom>
        </p:spPr>
        <p:txBody>
          <a:bodyPr lIns="0" tIns="0" rIns="0" bIns="0" rtlCol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err="1"/>
              <a:t>HomeOffice</a:t>
            </a:r>
            <a:r>
              <a:rPr lang="de-DE" sz="1600" b="1"/>
              <a:t> Arbeitsplatz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Lenovo T490</a:t>
            </a:r>
          </a:p>
          <a:p>
            <a:pPr marL="285750" indent="-285750">
              <a:buFontTx/>
              <a:buChar char="-"/>
            </a:pP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Intel i7 / 16GB / 128GB SSD</a:t>
            </a:r>
          </a:p>
          <a:p>
            <a:pPr marL="285750" indent="-285750">
              <a:buFontTx/>
              <a:buChar char="-"/>
            </a:pP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Integrated Graphics 630</a:t>
            </a:r>
          </a:p>
          <a:p>
            <a:r>
              <a:rPr lang="de-DE" sz="1600" b="1" err="1">
                <a:solidFill>
                  <a:schemeClr val="bg1">
                    <a:lumMod val="50000"/>
                    <a:lumOff val="50000"/>
                  </a:schemeClr>
                </a:solidFill>
              </a:rPr>
              <a:t>DockingStation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– USB-C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Monitor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– Samsung 24Zoll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Tastatur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– Lenovo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Mouse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– Lenovo</a:t>
            </a: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Headset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– </a:t>
            </a:r>
            <a:r>
              <a:rPr lang="de-DE" sz="1600" err="1">
                <a:solidFill>
                  <a:schemeClr val="bg1">
                    <a:lumMod val="50000"/>
                    <a:lumOff val="50000"/>
                  </a:schemeClr>
                </a:solidFill>
              </a:rPr>
              <a:t>Jabra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err="1">
                <a:solidFill>
                  <a:schemeClr val="bg1">
                    <a:lumMod val="50000"/>
                    <a:lumOff val="50000"/>
                  </a:schemeClr>
                </a:solidFill>
              </a:rPr>
              <a:t>Evolve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30 MS</a:t>
            </a:r>
          </a:p>
          <a:p>
            <a:r>
              <a:rPr lang="de-DE" sz="1600"/>
              <a:t>= 1736€</a:t>
            </a:r>
          </a:p>
          <a:p>
            <a:endParaRPr lang="de-DE"/>
          </a:p>
          <a:p>
            <a:endParaRPr lang="de-DE"/>
          </a:p>
          <a:p>
            <a:endParaRPr lang="de-DE"/>
          </a:p>
        </p:txBody>
      </p:sp>
      <p:cxnSp>
        <p:nvCxnSpPr>
          <p:cNvPr id="22" name="Gerader Verbinder 5">
            <a:extLst>
              <a:ext uri="{FF2B5EF4-FFF2-40B4-BE49-F238E27FC236}">
                <a16:creationId xmlns:a16="http://schemas.microsoft.com/office/drawing/2014/main" id="{1B778E31-0BAE-9B41-A15B-EA330499A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3812" y="2504981"/>
            <a:ext cx="101225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5">
            <a:extLst>
              <a:ext uri="{FF2B5EF4-FFF2-40B4-BE49-F238E27FC236}">
                <a16:creationId xmlns:a16="http://schemas.microsoft.com/office/drawing/2014/main" id="{23EDA511-665C-8F44-8D9F-EC8BD81B9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9012" y="5591081"/>
            <a:ext cx="101225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5">
            <a:extLst>
              <a:ext uri="{FF2B5EF4-FFF2-40B4-BE49-F238E27FC236}">
                <a16:creationId xmlns:a16="http://schemas.microsoft.com/office/drawing/2014/main" id="{CCD69C5C-F7BD-A246-B86C-5116BAEF3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6261" y="5548593"/>
            <a:ext cx="101225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15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3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84A840E-9000-7441-BEB7-FFEE48A4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Optionen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403419F-491F-7841-848A-9A87CA47152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de-DE">
                <a:solidFill>
                  <a:schemeClr val="bg1">
                    <a:lumMod val="50000"/>
                    <a:lumOff val="50000"/>
                  </a:schemeClr>
                </a:solidFill>
              </a:rPr>
              <a:t>Option A – Genau nach Vorgabe</a:t>
            </a:r>
          </a:p>
          <a:p>
            <a:pPr rtl="0"/>
            <a:r>
              <a:rPr lang="de-DE"/>
              <a:t>200xStandard / 30xWorkstation / 70xLaptop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8529241-5517-094D-8365-77164D7362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de-DE"/>
              <a:t>Jeweils mit Peripherie Geräten</a:t>
            </a:r>
          </a:p>
          <a:p>
            <a:pPr lvl="1"/>
            <a:r>
              <a:rPr lang="de-DE"/>
              <a:t>Monitor</a:t>
            </a:r>
          </a:p>
          <a:p>
            <a:pPr lvl="1"/>
            <a:r>
              <a:rPr lang="de-DE"/>
              <a:t>Tastatur + Mouse</a:t>
            </a:r>
          </a:p>
          <a:p>
            <a:pPr lvl="1"/>
            <a:r>
              <a:rPr lang="de-DE"/>
              <a:t>Drucker</a:t>
            </a:r>
          </a:p>
          <a:p>
            <a:pPr lvl="1"/>
            <a:r>
              <a:rPr lang="de-DE"/>
              <a:t>Die Laptops mit Docking Station </a:t>
            </a:r>
          </a:p>
          <a:p>
            <a:pPr marL="0" indent="0" rtl="0">
              <a:buNone/>
            </a:pPr>
            <a:endParaRPr lang="de-DE"/>
          </a:p>
          <a:p>
            <a:pPr rtl="0"/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D49E377-69FC-6B46-BF8A-82373088B4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de-DE">
                <a:solidFill>
                  <a:schemeClr val="bg1">
                    <a:lumMod val="50000"/>
                    <a:lumOff val="50000"/>
                  </a:schemeClr>
                </a:solidFill>
              </a:rPr>
              <a:t>Option B – Ultimative Mobilität</a:t>
            </a:r>
          </a:p>
          <a:p>
            <a:pPr rtl="0"/>
            <a:r>
              <a:rPr lang="de-DE"/>
              <a:t>200xLaptop / 30xWorkstation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B94149-777B-A542-AC15-9DF98E21D24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5649" y="3044590"/>
            <a:ext cx="4711005" cy="2578970"/>
          </a:xfrm>
        </p:spPr>
        <p:txBody>
          <a:bodyPr rtlCol="0"/>
          <a:lstStyle/>
          <a:p>
            <a:pPr rtl="0"/>
            <a:r>
              <a:rPr lang="de-DE"/>
              <a:t>Statt den Standard PC-Arbeitsplätzen Laptops mit Docking Station</a:t>
            </a:r>
          </a:p>
          <a:p>
            <a:pPr marL="0" indent="0" rtl="0">
              <a:buNone/>
            </a:pPr>
            <a:endParaRPr lang="de-DE"/>
          </a:p>
          <a:p>
            <a:pPr marL="0" indent="0" rtl="0">
              <a:buNone/>
            </a:pPr>
            <a:r>
              <a:rPr lang="de-DE" b="1"/>
              <a:t>Vorteil:</a:t>
            </a:r>
          </a:p>
          <a:p>
            <a:pPr rtl="0"/>
            <a:r>
              <a:rPr lang="de-DE"/>
              <a:t>Mobileres Arbeiten für alle Mitarbeiter möglich</a:t>
            </a:r>
          </a:p>
          <a:p>
            <a:pPr rtl="0"/>
            <a:r>
              <a:rPr lang="de-DE"/>
              <a:t>Kosten sind gleich, wenn man die Energiekosten auf 4 Jahre mit einrechnet</a:t>
            </a:r>
          </a:p>
          <a:p>
            <a:pPr marL="0" indent="0" rtl="0">
              <a:buNone/>
            </a:pPr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C924FD0-A561-4F4E-B8B3-C2D2E29AC4B9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F6B33407-6746-9C4A-96B1-07E767EBFB75}" type="datetime4">
              <a:rPr lang="de-DE" smtClean="0"/>
              <a:t>9. Dezember 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AD1E5F-3782-4812-98F3-60BDB803DB7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941616" y="6292334"/>
            <a:ext cx="8819352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Angebotsvorstellung - Eileen Rümke, Anna Zelt, Jonas Richter, Niclas Edge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EA07C02-54FF-4B71-8E0D-7F4BCFC6A69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9</a:t>
            </a:fld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E9B995-EB89-6A4F-AD39-6765F3DE1734}"/>
              </a:ext>
            </a:extLst>
          </p:cNvPr>
          <p:cNvSpPr/>
          <p:nvPr/>
        </p:nvSpPr>
        <p:spPr>
          <a:xfrm>
            <a:off x="11328445" y="308186"/>
            <a:ext cx="514154" cy="514154"/>
          </a:xfrm>
          <a:prstGeom prst="ellipse">
            <a:avLst/>
          </a:prstGeom>
          <a:solidFill>
            <a:srgbClr val="9999FF"/>
          </a:solidFill>
          <a:ln>
            <a:solidFill>
              <a:srgbClr val="706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9D9953-9DCB-BD46-997A-73B2AD770CCC}"/>
              </a:ext>
            </a:extLst>
          </p:cNvPr>
          <p:cNvSpPr txBox="1"/>
          <p:nvPr/>
        </p:nvSpPr>
        <p:spPr>
          <a:xfrm>
            <a:off x="10240037" y="376705"/>
            <a:ext cx="14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chemeClr val="bg1"/>
                </a:solidFill>
              </a:rPr>
              <a:t>ProKreis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244918457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35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72_TF89547415_Win32" id="{FB5501B6-7FFF-4001-A9DE-2367099F8F77}" vid="{5E866691-BC6E-4A66-98CC-0BD57207DD8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975AF8-B1C6-436B-A274-2C3ADC7798ED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24273A0-A4DF-47AA-BF1F-8758123399CE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82F651C-E5DA-470F-A6A6-D70E9A5EBF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Application>Microsoft Office PowerPoint</Application>
  <PresentationFormat>Breitbild</PresentationFormat>
  <Slides>17</Slides>
  <Notes>17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Design1</vt:lpstr>
      <vt:lpstr>Angebotsvorstellung</vt:lpstr>
      <vt:lpstr>Agenda</vt:lpstr>
      <vt:lpstr>Auftragsstellung</vt:lpstr>
      <vt:lpstr>Home Office Paket</vt:lpstr>
      <vt:lpstr>Home Office Paket Angebot 1 - 70 HomeOffice Plätze</vt:lpstr>
      <vt:lpstr>„</vt:lpstr>
      <vt:lpstr>Komplette Neuausstattung</vt:lpstr>
      <vt:lpstr>Arbeitsplatz Pakete</vt:lpstr>
      <vt:lpstr>Optionen</vt:lpstr>
      <vt:lpstr>Angebot 2 200 Arbeitsplätze | 30 BI Workstation | 30% HO</vt:lpstr>
      <vt:lpstr>„</vt:lpstr>
      <vt:lpstr>Energiekosten  Verlauf über 6 Jahre</vt:lpstr>
      <vt:lpstr>Energiekosten  Kalkulation</vt:lpstr>
      <vt:lpstr>Zusätzliche Services</vt:lpstr>
      <vt:lpstr>Zusammenfassung</vt:lpstr>
      <vt:lpstr>Unser Team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Angebotsvorstellung</dc:title>
  <dc:creator>Edge Niclas</dc:creator>
  <cp:revision>28</cp:revision>
  <dcterms:created xsi:type="dcterms:W3CDTF">2020-12-07T07:23:20Z</dcterms:created>
  <dcterms:modified xsi:type="dcterms:W3CDTF">2020-12-09T14:52:14Z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45019f68-e666-4c30-b8d7-aa84f011a357_Enabled">
    <vt:lpwstr>true</vt:lpwstr>
  </property>
  <property fmtid="{D5CDD505-2E9C-101B-9397-08002B2CF9AE}" pid="4" name="MSIP_Label_45019f68-e666-4c30-b8d7-aa84f011a357_SetDate">
    <vt:lpwstr>2020-12-07T07:23:21Z</vt:lpwstr>
  </property>
  <property fmtid="{D5CDD505-2E9C-101B-9397-08002B2CF9AE}" pid="5" name="MSIP_Label_45019f68-e666-4c30-b8d7-aa84f011a357_Method">
    <vt:lpwstr>Standard</vt:lpwstr>
  </property>
  <property fmtid="{D5CDD505-2E9C-101B-9397-08002B2CF9AE}" pid="6" name="MSIP_Label_45019f68-e666-4c30-b8d7-aa84f011a357_Name">
    <vt:lpwstr>Intern</vt:lpwstr>
  </property>
  <property fmtid="{D5CDD505-2E9C-101B-9397-08002B2CF9AE}" pid="7" name="MSIP_Label_45019f68-e666-4c30-b8d7-aa84f011a357_SiteId">
    <vt:lpwstr>a1eb347b-8084-411c-b81a-c60eb204db5d</vt:lpwstr>
  </property>
  <property fmtid="{D5CDD505-2E9C-101B-9397-08002B2CF9AE}" pid="8" name="MSIP_Label_45019f68-e666-4c30-b8d7-aa84f011a357_ActionId">
    <vt:lpwstr>1240de13-4282-4cba-a94e-b81376ed8a6e</vt:lpwstr>
  </property>
  <property fmtid="{D5CDD505-2E9C-101B-9397-08002B2CF9AE}" pid="9" name="MSIP_Label_45019f68-e666-4c30-b8d7-aa84f011a357_ContentBits">
    <vt:lpwstr>2</vt:lpwstr>
  </property>
  <property fmtid="{D5CDD505-2E9C-101B-9397-08002B2CF9AE}" pid="10" name="ClassificationContentMarkingFooterLocations">
    <vt:lpwstr>Design1:6</vt:lpwstr>
  </property>
  <property fmtid="{D5CDD505-2E9C-101B-9397-08002B2CF9AE}" pid="11" name="ClassificationContentMarkingFooterText">
    <vt:lpwstr>- Vertraulichkeitsstufe: intern - </vt:lpwstr>
  </property>
</Properties>
</file>