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4"/>
  </p:sldMasterIdLst>
  <p:notesMasterIdLst>
    <p:notesMasterId r:id="rId15"/>
  </p:notesMasterIdLst>
  <p:handoutMasterIdLst>
    <p:handoutMasterId r:id="rId16"/>
  </p:handoutMasterIdLst>
  <p:sldIdLst>
    <p:sldId id="256" r:id="rId5"/>
    <p:sldId id="354" r:id="rId6"/>
    <p:sldId id="355" r:id="rId7"/>
    <p:sldId id="458" r:id="rId8"/>
    <p:sldId id="782" r:id="rId9"/>
    <p:sldId id="259" r:id="rId10"/>
    <p:sldId id="261" r:id="rId11"/>
    <p:sldId id="788" r:id="rId12"/>
    <p:sldId id="789" r:id="rId13"/>
    <p:sldId id="730" r:id="rId14"/>
  </p:sldIdLst>
  <p:sldSz cx="9144000" cy="6858000" type="screen4x3"/>
  <p:notesSz cx="7104063" cy="10234613"/>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33CC33"/>
    <a:srgbClr val="FFCC00"/>
    <a:srgbClr val="CCCCFF"/>
    <a:srgbClr val="CCFF99"/>
    <a:srgbClr val="FFFFCC"/>
    <a:srgbClr val="00FFFF"/>
    <a:srgbClr val="FF9999"/>
    <a:srgbClr val="FFFFFF"/>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B2C676-C9C0-4868-995C-40E6E137B26B}" v="1" dt="2020-11-08T17:46:56.560"/>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F1AB2-1976-4502-BF36-3FF5EA218861}" styleName="Mittlere Formatvorlage 4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436" autoAdjust="0"/>
  </p:normalViewPr>
  <p:slideViewPr>
    <p:cSldViewPr showGuides="1">
      <p:cViewPr varScale="1">
        <p:scale>
          <a:sx n="77" d="100"/>
          <a:sy n="77" d="100"/>
        </p:scale>
        <p:origin x="1384" y="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fan" userId="1c5e8924-0549-49ba-958f-6aecc147309b" providerId="ADAL" clId="{38B2C676-C9C0-4868-995C-40E6E137B26B}"/>
    <pc:docChg chg="delSld modSld">
      <pc:chgData name="Stefan" userId="1c5e8924-0549-49ba-958f-6aecc147309b" providerId="ADAL" clId="{38B2C676-C9C0-4868-995C-40E6E137B26B}" dt="2020-11-08T17:47:56.794" v="74" actId="20577"/>
      <pc:docMkLst>
        <pc:docMk/>
      </pc:docMkLst>
      <pc:sldChg chg="modSp mod">
        <pc:chgData name="Stefan" userId="1c5e8924-0549-49ba-958f-6aecc147309b" providerId="ADAL" clId="{38B2C676-C9C0-4868-995C-40E6E137B26B}" dt="2020-11-08T17:47:56.794" v="74" actId="20577"/>
        <pc:sldMkLst>
          <pc:docMk/>
          <pc:sldMk cId="0" sldId="256"/>
        </pc:sldMkLst>
        <pc:spChg chg="mod">
          <ac:chgData name="Stefan" userId="1c5e8924-0549-49ba-958f-6aecc147309b" providerId="ADAL" clId="{38B2C676-C9C0-4868-995C-40E6E137B26B}" dt="2020-11-08T17:47:56.794" v="74" actId="20577"/>
          <ac:spMkLst>
            <pc:docMk/>
            <pc:sldMk cId="0" sldId="256"/>
            <ac:spMk id="15" creationId="{00000000-0000-0000-0000-000000000000}"/>
          </ac:spMkLst>
        </pc:spChg>
        <pc:spChg chg="mod">
          <ac:chgData name="Stefan" userId="1c5e8924-0549-49ba-958f-6aecc147309b" providerId="ADAL" clId="{38B2C676-C9C0-4868-995C-40E6E137B26B}" dt="2020-11-08T17:47:46.583" v="40" actId="404"/>
          <ac:spMkLst>
            <pc:docMk/>
            <pc:sldMk cId="0" sldId="256"/>
            <ac:spMk id="2050" creationId="{00000000-0000-0000-0000-000000000000}"/>
          </ac:spMkLst>
        </pc:spChg>
      </pc:sldChg>
      <pc:sldChg chg="del">
        <pc:chgData name="Stefan" userId="1c5e8924-0549-49ba-958f-6aecc147309b" providerId="ADAL" clId="{38B2C676-C9C0-4868-995C-40E6E137B26B}" dt="2020-11-08T17:45:15.150" v="0" actId="47"/>
        <pc:sldMkLst>
          <pc:docMk/>
          <pc:sldMk cId="2367213382" sldId="334"/>
        </pc:sldMkLst>
      </pc:sldChg>
      <pc:sldChg chg="modSp mod">
        <pc:chgData name="Stefan" userId="1c5e8924-0549-49ba-958f-6aecc147309b" providerId="ADAL" clId="{38B2C676-C9C0-4868-995C-40E6E137B26B}" dt="2020-11-08T17:46:38.720" v="30" actId="20577"/>
        <pc:sldMkLst>
          <pc:docMk/>
          <pc:sldMk cId="302533528" sldId="730"/>
        </pc:sldMkLst>
        <pc:spChg chg="mod">
          <ac:chgData name="Stefan" userId="1c5e8924-0549-49ba-958f-6aecc147309b" providerId="ADAL" clId="{38B2C676-C9C0-4868-995C-40E6E137B26B}" dt="2020-11-08T17:46:38.720" v="30" actId="20577"/>
          <ac:spMkLst>
            <pc:docMk/>
            <pc:sldMk cId="302533528" sldId="730"/>
            <ac:spMk id="464900" creationId="{00000000-0000-0000-0000-000000000000}"/>
          </ac:spMkLst>
        </pc:spChg>
      </pc:sldChg>
      <pc:sldChg chg="del">
        <pc:chgData name="Stefan" userId="1c5e8924-0549-49ba-958f-6aecc147309b" providerId="ADAL" clId="{38B2C676-C9C0-4868-995C-40E6E137B26B}" dt="2020-11-08T17:45:59.432" v="6" actId="47"/>
        <pc:sldMkLst>
          <pc:docMk/>
          <pc:sldMk cId="1620167499" sldId="783"/>
        </pc:sldMkLst>
      </pc:sldChg>
      <pc:sldChg chg="modSp mod">
        <pc:chgData name="Stefan" userId="1c5e8924-0549-49ba-958f-6aecc147309b" providerId="ADAL" clId="{38B2C676-C9C0-4868-995C-40E6E137B26B}" dt="2020-11-08T17:46:20.638" v="17" actId="20577"/>
        <pc:sldMkLst>
          <pc:docMk/>
          <pc:sldMk cId="3741170100" sldId="788"/>
        </pc:sldMkLst>
        <pc:spChg chg="mod">
          <ac:chgData name="Stefan" userId="1c5e8924-0549-49ba-958f-6aecc147309b" providerId="ADAL" clId="{38B2C676-C9C0-4868-995C-40E6E137B26B}" dt="2020-11-08T17:46:20.638" v="17" actId="20577"/>
          <ac:spMkLst>
            <pc:docMk/>
            <pc:sldMk cId="3741170100" sldId="788"/>
            <ac:spMk id="464900" creationId="{00000000-0000-0000-0000-000000000000}"/>
          </ac:spMkLst>
        </pc:spChg>
      </pc:sldChg>
      <pc:sldChg chg="modSp mod">
        <pc:chgData name="Stefan" userId="1c5e8924-0549-49ba-958f-6aecc147309b" providerId="ADAL" clId="{38B2C676-C9C0-4868-995C-40E6E137B26B}" dt="2020-11-08T17:46:27.914" v="27" actId="20577"/>
        <pc:sldMkLst>
          <pc:docMk/>
          <pc:sldMk cId="3050299741" sldId="789"/>
        </pc:sldMkLst>
        <pc:spChg chg="mod">
          <ac:chgData name="Stefan" userId="1c5e8924-0549-49ba-958f-6aecc147309b" providerId="ADAL" clId="{38B2C676-C9C0-4868-995C-40E6E137B26B}" dt="2020-11-08T17:46:27.914" v="27" actId="20577"/>
          <ac:spMkLst>
            <pc:docMk/>
            <pc:sldMk cId="3050299741" sldId="789"/>
            <ac:spMk id="2" creationId="{A798AE4D-C134-4694-B64B-9D30B3B21693}"/>
          </ac:spMkLst>
        </pc:spChg>
      </pc:sldChg>
      <pc:sldChg chg="del">
        <pc:chgData name="Stefan" userId="1c5e8924-0549-49ba-958f-6aecc147309b" providerId="ADAL" clId="{38B2C676-C9C0-4868-995C-40E6E137B26B}" dt="2020-11-08T17:45:34.951" v="1" actId="47"/>
        <pc:sldMkLst>
          <pc:docMk/>
          <pc:sldMk cId="2204537329" sldId="790"/>
        </pc:sldMkLst>
      </pc:sldChg>
      <pc:sldChg chg="del">
        <pc:chgData name="Stefan" userId="1c5e8924-0549-49ba-958f-6aecc147309b" providerId="ADAL" clId="{38B2C676-C9C0-4868-995C-40E6E137B26B}" dt="2020-11-08T17:45:36.981" v="2" actId="47"/>
        <pc:sldMkLst>
          <pc:docMk/>
          <pc:sldMk cId="3685809614" sldId="791"/>
        </pc:sldMkLst>
      </pc:sldChg>
      <pc:sldChg chg="del">
        <pc:chgData name="Stefan" userId="1c5e8924-0549-49ba-958f-6aecc147309b" providerId="ADAL" clId="{38B2C676-C9C0-4868-995C-40E6E137B26B}" dt="2020-11-08T17:45:39.691" v="3" actId="47"/>
        <pc:sldMkLst>
          <pc:docMk/>
          <pc:sldMk cId="3537535124" sldId="792"/>
        </pc:sldMkLst>
      </pc:sldChg>
      <pc:sldChg chg="del">
        <pc:chgData name="Stefan" userId="1c5e8924-0549-49ba-958f-6aecc147309b" providerId="ADAL" clId="{38B2C676-C9C0-4868-995C-40E6E137B26B}" dt="2020-11-08T17:45:42.011" v="4" actId="47"/>
        <pc:sldMkLst>
          <pc:docMk/>
          <pc:sldMk cId="449360554" sldId="793"/>
        </pc:sldMkLst>
      </pc:sldChg>
      <pc:sldChg chg="del">
        <pc:chgData name="Stefan" userId="1c5e8924-0549-49ba-958f-6aecc147309b" providerId="ADAL" clId="{38B2C676-C9C0-4868-995C-40E6E137B26B}" dt="2020-11-08T17:45:43.857" v="5" actId="47"/>
        <pc:sldMkLst>
          <pc:docMk/>
          <pc:sldMk cId="3559141605" sldId="794"/>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3765BD-44AF-4F34-935D-9F8D810C0CC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de-DE"/>
        </a:p>
      </dgm:t>
    </dgm:pt>
    <dgm:pt modelId="{37C0EF4C-3C97-48DC-BA5B-8BF5492ED869}">
      <dgm:prSet phldrT="[Text]"/>
      <dgm:spPr/>
      <dgm:t>
        <a:bodyPr/>
        <a:lstStyle/>
        <a:p>
          <a:r>
            <a:rPr lang="de-DE" dirty="0"/>
            <a:t>Rechensystem</a:t>
          </a:r>
        </a:p>
      </dgm:t>
    </dgm:pt>
    <dgm:pt modelId="{4E08B1EA-DD15-44AE-995A-209C6594E3F6}" type="parTrans" cxnId="{33AFA5F4-86E6-436A-9F38-5D0EA3ADBA5C}">
      <dgm:prSet/>
      <dgm:spPr/>
      <dgm:t>
        <a:bodyPr/>
        <a:lstStyle/>
        <a:p>
          <a:endParaRPr lang="de-DE"/>
        </a:p>
      </dgm:t>
    </dgm:pt>
    <dgm:pt modelId="{5A3DD3CB-350B-4385-986D-AA2A516DFDEA}" type="sibTrans" cxnId="{33AFA5F4-86E6-436A-9F38-5D0EA3ADBA5C}">
      <dgm:prSet/>
      <dgm:spPr/>
      <dgm:t>
        <a:bodyPr/>
        <a:lstStyle/>
        <a:p>
          <a:endParaRPr lang="de-DE"/>
        </a:p>
      </dgm:t>
    </dgm:pt>
    <dgm:pt modelId="{8C874007-AC68-4204-83FC-F09483B8A490}">
      <dgm:prSet phldrT="[Text]"/>
      <dgm:spPr/>
      <dgm:t>
        <a:bodyPr/>
        <a:lstStyle/>
        <a:p>
          <a:r>
            <a:rPr lang="de-DE" dirty="0"/>
            <a:t>Software / Betriebssystem</a:t>
          </a:r>
        </a:p>
      </dgm:t>
    </dgm:pt>
    <dgm:pt modelId="{C0558DD1-1353-4962-8D5A-B87BFA137264}" type="parTrans" cxnId="{DA6F2634-28B0-43FA-B306-4CC18C923F89}">
      <dgm:prSet/>
      <dgm:spPr/>
      <dgm:t>
        <a:bodyPr/>
        <a:lstStyle/>
        <a:p>
          <a:endParaRPr lang="de-DE" dirty="0"/>
        </a:p>
      </dgm:t>
    </dgm:pt>
    <dgm:pt modelId="{4AE41EC9-11F4-4725-B6BB-BB7C4A191C44}" type="sibTrans" cxnId="{DA6F2634-28B0-43FA-B306-4CC18C923F89}">
      <dgm:prSet/>
      <dgm:spPr/>
      <dgm:t>
        <a:bodyPr/>
        <a:lstStyle/>
        <a:p>
          <a:endParaRPr lang="de-DE"/>
        </a:p>
      </dgm:t>
    </dgm:pt>
    <dgm:pt modelId="{42B61BA0-89A4-4236-B064-6DD8FB982579}">
      <dgm:prSet phldrT="[Text]"/>
      <dgm:spPr/>
      <dgm:t>
        <a:bodyPr/>
        <a:lstStyle/>
        <a:p>
          <a:r>
            <a:rPr lang="de-DE" dirty="0"/>
            <a:t>Ermöglicht den Betrieb</a:t>
          </a:r>
        </a:p>
      </dgm:t>
    </dgm:pt>
    <dgm:pt modelId="{F0D95D0E-7965-43DD-8D69-89F216246B39}" type="parTrans" cxnId="{7EE0E52F-E27B-4073-B0A0-B8E55B3427FA}">
      <dgm:prSet/>
      <dgm:spPr/>
      <dgm:t>
        <a:bodyPr/>
        <a:lstStyle/>
        <a:p>
          <a:endParaRPr lang="de-DE" dirty="0"/>
        </a:p>
      </dgm:t>
    </dgm:pt>
    <dgm:pt modelId="{9545F17C-0251-4D60-AE9A-FE5FCE0A1A2C}" type="sibTrans" cxnId="{7EE0E52F-E27B-4073-B0A0-B8E55B3427FA}">
      <dgm:prSet/>
      <dgm:spPr/>
      <dgm:t>
        <a:bodyPr/>
        <a:lstStyle/>
        <a:p>
          <a:endParaRPr lang="de-DE"/>
        </a:p>
      </dgm:t>
    </dgm:pt>
    <dgm:pt modelId="{C4A6E296-FB1C-4B83-AC9D-A4946425E9E0}">
      <dgm:prSet phldrT="[Text]"/>
      <dgm:spPr/>
      <dgm:t>
        <a:bodyPr/>
        <a:lstStyle/>
        <a:p>
          <a:r>
            <a:rPr lang="de-DE" dirty="0"/>
            <a:t>Verwaltet die Ressourcen, koordiniert Abläufe</a:t>
          </a:r>
        </a:p>
      </dgm:t>
    </dgm:pt>
    <dgm:pt modelId="{4054F161-48BF-4535-BAF8-0A97AED252E0}" type="parTrans" cxnId="{93390B55-A3B9-4539-81BC-1D44C4E59D66}">
      <dgm:prSet/>
      <dgm:spPr/>
      <dgm:t>
        <a:bodyPr/>
        <a:lstStyle/>
        <a:p>
          <a:endParaRPr lang="de-DE" dirty="0"/>
        </a:p>
      </dgm:t>
    </dgm:pt>
    <dgm:pt modelId="{6800DD46-33B1-44E2-9B2B-84D2A97CC219}" type="sibTrans" cxnId="{93390B55-A3B9-4539-81BC-1D44C4E59D66}">
      <dgm:prSet/>
      <dgm:spPr/>
      <dgm:t>
        <a:bodyPr/>
        <a:lstStyle/>
        <a:p>
          <a:endParaRPr lang="de-DE"/>
        </a:p>
      </dgm:t>
    </dgm:pt>
    <dgm:pt modelId="{106E3526-8232-4C02-A915-5B01A60C805C}">
      <dgm:prSet phldrT="[Text]"/>
      <dgm:spPr/>
      <dgm:t>
        <a:bodyPr/>
        <a:lstStyle/>
        <a:p>
          <a:r>
            <a:rPr lang="de-DE" dirty="0"/>
            <a:t>Hardware</a:t>
          </a:r>
        </a:p>
      </dgm:t>
    </dgm:pt>
    <dgm:pt modelId="{0CCDC611-04EB-4701-8630-94AC03F9646A}" type="parTrans" cxnId="{BF70CE5A-AE8E-4DB7-878C-8C36EFA1D9EF}">
      <dgm:prSet/>
      <dgm:spPr/>
      <dgm:t>
        <a:bodyPr/>
        <a:lstStyle/>
        <a:p>
          <a:endParaRPr lang="de-DE" dirty="0"/>
        </a:p>
      </dgm:t>
    </dgm:pt>
    <dgm:pt modelId="{59B99CA5-F5E7-4A30-810F-9F5F9620F6AB}" type="sibTrans" cxnId="{BF70CE5A-AE8E-4DB7-878C-8C36EFA1D9EF}">
      <dgm:prSet/>
      <dgm:spPr/>
      <dgm:t>
        <a:bodyPr/>
        <a:lstStyle/>
        <a:p>
          <a:endParaRPr lang="de-DE"/>
        </a:p>
      </dgm:t>
    </dgm:pt>
    <dgm:pt modelId="{AA9D41AB-FF3D-4FA5-928A-39EFE242FBEC}" type="pres">
      <dgm:prSet presAssocID="{653765BD-44AF-4F34-935D-9F8D810C0CC0}" presName="diagram" presStyleCnt="0">
        <dgm:presLayoutVars>
          <dgm:chPref val="1"/>
          <dgm:dir/>
          <dgm:animOne val="branch"/>
          <dgm:animLvl val="lvl"/>
          <dgm:resizeHandles val="exact"/>
        </dgm:presLayoutVars>
      </dgm:prSet>
      <dgm:spPr/>
    </dgm:pt>
    <dgm:pt modelId="{BD1532E6-D666-4F2B-B79F-A7B549220135}" type="pres">
      <dgm:prSet presAssocID="{37C0EF4C-3C97-48DC-BA5B-8BF5492ED869}" presName="root1" presStyleCnt="0"/>
      <dgm:spPr/>
    </dgm:pt>
    <dgm:pt modelId="{BB897A43-05D9-4728-93D1-DA7E6D325541}" type="pres">
      <dgm:prSet presAssocID="{37C0EF4C-3C97-48DC-BA5B-8BF5492ED869}" presName="LevelOneTextNode" presStyleLbl="node0" presStyleIdx="0" presStyleCnt="1">
        <dgm:presLayoutVars>
          <dgm:chPref val="3"/>
        </dgm:presLayoutVars>
      </dgm:prSet>
      <dgm:spPr/>
    </dgm:pt>
    <dgm:pt modelId="{5078C638-3782-4C02-89C9-D5BD4A8C996D}" type="pres">
      <dgm:prSet presAssocID="{37C0EF4C-3C97-48DC-BA5B-8BF5492ED869}" presName="level2hierChild" presStyleCnt="0"/>
      <dgm:spPr/>
    </dgm:pt>
    <dgm:pt modelId="{8FC0A4AE-4B05-4530-BB99-5ED3A8A00246}" type="pres">
      <dgm:prSet presAssocID="{C0558DD1-1353-4962-8D5A-B87BFA137264}" presName="conn2-1" presStyleLbl="parChTrans1D2" presStyleIdx="0" presStyleCnt="2"/>
      <dgm:spPr/>
    </dgm:pt>
    <dgm:pt modelId="{901073F1-3D80-4385-AD05-AB4D65AC5A40}" type="pres">
      <dgm:prSet presAssocID="{C0558DD1-1353-4962-8D5A-B87BFA137264}" presName="connTx" presStyleLbl="parChTrans1D2" presStyleIdx="0" presStyleCnt="2"/>
      <dgm:spPr/>
    </dgm:pt>
    <dgm:pt modelId="{CBDC050A-911A-408E-B0B5-4D951010E428}" type="pres">
      <dgm:prSet presAssocID="{8C874007-AC68-4204-83FC-F09483B8A490}" presName="root2" presStyleCnt="0"/>
      <dgm:spPr/>
    </dgm:pt>
    <dgm:pt modelId="{C4696192-7254-4284-9170-E900E2F5A504}" type="pres">
      <dgm:prSet presAssocID="{8C874007-AC68-4204-83FC-F09483B8A490}" presName="LevelTwoTextNode" presStyleLbl="node2" presStyleIdx="0" presStyleCnt="2">
        <dgm:presLayoutVars>
          <dgm:chPref val="3"/>
        </dgm:presLayoutVars>
      </dgm:prSet>
      <dgm:spPr/>
    </dgm:pt>
    <dgm:pt modelId="{49395349-DBFF-4D34-A904-C32F5E1281E5}" type="pres">
      <dgm:prSet presAssocID="{8C874007-AC68-4204-83FC-F09483B8A490}" presName="level3hierChild" presStyleCnt="0"/>
      <dgm:spPr/>
    </dgm:pt>
    <dgm:pt modelId="{D9F8EBF7-57BF-430F-AB07-B57C91459C7A}" type="pres">
      <dgm:prSet presAssocID="{F0D95D0E-7965-43DD-8D69-89F216246B39}" presName="conn2-1" presStyleLbl="parChTrans1D3" presStyleIdx="0" presStyleCnt="2"/>
      <dgm:spPr/>
    </dgm:pt>
    <dgm:pt modelId="{31BC67E1-0238-4596-88F9-5F039062A09D}" type="pres">
      <dgm:prSet presAssocID="{F0D95D0E-7965-43DD-8D69-89F216246B39}" presName="connTx" presStyleLbl="parChTrans1D3" presStyleIdx="0" presStyleCnt="2"/>
      <dgm:spPr/>
    </dgm:pt>
    <dgm:pt modelId="{F3C1238A-C3F0-4B51-ADB7-1AF264CC2D40}" type="pres">
      <dgm:prSet presAssocID="{42B61BA0-89A4-4236-B064-6DD8FB982579}" presName="root2" presStyleCnt="0"/>
      <dgm:spPr/>
    </dgm:pt>
    <dgm:pt modelId="{3945D5C1-3B08-46D8-85CC-B94D09005FAA}" type="pres">
      <dgm:prSet presAssocID="{42B61BA0-89A4-4236-B064-6DD8FB982579}" presName="LevelTwoTextNode" presStyleLbl="node3" presStyleIdx="0" presStyleCnt="2">
        <dgm:presLayoutVars>
          <dgm:chPref val="3"/>
        </dgm:presLayoutVars>
      </dgm:prSet>
      <dgm:spPr/>
    </dgm:pt>
    <dgm:pt modelId="{83072960-66B9-4514-8C48-AD93293F25D8}" type="pres">
      <dgm:prSet presAssocID="{42B61BA0-89A4-4236-B064-6DD8FB982579}" presName="level3hierChild" presStyleCnt="0"/>
      <dgm:spPr/>
    </dgm:pt>
    <dgm:pt modelId="{8EDA1F0B-9D21-434B-B5A9-9C21EEBCF680}" type="pres">
      <dgm:prSet presAssocID="{4054F161-48BF-4535-BAF8-0A97AED252E0}" presName="conn2-1" presStyleLbl="parChTrans1D3" presStyleIdx="1" presStyleCnt="2"/>
      <dgm:spPr/>
    </dgm:pt>
    <dgm:pt modelId="{D058E900-4659-4973-A05C-6A3D156E6CBE}" type="pres">
      <dgm:prSet presAssocID="{4054F161-48BF-4535-BAF8-0A97AED252E0}" presName="connTx" presStyleLbl="parChTrans1D3" presStyleIdx="1" presStyleCnt="2"/>
      <dgm:spPr/>
    </dgm:pt>
    <dgm:pt modelId="{3D7C68DB-497B-4463-967B-67F362868A59}" type="pres">
      <dgm:prSet presAssocID="{C4A6E296-FB1C-4B83-AC9D-A4946425E9E0}" presName="root2" presStyleCnt="0"/>
      <dgm:spPr/>
    </dgm:pt>
    <dgm:pt modelId="{5F75CA80-FD0A-46DA-BAF0-34C6308918E3}" type="pres">
      <dgm:prSet presAssocID="{C4A6E296-FB1C-4B83-AC9D-A4946425E9E0}" presName="LevelTwoTextNode" presStyleLbl="node3" presStyleIdx="1" presStyleCnt="2">
        <dgm:presLayoutVars>
          <dgm:chPref val="3"/>
        </dgm:presLayoutVars>
      </dgm:prSet>
      <dgm:spPr/>
    </dgm:pt>
    <dgm:pt modelId="{23C33D0A-848B-4909-BCF7-2AE0902DE836}" type="pres">
      <dgm:prSet presAssocID="{C4A6E296-FB1C-4B83-AC9D-A4946425E9E0}" presName="level3hierChild" presStyleCnt="0"/>
      <dgm:spPr/>
    </dgm:pt>
    <dgm:pt modelId="{1D9FE1A3-95FB-4E84-85C0-5708FB3482B1}" type="pres">
      <dgm:prSet presAssocID="{0CCDC611-04EB-4701-8630-94AC03F9646A}" presName="conn2-1" presStyleLbl="parChTrans1D2" presStyleIdx="1" presStyleCnt="2"/>
      <dgm:spPr/>
    </dgm:pt>
    <dgm:pt modelId="{1DEB2EED-E57A-4B77-B91B-4E42BBDA7334}" type="pres">
      <dgm:prSet presAssocID="{0CCDC611-04EB-4701-8630-94AC03F9646A}" presName="connTx" presStyleLbl="parChTrans1D2" presStyleIdx="1" presStyleCnt="2"/>
      <dgm:spPr/>
    </dgm:pt>
    <dgm:pt modelId="{AEB12D2A-45F7-4543-A939-FF6477E0F24E}" type="pres">
      <dgm:prSet presAssocID="{106E3526-8232-4C02-A915-5B01A60C805C}" presName="root2" presStyleCnt="0"/>
      <dgm:spPr/>
    </dgm:pt>
    <dgm:pt modelId="{60D03A2B-14EE-480D-BDF4-4D8587ACB921}" type="pres">
      <dgm:prSet presAssocID="{106E3526-8232-4C02-A915-5B01A60C805C}" presName="LevelTwoTextNode" presStyleLbl="node2" presStyleIdx="1" presStyleCnt="2">
        <dgm:presLayoutVars>
          <dgm:chPref val="3"/>
        </dgm:presLayoutVars>
      </dgm:prSet>
      <dgm:spPr/>
    </dgm:pt>
    <dgm:pt modelId="{2F9C9E06-337D-4108-8207-BEECFAE5A043}" type="pres">
      <dgm:prSet presAssocID="{106E3526-8232-4C02-A915-5B01A60C805C}" presName="level3hierChild" presStyleCnt="0"/>
      <dgm:spPr/>
    </dgm:pt>
  </dgm:ptLst>
  <dgm:cxnLst>
    <dgm:cxn modelId="{48C0A901-1887-4FA9-B9E2-C65E2DDB6438}" type="presOf" srcId="{C0558DD1-1353-4962-8D5A-B87BFA137264}" destId="{8FC0A4AE-4B05-4530-BB99-5ED3A8A00246}" srcOrd="0" destOrd="0" presId="urn:microsoft.com/office/officeart/2005/8/layout/hierarchy2"/>
    <dgm:cxn modelId="{89A38115-1BFA-4611-A67D-33B558185547}" type="presOf" srcId="{42B61BA0-89A4-4236-B064-6DD8FB982579}" destId="{3945D5C1-3B08-46D8-85CC-B94D09005FAA}" srcOrd="0" destOrd="0" presId="urn:microsoft.com/office/officeart/2005/8/layout/hierarchy2"/>
    <dgm:cxn modelId="{7EE0E52F-E27B-4073-B0A0-B8E55B3427FA}" srcId="{8C874007-AC68-4204-83FC-F09483B8A490}" destId="{42B61BA0-89A4-4236-B064-6DD8FB982579}" srcOrd="0" destOrd="0" parTransId="{F0D95D0E-7965-43DD-8D69-89F216246B39}" sibTransId="{9545F17C-0251-4D60-AE9A-FE5FCE0A1A2C}"/>
    <dgm:cxn modelId="{DA6F2634-28B0-43FA-B306-4CC18C923F89}" srcId="{37C0EF4C-3C97-48DC-BA5B-8BF5492ED869}" destId="{8C874007-AC68-4204-83FC-F09483B8A490}" srcOrd="0" destOrd="0" parTransId="{C0558DD1-1353-4962-8D5A-B87BFA137264}" sibTransId="{4AE41EC9-11F4-4725-B6BB-BB7C4A191C44}"/>
    <dgm:cxn modelId="{DF47EB36-256E-4151-9706-CF2A7F9034F3}" type="presOf" srcId="{C4A6E296-FB1C-4B83-AC9D-A4946425E9E0}" destId="{5F75CA80-FD0A-46DA-BAF0-34C6308918E3}" srcOrd="0" destOrd="0" presId="urn:microsoft.com/office/officeart/2005/8/layout/hierarchy2"/>
    <dgm:cxn modelId="{FCC5563D-81FD-4A63-8C39-FC0D9BA54FA0}" type="presOf" srcId="{8C874007-AC68-4204-83FC-F09483B8A490}" destId="{C4696192-7254-4284-9170-E900E2F5A504}" srcOrd="0" destOrd="0" presId="urn:microsoft.com/office/officeart/2005/8/layout/hierarchy2"/>
    <dgm:cxn modelId="{56424F5C-6C62-44A4-91AC-8745E3D49206}" type="presOf" srcId="{653765BD-44AF-4F34-935D-9F8D810C0CC0}" destId="{AA9D41AB-FF3D-4FA5-928A-39EFE242FBEC}" srcOrd="0" destOrd="0" presId="urn:microsoft.com/office/officeart/2005/8/layout/hierarchy2"/>
    <dgm:cxn modelId="{0630CA61-48E3-4501-8D1F-9E1A92123D1D}" type="presOf" srcId="{37C0EF4C-3C97-48DC-BA5B-8BF5492ED869}" destId="{BB897A43-05D9-4728-93D1-DA7E6D325541}" srcOrd="0" destOrd="0" presId="urn:microsoft.com/office/officeart/2005/8/layout/hierarchy2"/>
    <dgm:cxn modelId="{93390B55-A3B9-4539-81BC-1D44C4E59D66}" srcId="{8C874007-AC68-4204-83FC-F09483B8A490}" destId="{C4A6E296-FB1C-4B83-AC9D-A4946425E9E0}" srcOrd="1" destOrd="0" parTransId="{4054F161-48BF-4535-BAF8-0A97AED252E0}" sibTransId="{6800DD46-33B1-44E2-9B2B-84D2A97CC219}"/>
    <dgm:cxn modelId="{740D1B75-81E5-4F6A-8AA8-30F0F488642F}" type="presOf" srcId="{F0D95D0E-7965-43DD-8D69-89F216246B39}" destId="{31BC67E1-0238-4596-88F9-5F039062A09D}" srcOrd="1" destOrd="0" presId="urn:microsoft.com/office/officeart/2005/8/layout/hierarchy2"/>
    <dgm:cxn modelId="{AAEDEE57-4266-46F2-B8F1-DE6519C8F26B}" type="presOf" srcId="{4054F161-48BF-4535-BAF8-0A97AED252E0}" destId="{D058E900-4659-4973-A05C-6A3D156E6CBE}" srcOrd="1" destOrd="0" presId="urn:microsoft.com/office/officeart/2005/8/layout/hierarchy2"/>
    <dgm:cxn modelId="{BF70CE5A-AE8E-4DB7-878C-8C36EFA1D9EF}" srcId="{37C0EF4C-3C97-48DC-BA5B-8BF5492ED869}" destId="{106E3526-8232-4C02-A915-5B01A60C805C}" srcOrd="1" destOrd="0" parTransId="{0CCDC611-04EB-4701-8630-94AC03F9646A}" sibTransId="{59B99CA5-F5E7-4A30-810F-9F5F9620F6AB}"/>
    <dgm:cxn modelId="{3C4DE084-AC18-48C5-9626-5A7D558F813D}" type="presOf" srcId="{C0558DD1-1353-4962-8D5A-B87BFA137264}" destId="{901073F1-3D80-4385-AD05-AB4D65AC5A40}" srcOrd="1" destOrd="0" presId="urn:microsoft.com/office/officeart/2005/8/layout/hierarchy2"/>
    <dgm:cxn modelId="{356FE891-AD3A-46E2-833A-CE382C85874D}" type="presOf" srcId="{0CCDC611-04EB-4701-8630-94AC03F9646A}" destId="{1D9FE1A3-95FB-4E84-85C0-5708FB3482B1}" srcOrd="0" destOrd="0" presId="urn:microsoft.com/office/officeart/2005/8/layout/hierarchy2"/>
    <dgm:cxn modelId="{B1743DB6-A52D-4866-869E-756A56BDAE4E}" type="presOf" srcId="{F0D95D0E-7965-43DD-8D69-89F216246B39}" destId="{D9F8EBF7-57BF-430F-AB07-B57C91459C7A}" srcOrd="0" destOrd="0" presId="urn:microsoft.com/office/officeart/2005/8/layout/hierarchy2"/>
    <dgm:cxn modelId="{4D0D2ABD-3807-4075-AE55-487352B72958}" type="presOf" srcId="{106E3526-8232-4C02-A915-5B01A60C805C}" destId="{60D03A2B-14EE-480D-BDF4-4D8587ACB921}" srcOrd="0" destOrd="0" presId="urn:microsoft.com/office/officeart/2005/8/layout/hierarchy2"/>
    <dgm:cxn modelId="{EEB493C9-B800-4139-9468-D149A251703A}" type="presOf" srcId="{0CCDC611-04EB-4701-8630-94AC03F9646A}" destId="{1DEB2EED-E57A-4B77-B91B-4E42BBDA7334}" srcOrd="1" destOrd="0" presId="urn:microsoft.com/office/officeart/2005/8/layout/hierarchy2"/>
    <dgm:cxn modelId="{84E63ECE-457E-4325-9B8C-6BC0BCB5BEA3}" type="presOf" srcId="{4054F161-48BF-4535-BAF8-0A97AED252E0}" destId="{8EDA1F0B-9D21-434B-B5A9-9C21EEBCF680}" srcOrd="0" destOrd="0" presId="urn:microsoft.com/office/officeart/2005/8/layout/hierarchy2"/>
    <dgm:cxn modelId="{33AFA5F4-86E6-436A-9F38-5D0EA3ADBA5C}" srcId="{653765BD-44AF-4F34-935D-9F8D810C0CC0}" destId="{37C0EF4C-3C97-48DC-BA5B-8BF5492ED869}" srcOrd="0" destOrd="0" parTransId="{4E08B1EA-DD15-44AE-995A-209C6594E3F6}" sibTransId="{5A3DD3CB-350B-4385-986D-AA2A516DFDEA}"/>
    <dgm:cxn modelId="{124EBB64-1776-471A-8945-7615473491D8}" type="presParOf" srcId="{AA9D41AB-FF3D-4FA5-928A-39EFE242FBEC}" destId="{BD1532E6-D666-4F2B-B79F-A7B549220135}" srcOrd="0" destOrd="0" presId="urn:microsoft.com/office/officeart/2005/8/layout/hierarchy2"/>
    <dgm:cxn modelId="{53047BF8-240C-4C30-A8A9-5A85EBD47532}" type="presParOf" srcId="{BD1532E6-D666-4F2B-B79F-A7B549220135}" destId="{BB897A43-05D9-4728-93D1-DA7E6D325541}" srcOrd="0" destOrd="0" presId="urn:microsoft.com/office/officeart/2005/8/layout/hierarchy2"/>
    <dgm:cxn modelId="{174F2DF2-7289-4957-BCEC-0039FCE6B6A6}" type="presParOf" srcId="{BD1532E6-D666-4F2B-B79F-A7B549220135}" destId="{5078C638-3782-4C02-89C9-D5BD4A8C996D}" srcOrd="1" destOrd="0" presId="urn:microsoft.com/office/officeart/2005/8/layout/hierarchy2"/>
    <dgm:cxn modelId="{0B445C84-6717-46DA-B74E-D24D7360D97E}" type="presParOf" srcId="{5078C638-3782-4C02-89C9-D5BD4A8C996D}" destId="{8FC0A4AE-4B05-4530-BB99-5ED3A8A00246}" srcOrd="0" destOrd="0" presId="urn:microsoft.com/office/officeart/2005/8/layout/hierarchy2"/>
    <dgm:cxn modelId="{FB0B87DD-F778-403A-A35E-6D1A1962BE4C}" type="presParOf" srcId="{8FC0A4AE-4B05-4530-BB99-5ED3A8A00246}" destId="{901073F1-3D80-4385-AD05-AB4D65AC5A40}" srcOrd="0" destOrd="0" presId="urn:microsoft.com/office/officeart/2005/8/layout/hierarchy2"/>
    <dgm:cxn modelId="{E382E0E4-2C16-4B5A-A0A9-36411A161928}" type="presParOf" srcId="{5078C638-3782-4C02-89C9-D5BD4A8C996D}" destId="{CBDC050A-911A-408E-B0B5-4D951010E428}" srcOrd="1" destOrd="0" presId="urn:microsoft.com/office/officeart/2005/8/layout/hierarchy2"/>
    <dgm:cxn modelId="{7B897A10-3CAF-4E99-AFB1-D601C4C8004B}" type="presParOf" srcId="{CBDC050A-911A-408E-B0B5-4D951010E428}" destId="{C4696192-7254-4284-9170-E900E2F5A504}" srcOrd="0" destOrd="0" presId="urn:microsoft.com/office/officeart/2005/8/layout/hierarchy2"/>
    <dgm:cxn modelId="{06BC495A-60DD-4CC3-AF86-CA7DEDA0ECD9}" type="presParOf" srcId="{CBDC050A-911A-408E-B0B5-4D951010E428}" destId="{49395349-DBFF-4D34-A904-C32F5E1281E5}" srcOrd="1" destOrd="0" presId="urn:microsoft.com/office/officeart/2005/8/layout/hierarchy2"/>
    <dgm:cxn modelId="{54C8386E-1619-40E7-8711-A0469A3F811C}" type="presParOf" srcId="{49395349-DBFF-4D34-A904-C32F5E1281E5}" destId="{D9F8EBF7-57BF-430F-AB07-B57C91459C7A}" srcOrd="0" destOrd="0" presId="urn:microsoft.com/office/officeart/2005/8/layout/hierarchy2"/>
    <dgm:cxn modelId="{63BD0BDE-C2DB-46E4-9554-A08AAAC17DFB}" type="presParOf" srcId="{D9F8EBF7-57BF-430F-AB07-B57C91459C7A}" destId="{31BC67E1-0238-4596-88F9-5F039062A09D}" srcOrd="0" destOrd="0" presId="urn:microsoft.com/office/officeart/2005/8/layout/hierarchy2"/>
    <dgm:cxn modelId="{1DEF5805-9203-4746-8286-C7CA925D728A}" type="presParOf" srcId="{49395349-DBFF-4D34-A904-C32F5E1281E5}" destId="{F3C1238A-C3F0-4B51-ADB7-1AF264CC2D40}" srcOrd="1" destOrd="0" presId="urn:microsoft.com/office/officeart/2005/8/layout/hierarchy2"/>
    <dgm:cxn modelId="{2E59DB6E-51C5-49A4-8A86-C1B723D8986E}" type="presParOf" srcId="{F3C1238A-C3F0-4B51-ADB7-1AF264CC2D40}" destId="{3945D5C1-3B08-46D8-85CC-B94D09005FAA}" srcOrd="0" destOrd="0" presId="urn:microsoft.com/office/officeart/2005/8/layout/hierarchy2"/>
    <dgm:cxn modelId="{5748EA4E-45DF-4AC1-834A-B3F7D3CB8ECB}" type="presParOf" srcId="{F3C1238A-C3F0-4B51-ADB7-1AF264CC2D40}" destId="{83072960-66B9-4514-8C48-AD93293F25D8}" srcOrd="1" destOrd="0" presId="urn:microsoft.com/office/officeart/2005/8/layout/hierarchy2"/>
    <dgm:cxn modelId="{DC113BC5-E854-4932-A90F-2D05737C633C}" type="presParOf" srcId="{49395349-DBFF-4D34-A904-C32F5E1281E5}" destId="{8EDA1F0B-9D21-434B-B5A9-9C21EEBCF680}" srcOrd="2" destOrd="0" presId="urn:microsoft.com/office/officeart/2005/8/layout/hierarchy2"/>
    <dgm:cxn modelId="{E99A8650-404D-4200-A0E8-B3D18F4CDC1F}" type="presParOf" srcId="{8EDA1F0B-9D21-434B-B5A9-9C21EEBCF680}" destId="{D058E900-4659-4973-A05C-6A3D156E6CBE}" srcOrd="0" destOrd="0" presId="urn:microsoft.com/office/officeart/2005/8/layout/hierarchy2"/>
    <dgm:cxn modelId="{1BA89A09-26B4-4984-BC33-41327F4D82BC}" type="presParOf" srcId="{49395349-DBFF-4D34-A904-C32F5E1281E5}" destId="{3D7C68DB-497B-4463-967B-67F362868A59}" srcOrd="3" destOrd="0" presId="urn:microsoft.com/office/officeart/2005/8/layout/hierarchy2"/>
    <dgm:cxn modelId="{1F807211-98FF-4EF4-A391-010DAF73244C}" type="presParOf" srcId="{3D7C68DB-497B-4463-967B-67F362868A59}" destId="{5F75CA80-FD0A-46DA-BAF0-34C6308918E3}" srcOrd="0" destOrd="0" presId="urn:microsoft.com/office/officeart/2005/8/layout/hierarchy2"/>
    <dgm:cxn modelId="{37AA2059-9737-497B-91C1-7D995FD4F909}" type="presParOf" srcId="{3D7C68DB-497B-4463-967B-67F362868A59}" destId="{23C33D0A-848B-4909-BCF7-2AE0902DE836}" srcOrd="1" destOrd="0" presId="urn:microsoft.com/office/officeart/2005/8/layout/hierarchy2"/>
    <dgm:cxn modelId="{1A935388-18EC-496A-BE2B-FE6C8F052E80}" type="presParOf" srcId="{5078C638-3782-4C02-89C9-D5BD4A8C996D}" destId="{1D9FE1A3-95FB-4E84-85C0-5708FB3482B1}" srcOrd="2" destOrd="0" presId="urn:microsoft.com/office/officeart/2005/8/layout/hierarchy2"/>
    <dgm:cxn modelId="{FDCF4C47-C79D-445F-8894-F973C9D09D13}" type="presParOf" srcId="{1D9FE1A3-95FB-4E84-85C0-5708FB3482B1}" destId="{1DEB2EED-E57A-4B77-B91B-4E42BBDA7334}" srcOrd="0" destOrd="0" presId="urn:microsoft.com/office/officeart/2005/8/layout/hierarchy2"/>
    <dgm:cxn modelId="{72B43175-671D-41D8-91EF-CD728E5E78B2}" type="presParOf" srcId="{5078C638-3782-4C02-89C9-D5BD4A8C996D}" destId="{AEB12D2A-45F7-4543-A939-FF6477E0F24E}" srcOrd="3" destOrd="0" presId="urn:microsoft.com/office/officeart/2005/8/layout/hierarchy2"/>
    <dgm:cxn modelId="{8DC1A3A4-9546-4BBB-AEEC-A8725E8FB19D}" type="presParOf" srcId="{AEB12D2A-45F7-4543-A939-FF6477E0F24E}" destId="{60D03A2B-14EE-480D-BDF4-4D8587ACB921}" srcOrd="0" destOrd="0" presId="urn:microsoft.com/office/officeart/2005/8/layout/hierarchy2"/>
    <dgm:cxn modelId="{8A0CEA5E-ADF8-4FFB-A111-7E148B032EB0}" type="presParOf" srcId="{AEB12D2A-45F7-4543-A939-FF6477E0F24E}" destId="{2F9C9E06-337D-4108-8207-BEECFAE5A043}"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897A43-05D9-4728-93D1-DA7E6D325541}">
      <dsp:nvSpPr>
        <dsp:cNvPr id="0" name=""/>
        <dsp:cNvSpPr/>
      </dsp:nvSpPr>
      <dsp:spPr>
        <a:xfrm>
          <a:off x="4425" y="1297840"/>
          <a:ext cx="1982881" cy="99144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de-DE" sz="1800" kern="1200" dirty="0"/>
            <a:t>Rechensystem</a:t>
          </a:r>
        </a:p>
      </dsp:txBody>
      <dsp:txXfrm>
        <a:off x="33463" y="1326878"/>
        <a:ext cx="1924805" cy="933364"/>
      </dsp:txXfrm>
    </dsp:sp>
    <dsp:sp modelId="{8FC0A4AE-4B05-4530-BB99-5ED3A8A00246}">
      <dsp:nvSpPr>
        <dsp:cNvPr id="0" name=""/>
        <dsp:cNvSpPr/>
      </dsp:nvSpPr>
      <dsp:spPr>
        <a:xfrm rot="19457599">
          <a:off x="1895497" y="1478946"/>
          <a:ext cx="976770" cy="59150"/>
        </a:xfrm>
        <a:custGeom>
          <a:avLst/>
          <a:gdLst/>
          <a:ahLst/>
          <a:cxnLst/>
          <a:rect l="0" t="0" r="0" b="0"/>
          <a:pathLst>
            <a:path>
              <a:moveTo>
                <a:pt x="0" y="29575"/>
              </a:moveTo>
              <a:lnTo>
                <a:pt x="976770" y="2957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de-DE" sz="500" kern="1200" dirty="0"/>
        </a:p>
      </dsp:txBody>
      <dsp:txXfrm>
        <a:off x="2359463" y="1484102"/>
        <a:ext cx="48838" cy="48838"/>
      </dsp:txXfrm>
    </dsp:sp>
    <dsp:sp modelId="{C4696192-7254-4284-9170-E900E2F5A504}">
      <dsp:nvSpPr>
        <dsp:cNvPr id="0" name=""/>
        <dsp:cNvSpPr/>
      </dsp:nvSpPr>
      <dsp:spPr>
        <a:xfrm>
          <a:off x="2780459" y="727762"/>
          <a:ext cx="1982881" cy="99144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de-DE" sz="1800" kern="1200" dirty="0"/>
            <a:t>Software / Betriebssystem</a:t>
          </a:r>
        </a:p>
      </dsp:txBody>
      <dsp:txXfrm>
        <a:off x="2809497" y="756800"/>
        <a:ext cx="1924805" cy="933364"/>
      </dsp:txXfrm>
    </dsp:sp>
    <dsp:sp modelId="{D9F8EBF7-57BF-430F-AB07-B57C91459C7A}">
      <dsp:nvSpPr>
        <dsp:cNvPr id="0" name=""/>
        <dsp:cNvSpPr/>
      </dsp:nvSpPr>
      <dsp:spPr>
        <a:xfrm rot="19457599">
          <a:off x="4671531" y="908868"/>
          <a:ext cx="976770" cy="59150"/>
        </a:xfrm>
        <a:custGeom>
          <a:avLst/>
          <a:gdLst/>
          <a:ahLst/>
          <a:cxnLst/>
          <a:rect l="0" t="0" r="0" b="0"/>
          <a:pathLst>
            <a:path>
              <a:moveTo>
                <a:pt x="0" y="29575"/>
              </a:moveTo>
              <a:lnTo>
                <a:pt x="976770" y="2957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de-DE" sz="500" kern="1200" dirty="0"/>
        </a:p>
      </dsp:txBody>
      <dsp:txXfrm>
        <a:off x="5135497" y="914024"/>
        <a:ext cx="48838" cy="48838"/>
      </dsp:txXfrm>
    </dsp:sp>
    <dsp:sp modelId="{3945D5C1-3B08-46D8-85CC-B94D09005FAA}">
      <dsp:nvSpPr>
        <dsp:cNvPr id="0" name=""/>
        <dsp:cNvSpPr/>
      </dsp:nvSpPr>
      <dsp:spPr>
        <a:xfrm>
          <a:off x="5556493" y="157684"/>
          <a:ext cx="1982881" cy="99144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de-DE" sz="1800" kern="1200" dirty="0"/>
            <a:t>Ermöglicht den Betrieb</a:t>
          </a:r>
        </a:p>
      </dsp:txBody>
      <dsp:txXfrm>
        <a:off x="5585531" y="186722"/>
        <a:ext cx="1924805" cy="933364"/>
      </dsp:txXfrm>
    </dsp:sp>
    <dsp:sp modelId="{8EDA1F0B-9D21-434B-B5A9-9C21EEBCF680}">
      <dsp:nvSpPr>
        <dsp:cNvPr id="0" name=""/>
        <dsp:cNvSpPr/>
      </dsp:nvSpPr>
      <dsp:spPr>
        <a:xfrm rot="2142401">
          <a:off x="4671531" y="1478946"/>
          <a:ext cx="976770" cy="59150"/>
        </a:xfrm>
        <a:custGeom>
          <a:avLst/>
          <a:gdLst/>
          <a:ahLst/>
          <a:cxnLst/>
          <a:rect l="0" t="0" r="0" b="0"/>
          <a:pathLst>
            <a:path>
              <a:moveTo>
                <a:pt x="0" y="29575"/>
              </a:moveTo>
              <a:lnTo>
                <a:pt x="976770" y="2957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de-DE" sz="500" kern="1200" dirty="0"/>
        </a:p>
      </dsp:txBody>
      <dsp:txXfrm>
        <a:off x="5135497" y="1484102"/>
        <a:ext cx="48838" cy="48838"/>
      </dsp:txXfrm>
    </dsp:sp>
    <dsp:sp modelId="{5F75CA80-FD0A-46DA-BAF0-34C6308918E3}">
      <dsp:nvSpPr>
        <dsp:cNvPr id="0" name=""/>
        <dsp:cNvSpPr/>
      </dsp:nvSpPr>
      <dsp:spPr>
        <a:xfrm>
          <a:off x="5556493" y="1297840"/>
          <a:ext cx="1982881" cy="99144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de-DE" sz="1800" kern="1200" dirty="0"/>
            <a:t>Verwaltet die Ressourcen, koordiniert Abläufe</a:t>
          </a:r>
        </a:p>
      </dsp:txBody>
      <dsp:txXfrm>
        <a:off x="5585531" y="1326878"/>
        <a:ext cx="1924805" cy="933364"/>
      </dsp:txXfrm>
    </dsp:sp>
    <dsp:sp modelId="{1D9FE1A3-95FB-4E84-85C0-5708FB3482B1}">
      <dsp:nvSpPr>
        <dsp:cNvPr id="0" name=""/>
        <dsp:cNvSpPr/>
      </dsp:nvSpPr>
      <dsp:spPr>
        <a:xfrm rot="2142401">
          <a:off x="1895497" y="2049025"/>
          <a:ext cx="976770" cy="59150"/>
        </a:xfrm>
        <a:custGeom>
          <a:avLst/>
          <a:gdLst/>
          <a:ahLst/>
          <a:cxnLst/>
          <a:rect l="0" t="0" r="0" b="0"/>
          <a:pathLst>
            <a:path>
              <a:moveTo>
                <a:pt x="0" y="29575"/>
              </a:moveTo>
              <a:lnTo>
                <a:pt x="976770" y="2957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de-DE" sz="500" kern="1200" dirty="0"/>
        </a:p>
      </dsp:txBody>
      <dsp:txXfrm>
        <a:off x="2359463" y="2054181"/>
        <a:ext cx="48838" cy="48838"/>
      </dsp:txXfrm>
    </dsp:sp>
    <dsp:sp modelId="{60D03A2B-14EE-480D-BDF4-4D8587ACB921}">
      <dsp:nvSpPr>
        <dsp:cNvPr id="0" name=""/>
        <dsp:cNvSpPr/>
      </dsp:nvSpPr>
      <dsp:spPr>
        <a:xfrm>
          <a:off x="2780459" y="1867919"/>
          <a:ext cx="1982881" cy="99144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de-DE" sz="1800" kern="1200" dirty="0"/>
            <a:t>Hardware</a:t>
          </a:r>
        </a:p>
      </dsp:txBody>
      <dsp:txXfrm>
        <a:off x="2809497" y="1896957"/>
        <a:ext cx="1924805" cy="93336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1" y="1"/>
            <a:ext cx="3078639" cy="511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de-DE"/>
          </a:p>
        </p:txBody>
      </p:sp>
      <p:sp>
        <p:nvSpPr>
          <p:cNvPr id="63491" name="Rectangle 3"/>
          <p:cNvSpPr>
            <a:spLocks noGrp="1" noChangeArrowheads="1"/>
          </p:cNvSpPr>
          <p:nvPr>
            <p:ph type="dt" sz="quarter" idx="1"/>
          </p:nvPr>
        </p:nvSpPr>
        <p:spPr bwMode="auto">
          <a:xfrm>
            <a:off x="4023836" y="1"/>
            <a:ext cx="3078639" cy="511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fld id="{254635D8-6295-4D28-966A-D5B867E1FA82}" type="datetime1">
              <a:rPr lang="de-DE" smtClean="0"/>
              <a:t>08.11.2020</a:t>
            </a:fld>
            <a:endParaRPr lang="de-DE"/>
          </a:p>
        </p:txBody>
      </p:sp>
      <p:sp>
        <p:nvSpPr>
          <p:cNvPr id="63492" name="Rectangle 4"/>
          <p:cNvSpPr>
            <a:spLocks noGrp="1" noChangeArrowheads="1"/>
          </p:cNvSpPr>
          <p:nvPr>
            <p:ph type="ftr" sz="quarter" idx="2"/>
          </p:nvPr>
        </p:nvSpPr>
        <p:spPr bwMode="auto">
          <a:xfrm>
            <a:off x="1" y="9721851"/>
            <a:ext cx="3078639" cy="5111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de-DE"/>
          </a:p>
        </p:txBody>
      </p:sp>
      <p:sp>
        <p:nvSpPr>
          <p:cNvPr id="63493" name="Rectangle 5"/>
          <p:cNvSpPr>
            <a:spLocks noGrp="1" noChangeArrowheads="1"/>
          </p:cNvSpPr>
          <p:nvPr>
            <p:ph type="sldNum" sz="quarter" idx="3"/>
          </p:nvPr>
        </p:nvSpPr>
        <p:spPr bwMode="auto">
          <a:xfrm>
            <a:off x="4023836" y="9721851"/>
            <a:ext cx="3078639" cy="5111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B433B7B-7C98-430A-A141-FF665DE053E7}" type="slidenum">
              <a:rPr lang="de-DE"/>
              <a:pPr/>
              <a:t>‹Nr.›</a:t>
            </a:fld>
            <a:endParaRPr lang="de-DE"/>
          </a:p>
        </p:txBody>
      </p:sp>
    </p:spTree>
    <p:extLst>
      <p:ext uri="{BB962C8B-B14F-4D97-AF65-F5344CB8AC3E}">
        <p14:creationId xmlns:p14="http://schemas.microsoft.com/office/powerpoint/2010/main" val="1442997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1" y="1"/>
            <a:ext cx="3078639"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endParaRPr lang="de-DE"/>
          </a:p>
        </p:txBody>
      </p:sp>
      <p:sp>
        <p:nvSpPr>
          <p:cNvPr id="15363" name="Rectangle 3"/>
          <p:cNvSpPr>
            <a:spLocks noGrp="1" noChangeArrowheads="1"/>
          </p:cNvSpPr>
          <p:nvPr>
            <p:ph type="dt" idx="1"/>
          </p:nvPr>
        </p:nvSpPr>
        <p:spPr bwMode="auto">
          <a:xfrm>
            <a:off x="4023836" y="1"/>
            <a:ext cx="3078639"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fld id="{688A632A-45E9-4CCC-BB71-EFCF58D91BC2}" type="datetime1">
              <a:rPr lang="de-DE" smtClean="0"/>
              <a:t>08.11.2020</a:t>
            </a:fld>
            <a:endParaRPr lang="de-DE"/>
          </a:p>
        </p:txBody>
      </p:sp>
      <p:sp>
        <p:nvSpPr>
          <p:cNvPr id="15364" name="Rectangle 4"/>
          <p:cNvSpPr>
            <a:spLocks noGrp="1" noRot="1" noChangeAspect="1" noChangeArrowheads="1" noTextEdit="1"/>
          </p:cNvSpPr>
          <p:nvPr>
            <p:ph type="sldImg" idx="2"/>
          </p:nvPr>
        </p:nvSpPr>
        <p:spPr bwMode="auto">
          <a:xfrm>
            <a:off x="993775" y="768350"/>
            <a:ext cx="5116513" cy="3836988"/>
          </a:xfrm>
          <a:prstGeom prst="rect">
            <a:avLst/>
          </a:prstGeom>
          <a:noFill/>
          <a:ln w="9525">
            <a:solidFill>
              <a:srgbClr val="000000"/>
            </a:solidFill>
            <a:miter lim="800000"/>
            <a:headEnd/>
            <a:tailEnd/>
          </a:ln>
          <a:effectLst/>
        </p:spPr>
      </p:sp>
      <p:sp>
        <p:nvSpPr>
          <p:cNvPr id="15365" name="Rectangle 5"/>
          <p:cNvSpPr>
            <a:spLocks noGrp="1" noChangeArrowheads="1"/>
          </p:cNvSpPr>
          <p:nvPr>
            <p:ph type="body" sz="quarter" idx="3"/>
          </p:nvPr>
        </p:nvSpPr>
        <p:spPr bwMode="auto">
          <a:xfrm>
            <a:off x="710090" y="4860925"/>
            <a:ext cx="5683886"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15366" name="Rectangle 6"/>
          <p:cNvSpPr>
            <a:spLocks noGrp="1" noChangeArrowheads="1"/>
          </p:cNvSpPr>
          <p:nvPr>
            <p:ph type="ftr" sz="quarter" idx="4"/>
          </p:nvPr>
        </p:nvSpPr>
        <p:spPr bwMode="auto">
          <a:xfrm>
            <a:off x="1" y="9721851"/>
            <a:ext cx="3078639"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endParaRPr lang="de-DE"/>
          </a:p>
        </p:txBody>
      </p:sp>
      <p:sp>
        <p:nvSpPr>
          <p:cNvPr id="15367" name="Rectangle 7"/>
          <p:cNvSpPr>
            <a:spLocks noGrp="1" noChangeArrowheads="1"/>
          </p:cNvSpPr>
          <p:nvPr>
            <p:ph type="sldNum" sz="quarter" idx="5"/>
          </p:nvPr>
        </p:nvSpPr>
        <p:spPr bwMode="auto">
          <a:xfrm>
            <a:off x="4023836" y="9721851"/>
            <a:ext cx="3078639"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fld id="{B770EDFD-6343-49AF-B0F0-3F2B9924BEB0}" type="slidenum">
              <a:rPr lang="de-DE"/>
              <a:pPr/>
              <a:t>‹Nr.›</a:t>
            </a:fld>
            <a:endParaRPr lang="de-DE"/>
          </a:p>
        </p:txBody>
      </p:sp>
    </p:spTree>
    <p:extLst>
      <p:ext uri="{BB962C8B-B14F-4D97-AF65-F5344CB8AC3E}">
        <p14:creationId xmlns:p14="http://schemas.microsoft.com/office/powerpoint/2010/main" val="2658140870"/>
      </p:ext>
    </p:extLst>
  </p:cSld>
  <p:clrMap bg1="lt1" tx1="dk1" bg2="lt2" tx2="dk2" accent1="accent1" accent2="accent2" accent3="accent3" accent4="accent4" accent5="accent5" accent6="accent6" hlink="hlink" folHlink="folHlink"/>
  <p:hf hdr="0" ftr="0"/>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7B6318-EB34-42CE-8D52-3C3C72637FA1}" type="slidenum">
              <a:rPr lang="de-DE"/>
              <a:pPr/>
              <a:t>4</a:t>
            </a:fld>
            <a:endParaRPr lang="de-DE" dirty="0"/>
          </a:p>
        </p:txBody>
      </p:sp>
      <p:sp>
        <p:nvSpPr>
          <p:cNvPr id="473090" name="Rectangle 2"/>
          <p:cNvSpPr>
            <a:spLocks noGrp="1" noRot="1" noChangeAspect="1" noChangeArrowheads="1" noTextEdit="1"/>
          </p:cNvSpPr>
          <p:nvPr>
            <p:ph type="sldImg"/>
          </p:nvPr>
        </p:nvSpPr>
        <p:spPr>
          <a:ln/>
        </p:spPr>
      </p:sp>
      <p:sp>
        <p:nvSpPr>
          <p:cNvPr id="473091" name="Rectangle 3"/>
          <p:cNvSpPr>
            <a:spLocks noGrp="1" noChangeArrowheads="1"/>
          </p:cNvSpPr>
          <p:nvPr>
            <p:ph type="body" idx="1"/>
          </p:nvPr>
        </p:nvSpPr>
        <p:spPr/>
        <p:txBody>
          <a:bodyPr/>
          <a:lstStyle/>
          <a:p>
            <a:endParaRPr lang="de-DE" b="0" i="0" dirty="0"/>
          </a:p>
        </p:txBody>
      </p:sp>
    </p:spTree>
    <p:extLst>
      <p:ext uri="{BB962C8B-B14F-4D97-AF65-F5344CB8AC3E}">
        <p14:creationId xmlns:p14="http://schemas.microsoft.com/office/powerpoint/2010/main" val="2990703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7B6318-EB34-42CE-8D52-3C3C72637FA1}" type="slidenum">
              <a:rPr lang="de-DE"/>
              <a:pPr/>
              <a:t>5</a:t>
            </a:fld>
            <a:endParaRPr lang="de-DE" dirty="0"/>
          </a:p>
        </p:txBody>
      </p:sp>
      <p:sp>
        <p:nvSpPr>
          <p:cNvPr id="473090" name="Rectangle 2"/>
          <p:cNvSpPr>
            <a:spLocks noGrp="1" noRot="1" noChangeAspect="1" noChangeArrowheads="1" noTextEdit="1"/>
          </p:cNvSpPr>
          <p:nvPr>
            <p:ph type="sldImg"/>
          </p:nvPr>
        </p:nvSpPr>
        <p:spPr>
          <a:ln/>
        </p:spPr>
      </p:sp>
      <p:sp>
        <p:nvSpPr>
          <p:cNvPr id="473091" name="Rectangle 3"/>
          <p:cNvSpPr>
            <a:spLocks noGrp="1" noChangeArrowheads="1"/>
          </p:cNvSpPr>
          <p:nvPr>
            <p:ph type="body" idx="1"/>
          </p:nvPr>
        </p:nvSpPr>
        <p:spPr/>
        <p:txBody>
          <a:bodyPr/>
          <a:lstStyle/>
          <a:p>
            <a:endParaRPr lang="de-DE" b="0" i="0" dirty="0"/>
          </a:p>
        </p:txBody>
      </p:sp>
    </p:spTree>
    <p:extLst>
      <p:ext uri="{BB962C8B-B14F-4D97-AF65-F5344CB8AC3E}">
        <p14:creationId xmlns:p14="http://schemas.microsoft.com/office/powerpoint/2010/main" val="3295369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7B6318-EB34-42CE-8D52-3C3C72637FA1}" type="slidenum">
              <a:rPr lang="de-DE"/>
              <a:pPr/>
              <a:t>8</a:t>
            </a:fld>
            <a:endParaRPr lang="de-DE" dirty="0"/>
          </a:p>
        </p:txBody>
      </p:sp>
      <p:sp>
        <p:nvSpPr>
          <p:cNvPr id="473090" name="Rectangle 2"/>
          <p:cNvSpPr>
            <a:spLocks noGrp="1" noRot="1" noChangeAspect="1" noChangeArrowheads="1" noTextEdit="1"/>
          </p:cNvSpPr>
          <p:nvPr>
            <p:ph type="sldImg"/>
          </p:nvPr>
        </p:nvSpPr>
        <p:spPr>
          <a:ln/>
        </p:spPr>
      </p:sp>
      <p:sp>
        <p:nvSpPr>
          <p:cNvPr id="473091" name="Rectangle 3"/>
          <p:cNvSpPr>
            <a:spLocks noGrp="1" noChangeArrowheads="1"/>
          </p:cNvSpPr>
          <p:nvPr>
            <p:ph type="body" idx="1"/>
          </p:nvPr>
        </p:nvSpPr>
        <p:spPr/>
        <p:txBody>
          <a:bodyPr/>
          <a:lstStyle/>
          <a:p>
            <a:endParaRPr lang="de-DE" b="0" i="0" dirty="0"/>
          </a:p>
        </p:txBody>
      </p:sp>
    </p:spTree>
    <p:extLst>
      <p:ext uri="{BB962C8B-B14F-4D97-AF65-F5344CB8AC3E}">
        <p14:creationId xmlns:p14="http://schemas.microsoft.com/office/powerpoint/2010/main" val="724859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7B6318-EB34-42CE-8D52-3C3C72637FA1}" type="slidenum">
              <a:rPr lang="de-DE"/>
              <a:pPr/>
              <a:t>10</a:t>
            </a:fld>
            <a:endParaRPr lang="de-DE" dirty="0"/>
          </a:p>
        </p:txBody>
      </p:sp>
      <p:sp>
        <p:nvSpPr>
          <p:cNvPr id="473090" name="Rectangle 2"/>
          <p:cNvSpPr>
            <a:spLocks noGrp="1" noRot="1" noChangeAspect="1" noChangeArrowheads="1" noTextEdit="1"/>
          </p:cNvSpPr>
          <p:nvPr>
            <p:ph type="sldImg"/>
          </p:nvPr>
        </p:nvSpPr>
        <p:spPr>
          <a:ln/>
        </p:spPr>
      </p:sp>
      <p:sp>
        <p:nvSpPr>
          <p:cNvPr id="473091" name="Rectangle 3"/>
          <p:cNvSpPr>
            <a:spLocks noGrp="1" noChangeArrowheads="1"/>
          </p:cNvSpPr>
          <p:nvPr>
            <p:ph type="body" idx="1"/>
          </p:nvPr>
        </p:nvSpPr>
        <p:spPr/>
        <p:txBody>
          <a:bodyPr/>
          <a:lstStyle/>
          <a:p>
            <a:endParaRPr lang="de-DE" b="0" i="0" dirty="0"/>
          </a:p>
        </p:txBody>
      </p:sp>
    </p:spTree>
    <p:extLst>
      <p:ext uri="{BB962C8B-B14F-4D97-AF65-F5344CB8AC3E}">
        <p14:creationId xmlns:p14="http://schemas.microsoft.com/office/powerpoint/2010/main" val="16843965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grpSp>
        <p:nvGrpSpPr>
          <p:cNvPr id="38914" name="Group 2"/>
          <p:cNvGrpSpPr>
            <a:grpSpLocks/>
          </p:cNvGrpSpPr>
          <p:nvPr/>
        </p:nvGrpSpPr>
        <p:grpSpPr bwMode="auto">
          <a:xfrm>
            <a:off x="0" y="0"/>
            <a:ext cx="9144000" cy="6858000"/>
            <a:chOff x="0" y="0"/>
            <a:chExt cx="5760" cy="4320"/>
          </a:xfrm>
        </p:grpSpPr>
        <p:sp>
          <p:nvSpPr>
            <p:cNvPr id="3891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endParaRPr lang="de-DE" sz="2400">
                <a:latin typeface="Times New Roman" pitchFamily="18" charset="0"/>
              </a:endParaRPr>
            </a:p>
          </p:txBody>
        </p:sp>
        <p:sp>
          <p:nvSpPr>
            <p:cNvPr id="38916"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endParaRPr lang="de-DE" sz="2400">
                <a:latin typeface="Times New Roman" pitchFamily="18" charset="0"/>
              </a:endParaRPr>
            </a:p>
          </p:txBody>
        </p:sp>
        <p:grpSp>
          <p:nvGrpSpPr>
            <p:cNvPr id="38917" name="Group 5"/>
            <p:cNvGrpSpPr>
              <a:grpSpLocks/>
            </p:cNvGrpSpPr>
            <p:nvPr/>
          </p:nvGrpSpPr>
          <p:grpSpPr bwMode="auto">
            <a:xfrm>
              <a:off x="0" y="672"/>
              <a:ext cx="1806" cy="1989"/>
              <a:chOff x="0" y="672"/>
              <a:chExt cx="1806" cy="1989"/>
            </a:xfrm>
          </p:grpSpPr>
          <p:sp>
            <p:nvSpPr>
              <p:cNvPr id="38918"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endParaRPr lang="de-DE" sz="2400">
                  <a:latin typeface="Times New Roman" pitchFamily="18" charset="0"/>
                </a:endParaRPr>
              </a:p>
            </p:txBody>
          </p:sp>
          <p:sp>
            <p:nvSpPr>
              <p:cNvPr id="38919"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endParaRPr lang="de-DE" sz="2400">
                  <a:latin typeface="Times New Roman" pitchFamily="18" charset="0"/>
                </a:endParaRPr>
              </a:p>
            </p:txBody>
          </p:sp>
          <p:sp>
            <p:nvSpPr>
              <p:cNvPr id="38920"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endParaRPr lang="de-DE" sz="2400">
                  <a:latin typeface="Times New Roman" pitchFamily="18" charset="0"/>
                </a:endParaRPr>
              </a:p>
            </p:txBody>
          </p:sp>
          <p:sp>
            <p:nvSpPr>
              <p:cNvPr id="38921"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endParaRPr lang="de-DE" sz="2400">
                  <a:latin typeface="Times New Roman" pitchFamily="18" charset="0"/>
                </a:endParaRPr>
              </a:p>
            </p:txBody>
          </p:sp>
          <p:sp>
            <p:nvSpPr>
              <p:cNvPr id="38922"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endParaRPr lang="de-DE" sz="2400">
                  <a:latin typeface="Times New Roman" pitchFamily="18" charset="0"/>
                </a:endParaRPr>
              </a:p>
            </p:txBody>
          </p:sp>
          <p:sp>
            <p:nvSpPr>
              <p:cNvPr id="38923"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endParaRPr lang="de-DE" sz="2400">
                  <a:latin typeface="Times New Roman" pitchFamily="18" charset="0"/>
                </a:endParaRPr>
              </a:p>
            </p:txBody>
          </p:sp>
          <p:sp>
            <p:nvSpPr>
              <p:cNvPr id="38924"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endParaRPr lang="de-DE" sz="2400">
                  <a:latin typeface="Times New Roman" pitchFamily="18" charset="0"/>
                </a:endParaRPr>
              </a:p>
            </p:txBody>
          </p:sp>
          <p:sp>
            <p:nvSpPr>
              <p:cNvPr id="38925"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endParaRPr lang="de-DE" sz="2400">
                  <a:latin typeface="Times New Roman" pitchFamily="18" charset="0"/>
                </a:endParaRPr>
              </a:p>
            </p:txBody>
          </p:sp>
          <p:sp>
            <p:nvSpPr>
              <p:cNvPr id="38926"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endParaRPr lang="de-DE" sz="2400">
                  <a:latin typeface="Times New Roman" pitchFamily="18" charset="0"/>
                </a:endParaRPr>
              </a:p>
            </p:txBody>
          </p:sp>
          <p:sp>
            <p:nvSpPr>
              <p:cNvPr id="38927"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endParaRPr lang="de-DE" sz="2400">
                  <a:latin typeface="Times New Roman" pitchFamily="18" charset="0"/>
                </a:endParaRPr>
              </a:p>
            </p:txBody>
          </p:sp>
        </p:grpSp>
      </p:grpSp>
      <p:sp>
        <p:nvSpPr>
          <p:cNvPr id="38928" name="Rectangle 16"/>
          <p:cNvSpPr>
            <a:spLocks noGrp="1" noChangeArrowheads="1"/>
          </p:cNvSpPr>
          <p:nvPr>
            <p:ph type="dt" sz="half" idx="2"/>
          </p:nvPr>
        </p:nvSpPr>
        <p:spPr>
          <a:xfrm>
            <a:off x="468313" y="6237288"/>
            <a:ext cx="1366837" cy="457200"/>
          </a:xfrm>
        </p:spPr>
        <p:txBody>
          <a:bodyPr/>
          <a:lstStyle>
            <a:lvl1pPr>
              <a:defRPr/>
            </a:lvl1pPr>
          </a:lstStyle>
          <a:p>
            <a:r>
              <a:rPr lang="de-DE"/>
              <a:t>30.08.2019</a:t>
            </a:r>
          </a:p>
        </p:txBody>
      </p:sp>
      <p:sp>
        <p:nvSpPr>
          <p:cNvPr id="38929" name="Rectangle 17"/>
          <p:cNvSpPr>
            <a:spLocks noGrp="1" noChangeArrowheads="1"/>
          </p:cNvSpPr>
          <p:nvPr>
            <p:ph type="ftr" sz="quarter" idx="3"/>
          </p:nvPr>
        </p:nvSpPr>
        <p:spPr>
          <a:xfrm>
            <a:off x="1835150" y="6237288"/>
            <a:ext cx="5832475" cy="457200"/>
          </a:xfrm>
        </p:spPr>
        <p:txBody>
          <a:bodyPr/>
          <a:lstStyle>
            <a:lvl1pPr>
              <a:defRPr/>
            </a:lvl1pPr>
          </a:lstStyle>
          <a:p>
            <a:r>
              <a:rPr lang="de-DE"/>
              <a:t>APRA</a:t>
            </a:r>
          </a:p>
        </p:txBody>
      </p:sp>
      <p:sp>
        <p:nvSpPr>
          <p:cNvPr id="38930" name="Rectangle 18"/>
          <p:cNvSpPr>
            <a:spLocks noGrp="1" noChangeArrowheads="1"/>
          </p:cNvSpPr>
          <p:nvPr>
            <p:ph type="sldNum" sz="quarter" idx="4"/>
          </p:nvPr>
        </p:nvSpPr>
        <p:spPr/>
        <p:txBody>
          <a:bodyPr/>
          <a:lstStyle>
            <a:lvl1pPr>
              <a:defRPr/>
            </a:lvl1pPr>
          </a:lstStyle>
          <a:p>
            <a:fld id="{11BAE1F6-EE29-4AC7-86E1-65529959281E}" type="slidenum">
              <a:rPr lang="de-DE"/>
              <a:pPr/>
              <a:t>‹Nr.›</a:t>
            </a:fld>
            <a:endParaRPr lang="de-DE"/>
          </a:p>
        </p:txBody>
      </p:sp>
      <p:sp>
        <p:nvSpPr>
          <p:cNvPr id="38931"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de-DE"/>
              <a:t>Titelmasterformat durch Klicken bearbeiten</a:t>
            </a:r>
          </a:p>
        </p:txBody>
      </p:sp>
      <p:sp>
        <p:nvSpPr>
          <p:cNvPr id="38932"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de-DE"/>
              <a:t>Formatvorlage des Untertitelmasters durch Klicken bearbeiten</a:t>
            </a:r>
          </a:p>
        </p:txBody>
      </p:sp>
      <p:pic>
        <p:nvPicPr>
          <p:cNvPr id="38934" name="Picture 22" descr="FI-Logo_Lgh_ Feb"/>
          <p:cNvPicPr>
            <a:picLocks noChangeAspect="1" noChangeArrowheads="1"/>
          </p:cNvPicPr>
          <p:nvPr userDrawn="1"/>
        </p:nvPicPr>
        <p:blipFill>
          <a:blip r:embed="rId2" cstate="print"/>
          <a:srcRect/>
          <a:stretch>
            <a:fillRect/>
          </a:stretch>
        </p:blipFill>
        <p:spPr bwMode="auto">
          <a:xfrm>
            <a:off x="6588125" y="188913"/>
            <a:ext cx="2376488" cy="1357312"/>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Fußzeilenplatzhalter 3"/>
          <p:cNvSpPr>
            <a:spLocks noGrp="1"/>
          </p:cNvSpPr>
          <p:nvPr>
            <p:ph type="ftr" sz="quarter" idx="10"/>
          </p:nvPr>
        </p:nvSpPr>
        <p:spPr/>
        <p:txBody>
          <a:bodyPr/>
          <a:lstStyle>
            <a:lvl1pPr>
              <a:defRPr/>
            </a:lvl1pPr>
          </a:lstStyle>
          <a:p>
            <a:r>
              <a:rPr lang="de-DE"/>
              <a:t>APRA</a:t>
            </a:r>
          </a:p>
        </p:txBody>
      </p:sp>
      <p:sp>
        <p:nvSpPr>
          <p:cNvPr id="5" name="Foliennummernplatzhalter 4"/>
          <p:cNvSpPr>
            <a:spLocks noGrp="1"/>
          </p:cNvSpPr>
          <p:nvPr>
            <p:ph type="sldNum" sz="quarter" idx="11"/>
          </p:nvPr>
        </p:nvSpPr>
        <p:spPr/>
        <p:txBody>
          <a:bodyPr/>
          <a:lstStyle>
            <a:lvl1pPr>
              <a:defRPr/>
            </a:lvl1pPr>
          </a:lstStyle>
          <a:p>
            <a:fld id="{6A304CD4-BC71-4057-BE6F-109089F3A8BF}" type="slidenum">
              <a:rPr lang="de-DE"/>
              <a:pPr/>
              <a:t>‹Nr.›</a:t>
            </a:fld>
            <a:endParaRPr lang="de-DE"/>
          </a:p>
        </p:txBody>
      </p:sp>
      <p:sp>
        <p:nvSpPr>
          <p:cNvPr id="6" name="Datumsplatzhalter 5"/>
          <p:cNvSpPr>
            <a:spLocks noGrp="1"/>
          </p:cNvSpPr>
          <p:nvPr>
            <p:ph type="dt" sz="half" idx="12"/>
          </p:nvPr>
        </p:nvSpPr>
        <p:spPr/>
        <p:txBody>
          <a:bodyPr/>
          <a:lstStyle>
            <a:lvl1pPr>
              <a:defRPr/>
            </a:lvl1pPr>
          </a:lstStyle>
          <a:p>
            <a:r>
              <a:rPr lang="de-DE"/>
              <a:t>30.08.2019</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38925" y="457200"/>
            <a:ext cx="2058988" cy="54181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457200" y="457200"/>
            <a:ext cx="6029325" cy="5418138"/>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Fußzeilenplatzhalter 3"/>
          <p:cNvSpPr>
            <a:spLocks noGrp="1"/>
          </p:cNvSpPr>
          <p:nvPr>
            <p:ph type="ftr" sz="quarter" idx="10"/>
          </p:nvPr>
        </p:nvSpPr>
        <p:spPr/>
        <p:txBody>
          <a:bodyPr/>
          <a:lstStyle>
            <a:lvl1pPr>
              <a:defRPr/>
            </a:lvl1pPr>
          </a:lstStyle>
          <a:p>
            <a:r>
              <a:rPr lang="de-DE"/>
              <a:t>APRA</a:t>
            </a:r>
          </a:p>
        </p:txBody>
      </p:sp>
      <p:sp>
        <p:nvSpPr>
          <p:cNvPr id="5" name="Foliennummernplatzhalter 4"/>
          <p:cNvSpPr>
            <a:spLocks noGrp="1"/>
          </p:cNvSpPr>
          <p:nvPr>
            <p:ph type="sldNum" sz="quarter" idx="11"/>
          </p:nvPr>
        </p:nvSpPr>
        <p:spPr/>
        <p:txBody>
          <a:bodyPr/>
          <a:lstStyle>
            <a:lvl1pPr>
              <a:defRPr/>
            </a:lvl1pPr>
          </a:lstStyle>
          <a:p>
            <a:fld id="{02C504D4-7FA4-4080-BAA2-79B834F607A2}" type="slidenum">
              <a:rPr lang="de-DE"/>
              <a:pPr/>
              <a:t>‹Nr.›</a:t>
            </a:fld>
            <a:endParaRPr lang="de-DE"/>
          </a:p>
        </p:txBody>
      </p:sp>
      <p:sp>
        <p:nvSpPr>
          <p:cNvPr id="6" name="Datumsplatzhalter 5"/>
          <p:cNvSpPr>
            <a:spLocks noGrp="1"/>
          </p:cNvSpPr>
          <p:nvPr>
            <p:ph type="dt" sz="half" idx="12"/>
          </p:nvPr>
        </p:nvSpPr>
        <p:spPr/>
        <p:txBody>
          <a:bodyPr/>
          <a:lstStyle>
            <a:lvl1pPr>
              <a:defRPr/>
            </a:lvl1pPr>
          </a:lstStyle>
          <a:p>
            <a:r>
              <a:rPr lang="de-DE"/>
              <a:t>30.08.2019</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Fußzeilenplatzhalter 3"/>
          <p:cNvSpPr>
            <a:spLocks noGrp="1"/>
          </p:cNvSpPr>
          <p:nvPr>
            <p:ph type="ftr" sz="quarter" idx="10"/>
          </p:nvPr>
        </p:nvSpPr>
        <p:spPr/>
        <p:txBody>
          <a:bodyPr/>
          <a:lstStyle>
            <a:lvl1pPr>
              <a:defRPr/>
            </a:lvl1pPr>
          </a:lstStyle>
          <a:p>
            <a:r>
              <a:rPr lang="de-DE"/>
              <a:t>APRA</a:t>
            </a:r>
          </a:p>
        </p:txBody>
      </p:sp>
      <p:sp>
        <p:nvSpPr>
          <p:cNvPr id="5" name="Foliennummernplatzhalter 4"/>
          <p:cNvSpPr>
            <a:spLocks noGrp="1"/>
          </p:cNvSpPr>
          <p:nvPr>
            <p:ph type="sldNum" sz="quarter" idx="11"/>
          </p:nvPr>
        </p:nvSpPr>
        <p:spPr/>
        <p:txBody>
          <a:bodyPr/>
          <a:lstStyle>
            <a:lvl1pPr>
              <a:defRPr/>
            </a:lvl1pPr>
          </a:lstStyle>
          <a:p>
            <a:fld id="{C3474D37-E3B6-4067-8B90-A001B584B5B1}" type="slidenum">
              <a:rPr lang="de-DE"/>
              <a:pPr/>
              <a:t>‹Nr.›</a:t>
            </a:fld>
            <a:endParaRPr lang="de-DE"/>
          </a:p>
        </p:txBody>
      </p:sp>
      <p:sp>
        <p:nvSpPr>
          <p:cNvPr id="6" name="Datumsplatzhalter 5"/>
          <p:cNvSpPr>
            <a:spLocks noGrp="1"/>
          </p:cNvSpPr>
          <p:nvPr>
            <p:ph type="dt" sz="half" idx="12"/>
          </p:nvPr>
        </p:nvSpPr>
        <p:spPr/>
        <p:txBody>
          <a:bodyPr/>
          <a:lstStyle>
            <a:lvl1pPr>
              <a:defRPr/>
            </a:lvl1pPr>
          </a:lstStyle>
          <a:p>
            <a:r>
              <a:rPr lang="de-DE"/>
              <a:t>30.08.2019</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
        <p:nvSpPr>
          <p:cNvPr id="4" name="Fußzeilenplatzhalter 3"/>
          <p:cNvSpPr>
            <a:spLocks noGrp="1"/>
          </p:cNvSpPr>
          <p:nvPr>
            <p:ph type="ftr" sz="quarter" idx="10"/>
          </p:nvPr>
        </p:nvSpPr>
        <p:spPr/>
        <p:txBody>
          <a:bodyPr/>
          <a:lstStyle>
            <a:lvl1pPr>
              <a:defRPr/>
            </a:lvl1pPr>
          </a:lstStyle>
          <a:p>
            <a:r>
              <a:rPr lang="de-DE"/>
              <a:t>APRA</a:t>
            </a:r>
          </a:p>
        </p:txBody>
      </p:sp>
      <p:sp>
        <p:nvSpPr>
          <p:cNvPr id="5" name="Foliennummernplatzhalter 4"/>
          <p:cNvSpPr>
            <a:spLocks noGrp="1"/>
          </p:cNvSpPr>
          <p:nvPr>
            <p:ph type="sldNum" sz="quarter" idx="11"/>
          </p:nvPr>
        </p:nvSpPr>
        <p:spPr/>
        <p:txBody>
          <a:bodyPr/>
          <a:lstStyle>
            <a:lvl1pPr>
              <a:defRPr/>
            </a:lvl1pPr>
          </a:lstStyle>
          <a:p>
            <a:fld id="{D2A96F5F-A25D-443C-922F-B4F529CFDEBA}" type="slidenum">
              <a:rPr lang="de-DE"/>
              <a:pPr/>
              <a:t>‹Nr.›</a:t>
            </a:fld>
            <a:endParaRPr lang="de-DE"/>
          </a:p>
        </p:txBody>
      </p:sp>
      <p:sp>
        <p:nvSpPr>
          <p:cNvPr id="6" name="Datumsplatzhalter 5"/>
          <p:cNvSpPr>
            <a:spLocks noGrp="1"/>
          </p:cNvSpPr>
          <p:nvPr>
            <p:ph type="dt" sz="half" idx="12"/>
          </p:nvPr>
        </p:nvSpPr>
        <p:spPr/>
        <p:txBody>
          <a:bodyPr/>
          <a:lstStyle>
            <a:lvl1pPr>
              <a:defRPr/>
            </a:lvl1pPr>
          </a:lstStyle>
          <a:p>
            <a:r>
              <a:rPr lang="de-DE"/>
              <a:t>30.08.2019</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468313" y="1989138"/>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59313" y="1989138"/>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0"/>
          </p:nvPr>
        </p:nvSpPr>
        <p:spPr/>
        <p:txBody>
          <a:bodyPr/>
          <a:lstStyle>
            <a:lvl1pPr>
              <a:defRPr/>
            </a:lvl1pPr>
          </a:lstStyle>
          <a:p>
            <a:r>
              <a:rPr lang="de-DE"/>
              <a:t>APRA</a:t>
            </a:r>
          </a:p>
        </p:txBody>
      </p:sp>
      <p:sp>
        <p:nvSpPr>
          <p:cNvPr id="6" name="Foliennummernplatzhalter 5"/>
          <p:cNvSpPr>
            <a:spLocks noGrp="1"/>
          </p:cNvSpPr>
          <p:nvPr>
            <p:ph type="sldNum" sz="quarter" idx="11"/>
          </p:nvPr>
        </p:nvSpPr>
        <p:spPr/>
        <p:txBody>
          <a:bodyPr/>
          <a:lstStyle>
            <a:lvl1pPr>
              <a:defRPr/>
            </a:lvl1pPr>
          </a:lstStyle>
          <a:p>
            <a:fld id="{8DE4E065-4A61-4293-8E01-098B230A6658}" type="slidenum">
              <a:rPr lang="de-DE"/>
              <a:pPr/>
              <a:t>‹Nr.›</a:t>
            </a:fld>
            <a:endParaRPr lang="de-DE"/>
          </a:p>
        </p:txBody>
      </p:sp>
      <p:sp>
        <p:nvSpPr>
          <p:cNvPr id="7" name="Datumsplatzhalter 6"/>
          <p:cNvSpPr>
            <a:spLocks noGrp="1"/>
          </p:cNvSpPr>
          <p:nvPr>
            <p:ph type="dt" sz="half" idx="12"/>
          </p:nvPr>
        </p:nvSpPr>
        <p:spPr/>
        <p:txBody>
          <a:bodyPr/>
          <a:lstStyle>
            <a:lvl1pPr>
              <a:defRPr/>
            </a:lvl1pPr>
          </a:lstStyle>
          <a:p>
            <a:r>
              <a:rPr lang="de-DE"/>
              <a:t>30.08.2019</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7" name="Fußzeilenplatzhalter 6"/>
          <p:cNvSpPr>
            <a:spLocks noGrp="1"/>
          </p:cNvSpPr>
          <p:nvPr>
            <p:ph type="ftr" sz="quarter" idx="10"/>
          </p:nvPr>
        </p:nvSpPr>
        <p:spPr/>
        <p:txBody>
          <a:bodyPr/>
          <a:lstStyle>
            <a:lvl1pPr>
              <a:defRPr/>
            </a:lvl1pPr>
          </a:lstStyle>
          <a:p>
            <a:r>
              <a:rPr lang="de-DE"/>
              <a:t>APRA</a:t>
            </a:r>
          </a:p>
        </p:txBody>
      </p:sp>
      <p:sp>
        <p:nvSpPr>
          <p:cNvPr id="8" name="Foliennummernplatzhalter 7"/>
          <p:cNvSpPr>
            <a:spLocks noGrp="1"/>
          </p:cNvSpPr>
          <p:nvPr>
            <p:ph type="sldNum" sz="quarter" idx="11"/>
          </p:nvPr>
        </p:nvSpPr>
        <p:spPr/>
        <p:txBody>
          <a:bodyPr/>
          <a:lstStyle>
            <a:lvl1pPr>
              <a:defRPr/>
            </a:lvl1pPr>
          </a:lstStyle>
          <a:p>
            <a:fld id="{32D5FD40-3810-4D72-A717-FB1AEA5E92FC}" type="slidenum">
              <a:rPr lang="de-DE"/>
              <a:pPr/>
              <a:t>‹Nr.›</a:t>
            </a:fld>
            <a:endParaRPr lang="de-DE"/>
          </a:p>
        </p:txBody>
      </p:sp>
      <p:sp>
        <p:nvSpPr>
          <p:cNvPr id="9" name="Datumsplatzhalter 8"/>
          <p:cNvSpPr>
            <a:spLocks noGrp="1"/>
          </p:cNvSpPr>
          <p:nvPr>
            <p:ph type="dt" sz="half" idx="12"/>
          </p:nvPr>
        </p:nvSpPr>
        <p:spPr/>
        <p:txBody>
          <a:bodyPr/>
          <a:lstStyle>
            <a:lvl1pPr>
              <a:defRPr/>
            </a:lvl1pPr>
          </a:lstStyle>
          <a:p>
            <a:r>
              <a:rPr lang="de-DE"/>
              <a:t>30.08.2019</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Fußzeilenplatzhalter 2"/>
          <p:cNvSpPr>
            <a:spLocks noGrp="1"/>
          </p:cNvSpPr>
          <p:nvPr>
            <p:ph type="ftr" sz="quarter" idx="10"/>
          </p:nvPr>
        </p:nvSpPr>
        <p:spPr/>
        <p:txBody>
          <a:bodyPr/>
          <a:lstStyle>
            <a:lvl1pPr>
              <a:defRPr/>
            </a:lvl1pPr>
          </a:lstStyle>
          <a:p>
            <a:r>
              <a:rPr lang="de-DE"/>
              <a:t>APRA</a:t>
            </a:r>
          </a:p>
        </p:txBody>
      </p:sp>
      <p:sp>
        <p:nvSpPr>
          <p:cNvPr id="4" name="Foliennummernplatzhalter 3"/>
          <p:cNvSpPr>
            <a:spLocks noGrp="1"/>
          </p:cNvSpPr>
          <p:nvPr>
            <p:ph type="sldNum" sz="quarter" idx="11"/>
          </p:nvPr>
        </p:nvSpPr>
        <p:spPr/>
        <p:txBody>
          <a:bodyPr/>
          <a:lstStyle>
            <a:lvl1pPr>
              <a:defRPr/>
            </a:lvl1pPr>
          </a:lstStyle>
          <a:p>
            <a:fld id="{CA91D4F2-6CA2-4F00-97D3-EF6A5608AD70}" type="slidenum">
              <a:rPr lang="de-DE"/>
              <a:pPr/>
              <a:t>‹Nr.›</a:t>
            </a:fld>
            <a:endParaRPr lang="de-DE"/>
          </a:p>
        </p:txBody>
      </p:sp>
      <p:sp>
        <p:nvSpPr>
          <p:cNvPr id="5" name="Datumsplatzhalter 4"/>
          <p:cNvSpPr>
            <a:spLocks noGrp="1"/>
          </p:cNvSpPr>
          <p:nvPr>
            <p:ph type="dt" sz="half" idx="12"/>
          </p:nvPr>
        </p:nvSpPr>
        <p:spPr/>
        <p:txBody>
          <a:bodyPr/>
          <a:lstStyle>
            <a:lvl1pPr>
              <a:defRPr/>
            </a:lvl1pPr>
          </a:lstStyle>
          <a:p>
            <a:r>
              <a:rPr lang="de-DE"/>
              <a:t>30.08.2019</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p:txBody>
          <a:bodyPr/>
          <a:lstStyle>
            <a:lvl1pPr>
              <a:defRPr/>
            </a:lvl1pPr>
          </a:lstStyle>
          <a:p>
            <a:r>
              <a:rPr lang="de-DE"/>
              <a:t>APRA</a:t>
            </a:r>
          </a:p>
        </p:txBody>
      </p:sp>
      <p:sp>
        <p:nvSpPr>
          <p:cNvPr id="3" name="Foliennummernplatzhalter 2"/>
          <p:cNvSpPr>
            <a:spLocks noGrp="1"/>
          </p:cNvSpPr>
          <p:nvPr>
            <p:ph type="sldNum" sz="quarter" idx="11"/>
          </p:nvPr>
        </p:nvSpPr>
        <p:spPr/>
        <p:txBody>
          <a:bodyPr/>
          <a:lstStyle>
            <a:lvl1pPr>
              <a:defRPr/>
            </a:lvl1pPr>
          </a:lstStyle>
          <a:p>
            <a:fld id="{1B4B587F-6C71-4197-B45B-532D4EFD048D}" type="slidenum">
              <a:rPr lang="de-DE"/>
              <a:pPr/>
              <a:t>‹Nr.›</a:t>
            </a:fld>
            <a:endParaRPr lang="de-DE"/>
          </a:p>
        </p:txBody>
      </p:sp>
      <p:sp>
        <p:nvSpPr>
          <p:cNvPr id="4" name="Datumsplatzhalter 3"/>
          <p:cNvSpPr>
            <a:spLocks noGrp="1"/>
          </p:cNvSpPr>
          <p:nvPr>
            <p:ph type="dt" sz="half" idx="12"/>
          </p:nvPr>
        </p:nvSpPr>
        <p:spPr/>
        <p:txBody>
          <a:bodyPr/>
          <a:lstStyle>
            <a:lvl1pPr>
              <a:defRPr/>
            </a:lvl1pPr>
          </a:lstStyle>
          <a:p>
            <a:r>
              <a:rPr lang="de-DE"/>
              <a:t>30.08.2019</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Fußzeilenplatzhalter 4"/>
          <p:cNvSpPr>
            <a:spLocks noGrp="1"/>
          </p:cNvSpPr>
          <p:nvPr>
            <p:ph type="ftr" sz="quarter" idx="10"/>
          </p:nvPr>
        </p:nvSpPr>
        <p:spPr/>
        <p:txBody>
          <a:bodyPr/>
          <a:lstStyle>
            <a:lvl1pPr>
              <a:defRPr/>
            </a:lvl1pPr>
          </a:lstStyle>
          <a:p>
            <a:r>
              <a:rPr lang="de-DE"/>
              <a:t>APRA</a:t>
            </a:r>
          </a:p>
        </p:txBody>
      </p:sp>
      <p:sp>
        <p:nvSpPr>
          <p:cNvPr id="6" name="Foliennummernplatzhalter 5"/>
          <p:cNvSpPr>
            <a:spLocks noGrp="1"/>
          </p:cNvSpPr>
          <p:nvPr>
            <p:ph type="sldNum" sz="quarter" idx="11"/>
          </p:nvPr>
        </p:nvSpPr>
        <p:spPr/>
        <p:txBody>
          <a:bodyPr/>
          <a:lstStyle>
            <a:lvl1pPr>
              <a:defRPr/>
            </a:lvl1pPr>
          </a:lstStyle>
          <a:p>
            <a:fld id="{7F65CB92-C73A-4CDF-9D1C-6255A78DB2CA}" type="slidenum">
              <a:rPr lang="de-DE"/>
              <a:pPr/>
              <a:t>‹Nr.›</a:t>
            </a:fld>
            <a:endParaRPr lang="de-DE"/>
          </a:p>
        </p:txBody>
      </p:sp>
      <p:sp>
        <p:nvSpPr>
          <p:cNvPr id="7" name="Datumsplatzhalter 6"/>
          <p:cNvSpPr>
            <a:spLocks noGrp="1"/>
          </p:cNvSpPr>
          <p:nvPr>
            <p:ph type="dt" sz="half" idx="12"/>
          </p:nvPr>
        </p:nvSpPr>
        <p:spPr/>
        <p:txBody>
          <a:bodyPr/>
          <a:lstStyle>
            <a:lvl1pPr>
              <a:defRPr/>
            </a:lvl1pPr>
          </a:lstStyle>
          <a:p>
            <a:r>
              <a:rPr lang="de-DE"/>
              <a:t>30.08.2019</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Fußzeilenplatzhalter 4"/>
          <p:cNvSpPr>
            <a:spLocks noGrp="1"/>
          </p:cNvSpPr>
          <p:nvPr>
            <p:ph type="ftr" sz="quarter" idx="10"/>
          </p:nvPr>
        </p:nvSpPr>
        <p:spPr/>
        <p:txBody>
          <a:bodyPr/>
          <a:lstStyle>
            <a:lvl1pPr>
              <a:defRPr/>
            </a:lvl1pPr>
          </a:lstStyle>
          <a:p>
            <a:r>
              <a:rPr lang="de-DE"/>
              <a:t>APRA</a:t>
            </a:r>
          </a:p>
        </p:txBody>
      </p:sp>
      <p:sp>
        <p:nvSpPr>
          <p:cNvPr id="6" name="Foliennummernplatzhalter 5"/>
          <p:cNvSpPr>
            <a:spLocks noGrp="1"/>
          </p:cNvSpPr>
          <p:nvPr>
            <p:ph type="sldNum" sz="quarter" idx="11"/>
          </p:nvPr>
        </p:nvSpPr>
        <p:spPr/>
        <p:txBody>
          <a:bodyPr/>
          <a:lstStyle>
            <a:lvl1pPr>
              <a:defRPr/>
            </a:lvl1pPr>
          </a:lstStyle>
          <a:p>
            <a:fld id="{3AF5CBAB-5558-4CAC-B6D7-394AA5C77D8D}" type="slidenum">
              <a:rPr lang="de-DE"/>
              <a:pPr/>
              <a:t>‹Nr.›</a:t>
            </a:fld>
            <a:endParaRPr lang="de-DE"/>
          </a:p>
        </p:txBody>
      </p:sp>
      <p:sp>
        <p:nvSpPr>
          <p:cNvPr id="7" name="Datumsplatzhalter 6"/>
          <p:cNvSpPr>
            <a:spLocks noGrp="1"/>
          </p:cNvSpPr>
          <p:nvPr>
            <p:ph type="dt" sz="half" idx="12"/>
          </p:nvPr>
        </p:nvSpPr>
        <p:spPr/>
        <p:txBody>
          <a:bodyPr/>
          <a:lstStyle>
            <a:lvl1pPr>
              <a:defRPr/>
            </a:lvl1pPr>
          </a:lstStyle>
          <a:p>
            <a:r>
              <a:rPr lang="de-DE"/>
              <a:t>30.08.2019</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ftr" sz="quarter" idx="3"/>
          </p:nvPr>
        </p:nvSpPr>
        <p:spPr bwMode="auto">
          <a:xfrm>
            <a:off x="1763713" y="6237288"/>
            <a:ext cx="5903912"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vl1pPr>
          </a:lstStyle>
          <a:p>
            <a:r>
              <a:rPr lang="de-DE"/>
              <a:t>APRA</a:t>
            </a:r>
          </a:p>
        </p:txBody>
      </p:sp>
      <p:sp>
        <p:nvSpPr>
          <p:cNvPr id="37891" name="Rectangle 3"/>
          <p:cNvSpPr>
            <a:spLocks noGrp="1" noChangeArrowheads="1"/>
          </p:cNvSpPr>
          <p:nvPr>
            <p:ph type="sldNum" sz="quarter" idx="4"/>
          </p:nvPr>
        </p:nvSpPr>
        <p:spPr bwMode="auto">
          <a:xfrm>
            <a:off x="7667625" y="6237288"/>
            <a:ext cx="10541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Black" pitchFamily="34" charset="0"/>
              </a:defRPr>
            </a:lvl1pPr>
          </a:lstStyle>
          <a:p>
            <a:fld id="{BF09A154-FC0D-4AC1-BE50-B1CBA04DBAE5}" type="slidenum">
              <a:rPr lang="de-DE"/>
              <a:pPr/>
              <a:t>‹Nr.›</a:t>
            </a:fld>
            <a:endParaRPr lang="de-DE"/>
          </a:p>
        </p:txBody>
      </p:sp>
      <p:grpSp>
        <p:nvGrpSpPr>
          <p:cNvPr id="37892" name="Group 4"/>
          <p:cNvGrpSpPr>
            <a:grpSpLocks/>
          </p:cNvGrpSpPr>
          <p:nvPr/>
        </p:nvGrpSpPr>
        <p:grpSpPr bwMode="auto">
          <a:xfrm>
            <a:off x="0" y="0"/>
            <a:ext cx="9144000" cy="546100"/>
            <a:chOff x="0" y="0"/>
            <a:chExt cx="5760" cy="344"/>
          </a:xfrm>
        </p:grpSpPr>
        <p:sp>
          <p:nvSpPr>
            <p:cNvPr id="37893"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endParaRPr lang="de-DE" sz="2400">
                <a:latin typeface="Times New Roman" pitchFamily="18" charset="0"/>
              </a:endParaRPr>
            </a:p>
          </p:txBody>
        </p:sp>
        <p:sp>
          <p:nvSpPr>
            <p:cNvPr id="37894"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endParaRPr lang="de-DE" sz="2400">
                <a:latin typeface="Times New Roman" pitchFamily="18" charset="0"/>
              </a:endParaRPr>
            </a:p>
          </p:txBody>
        </p:sp>
        <p:sp>
          <p:nvSpPr>
            <p:cNvPr id="37895"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endParaRPr lang="de-DE">
                <a:solidFill>
                  <a:schemeClr val="hlink"/>
                </a:solidFill>
              </a:endParaRPr>
            </a:p>
          </p:txBody>
        </p:sp>
        <p:sp>
          <p:nvSpPr>
            <p:cNvPr id="37896"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endParaRPr lang="de-DE">
                <a:solidFill>
                  <a:schemeClr val="hlink"/>
                </a:solidFill>
              </a:endParaRPr>
            </a:p>
          </p:txBody>
        </p:sp>
        <p:sp>
          <p:nvSpPr>
            <p:cNvPr id="37897"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endParaRPr lang="de-DE">
                <a:solidFill>
                  <a:schemeClr val="accent2"/>
                </a:solidFill>
              </a:endParaRPr>
            </a:p>
          </p:txBody>
        </p:sp>
        <p:sp>
          <p:nvSpPr>
            <p:cNvPr id="37898"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endParaRPr lang="de-DE">
                <a:solidFill>
                  <a:schemeClr val="hlink"/>
                </a:solidFill>
              </a:endParaRPr>
            </a:p>
          </p:txBody>
        </p:sp>
        <p:sp>
          <p:nvSpPr>
            <p:cNvPr id="37899"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endParaRPr lang="de-DE" sz="2400">
                <a:latin typeface="Times New Roman" pitchFamily="18" charset="0"/>
              </a:endParaRPr>
            </a:p>
          </p:txBody>
        </p:sp>
        <p:sp>
          <p:nvSpPr>
            <p:cNvPr id="37900"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endParaRPr lang="de-DE">
                <a:solidFill>
                  <a:schemeClr val="accent2"/>
                </a:solidFill>
              </a:endParaRPr>
            </a:p>
          </p:txBody>
        </p:sp>
        <p:sp>
          <p:nvSpPr>
            <p:cNvPr id="37901"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endParaRPr lang="de-DE">
                <a:solidFill>
                  <a:schemeClr val="accent2"/>
                </a:solidFill>
              </a:endParaRPr>
            </a:p>
          </p:txBody>
        </p:sp>
      </p:grpSp>
      <p:sp>
        <p:nvSpPr>
          <p:cNvPr id="37902" name="Rectangle 14"/>
          <p:cNvSpPr>
            <a:spLocks noGrp="1" noChangeArrowheads="1"/>
          </p:cNvSpPr>
          <p:nvPr>
            <p:ph type="title"/>
          </p:nvPr>
        </p:nvSpPr>
        <p:spPr bwMode="auto">
          <a:xfrm>
            <a:off x="457200" y="457200"/>
            <a:ext cx="8229600" cy="1371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de-DE"/>
              <a:t>Titelmasterformat durch Klicken bearbeiten</a:t>
            </a:r>
          </a:p>
        </p:txBody>
      </p:sp>
      <p:sp>
        <p:nvSpPr>
          <p:cNvPr id="37903" name="Rectangle 15"/>
          <p:cNvSpPr>
            <a:spLocks noGrp="1" noChangeArrowheads="1"/>
          </p:cNvSpPr>
          <p:nvPr>
            <p:ph type="body" idx="1"/>
          </p:nvPr>
        </p:nvSpPr>
        <p:spPr bwMode="auto">
          <a:xfrm>
            <a:off x="468313" y="1989138"/>
            <a:ext cx="8229600" cy="3886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37904" name="Rectangle 16"/>
          <p:cNvSpPr>
            <a:spLocks noGrp="1" noChangeArrowheads="1"/>
          </p:cNvSpPr>
          <p:nvPr>
            <p:ph type="dt" sz="half" idx="2"/>
          </p:nvPr>
        </p:nvSpPr>
        <p:spPr bwMode="auto">
          <a:xfrm>
            <a:off x="395288" y="6237288"/>
            <a:ext cx="1368425"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r>
              <a:rPr lang="de-DE"/>
              <a:t>30.08.2019</a:t>
            </a:r>
          </a:p>
        </p:txBody>
      </p:sp>
      <p:pic>
        <p:nvPicPr>
          <p:cNvPr id="37906" name="Picture 18" descr="FI-Logo_Lgh_ Feb"/>
          <p:cNvPicPr>
            <a:picLocks noChangeAspect="1" noChangeArrowheads="1"/>
          </p:cNvPicPr>
          <p:nvPr userDrawn="1"/>
        </p:nvPicPr>
        <p:blipFill>
          <a:blip r:embed="rId13" cstate="print"/>
          <a:srcRect/>
          <a:stretch>
            <a:fillRect/>
          </a:stretch>
        </p:blipFill>
        <p:spPr bwMode="auto">
          <a:xfrm>
            <a:off x="6588125" y="476250"/>
            <a:ext cx="2376488" cy="1357313"/>
          </a:xfrm>
          <a:prstGeom prst="rect">
            <a:avLst/>
          </a:prstGeom>
          <a:noFill/>
        </p:spPr>
      </p:pic>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hdr="0"/>
  <p:txStyles>
    <p:titleStyle>
      <a:lvl1pPr algn="l" rtl="0" fontAlgn="base">
        <a:spcBef>
          <a:spcPct val="0"/>
        </a:spcBef>
        <a:spcAft>
          <a:spcPct val="0"/>
        </a:spcAft>
        <a:defRPr sz="4400">
          <a:solidFill>
            <a:schemeClr val="tx1"/>
          </a:solidFill>
          <a:latin typeface="+mj-lt"/>
          <a:ea typeface="+mj-ea"/>
          <a:cs typeface="+mj-cs"/>
        </a:defRPr>
      </a:lvl1pPr>
      <a:lvl2pPr algn="l" rtl="0" fontAlgn="base">
        <a:spcBef>
          <a:spcPct val="0"/>
        </a:spcBef>
        <a:spcAft>
          <a:spcPct val="0"/>
        </a:spcAft>
        <a:defRPr sz="4400">
          <a:solidFill>
            <a:schemeClr val="tx1"/>
          </a:solidFill>
          <a:latin typeface="Arial" charset="0"/>
          <a:cs typeface="Arial" charset="0"/>
        </a:defRPr>
      </a:lvl2pPr>
      <a:lvl3pPr algn="l" rtl="0" fontAlgn="base">
        <a:spcBef>
          <a:spcPct val="0"/>
        </a:spcBef>
        <a:spcAft>
          <a:spcPct val="0"/>
        </a:spcAft>
        <a:defRPr sz="4400">
          <a:solidFill>
            <a:schemeClr val="tx1"/>
          </a:solidFill>
          <a:latin typeface="Arial" charset="0"/>
          <a:cs typeface="Arial" charset="0"/>
        </a:defRPr>
      </a:lvl3pPr>
      <a:lvl4pPr algn="l" rtl="0" fontAlgn="base">
        <a:spcBef>
          <a:spcPct val="0"/>
        </a:spcBef>
        <a:spcAft>
          <a:spcPct val="0"/>
        </a:spcAft>
        <a:defRPr sz="4400">
          <a:solidFill>
            <a:schemeClr val="tx1"/>
          </a:solidFill>
          <a:latin typeface="Arial" charset="0"/>
          <a:cs typeface="Arial" charset="0"/>
        </a:defRPr>
      </a:lvl4pPr>
      <a:lvl5pPr algn="l" rtl="0" fontAlgn="base">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p:titleStyle>
    <p:body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cs typeface="+mn-cs"/>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cs typeface="+mn-cs"/>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cs typeface="+mn-cs"/>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6"/>
          <p:cNvSpPr>
            <a:spLocks noGrp="1" noChangeArrowheads="1"/>
          </p:cNvSpPr>
          <p:nvPr>
            <p:ph type="dt" sz="half" idx="2"/>
          </p:nvPr>
        </p:nvSpPr>
        <p:spPr/>
        <p:txBody>
          <a:bodyPr/>
          <a:lstStyle/>
          <a:p>
            <a:r>
              <a:rPr lang="de-DE"/>
              <a:t>30.08.2019</a:t>
            </a:r>
          </a:p>
        </p:txBody>
      </p:sp>
      <p:sp>
        <p:nvSpPr>
          <p:cNvPr id="5" name="Rectangle 17"/>
          <p:cNvSpPr>
            <a:spLocks noGrp="1" noChangeArrowheads="1"/>
          </p:cNvSpPr>
          <p:nvPr>
            <p:ph type="ftr" sz="quarter" idx="3"/>
          </p:nvPr>
        </p:nvSpPr>
        <p:spPr/>
        <p:txBody>
          <a:bodyPr/>
          <a:lstStyle/>
          <a:p>
            <a:r>
              <a:rPr lang="de-DE"/>
              <a:t>APRA</a:t>
            </a:r>
            <a:endParaRPr lang="de-DE" dirty="0"/>
          </a:p>
        </p:txBody>
      </p:sp>
      <p:sp>
        <p:nvSpPr>
          <p:cNvPr id="6" name="Rectangle 18"/>
          <p:cNvSpPr>
            <a:spLocks noGrp="1" noChangeArrowheads="1"/>
          </p:cNvSpPr>
          <p:nvPr>
            <p:ph type="sldNum" sz="quarter" idx="4"/>
          </p:nvPr>
        </p:nvSpPr>
        <p:spPr/>
        <p:txBody>
          <a:bodyPr/>
          <a:lstStyle/>
          <a:p>
            <a:fld id="{604B4323-B207-42D0-A7C5-A6A06A173E61}" type="slidenum">
              <a:rPr lang="de-DE" smtClean="0"/>
              <a:pPr/>
              <a:t>1</a:t>
            </a:fld>
            <a:endParaRPr lang="de-DE"/>
          </a:p>
        </p:txBody>
      </p:sp>
      <p:sp>
        <p:nvSpPr>
          <p:cNvPr id="2050" name="Rectangle 2"/>
          <p:cNvSpPr>
            <a:spLocks noGrp="1" noChangeArrowheads="1"/>
          </p:cNvSpPr>
          <p:nvPr>
            <p:ph type="ctrTitle"/>
          </p:nvPr>
        </p:nvSpPr>
        <p:spPr/>
        <p:txBody>
          <a:bodyPr/>
          <a:lstStyle/>
          <a:p>
            <a:r>
              <a:rPr lang="de-DE" sz="2800" dirty="0"/>
              <a:t>LS 2.3 Vergleichende Machbarkeitsstudie Linux statt Windows im Kundenauftrag durchführen</a:t>
            </a:r>
            <a:br>
              <a:rPr lang="de-DE" sz="2800" dirty="0"/>
            </a:br>
            <a:endParaRPr lang="de-DE" sz="2800" dirty="0"/>
          </a:p>
        </p:txBody>
      </p:sp>
      <p:sp>
        <p:nvSpPr>
          <p:cNvPr id="15" name="Untertitel 14"/>
          <p:cNvSpPr>
            <a:spLocks noGrp="1"/>
          </p:cNvSpPr>
          <p:nvPr>
            <p:ph type="subTitle" idx="1"/>
          </p:nvPr>
        </p:nvSpPr>
        <p:spPr/>
        <p:txBody>
          <a:bodyPr/>
          <a:lstStyle/>
          <a:p>
            <a:r>
              <a:rPr lang="de-DE" sz="2400" dirty="0"/>
              <a:t>Was ist </a:t>
            </a:r>
            <a:r>
              <a:rPr lang="de-DE" sz="2400"/>
              <a:t>ein Betriebssystem ?</a:t>
            </a:r>
            <a:endParaRPr lang="de-DE"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r>
              <a:rPr lang="de-DE"/>
              <a:t>30.08.2019</a:t>
            </a:r>
            <a:endParaRPr lang="de-DE" dirty="0"/>
          </a:p>
        </p:txBody>
      </p:sp>
      <p:sp>
        <p:nvSpPr>
          <p:cNvPr id="5" name="Fußzeilenplatzhalter 4"/>
          <p:cNvSpPr>
            <a:spLocks noGrp="1"/>
          </p:cNvSpPr>
          <p:nvPr>
            <p:ph type="ftr" sz="quarter" idx="11"/>
          </p:nvPr>
        </p:nvSpPr>
        <p:spPr/>
        <p:txBody>
          <a:bodyPr/>
          <a:lstStyle/>
          <a:p>
            <a:r>
              <a:rPr lang="de-DE"/>
              <a:t>APRA</a:t>
            </a:r>
            <a:endParaRPr lang="de-DE" dirty="0"/>
          </a:p>
        </p:txBody>
      </p:sp>
      <p:sp>
        <p:nvSpPr>
          <p:cNvPr id="464900" name="Rectangle 4"/>
          <p:cNvSpPr>
            <a:spLocks noGrp="1" noChangeArrowheads="1"/>
          </p:cNvSpPr>
          <p:nvPr>
            <p:ph type="title"/>
          </p:nvPr>
        </p:nvSpPr>
        <p:spPr/>
        <p:txBody>
          <a:bodyPr/>
          <a:lstStyle/>
          <a:p>
            <a:r>
              <a:rPr lang="de-DE" dirty="0"/>
              <a:t>Klassifikation BS nach Betriebsarten</a:t>
            </a:r>
          </a:p>
        </p:txBody>
      </p:sp>
      <p:sp>
        <p:nvSpPr>
          <p:cNvPr id="464901" name="Rectangle 5"/>
          <p:cNvSpPr>
            <a:spLocks noGrp="1" noChangeArrowheads="1"/>
          </p:cNvSpPr>
          <p:nvPr>
            <p:ph type="body" idx="1"/>
          </p:nvPr>
        </p:nvSpPr>
        <p:spPr/>
        <p:txBody>
          <a:bodyPr/>
          <a:lstStyle/>
          <a:p>
            <a:pPr>
              <a:lnSpc>
                <a:spcPct val="90000"/>
              </a:lnSpc>
            </a:pPr>
            <a:r>
              <a:rPr lang="de-DE" sz="1800" b="1" dirty="0"/>
              <a:t>Klassifikation nach Auftragsbearbeitung</a:t>
            </a:r>
          </a:p>
          <a:p>
            <a:pPr>
              <a:lnSpc>
                <a:spcPct val="120000"/>
              </a:lnSpc>
              <a:buFont typeface="Arial" charset="0"/>
              <a:buChar char="–"/>
            </a:pPr>
            <a:r>
              <a:rPr lang="de-DE" sz="1800" dirty="0"/>
              <a:t>Stapelverarbeitung </a:t>
            </a:r>
            <a:r>
              <a:rPr lang="en-US" sz="1800" i="1" dirty="0"/>
              <a:t>(Batch Processing)</a:t>
            </a:r>
          </a:p>
          <a:p>
            <a:pPr lvl="1">
              <a:lnSpc>
                <a:spcPct val="120000"/>
              </a:lnSpc>
              <a:buFont typeface="Arial" charset="0"/>
              <a:buChar char="–"/>
            </a:pPr>
            <a:r>
              <a:rPr lang="de-DE" sz="1600" dirty="0"/>
              <a:t>Eine Aufgabe nach der anderen</a:t>
            </a:r>
          </a:p>
          <a:p>
            <a:pPr>
              <a:lnSpc>
                <a:spcPct val="120000"/>
              </a:lnSpc>
              <a:buFont typeface="Arial" charset="0"/>
              <a:buChar char="–"/>
            </a:pPr>
            <a:r>
              <a:rPr lang="de-DE" sz="1800" dirty="0"/>
              <a:t>Interaktiver Betrieb </a:t>
            </a:r>
            <a:r>
              <a:rPr lang="en-US" sz="1800" i="1" dirty="0"/>
              <a:t>(Interactive Processing)</a:t>
            </a:r>
          </a:p>
          <a:p>
            <a:pPr lvl="1">
              <a:lnSpc>
                <a:spcPct val="120000"/>
              </a:lnSpc>
              <a:buFont typeface="Arial" charset="0"/>
              <a:buChar char="–"/>
            </a:pPr>
            <a:r>
              <a:rPr lang="de-DE" sz="1600" dirty="0"/>
              <a:t>Rechner reagiert sofort auf Befehle</a:t>
            </a:r>
          </a:p>
          <a:p>
            <a:pPr>
              <a:lnSpc>
                <a:spcPct val="120000"/>
              </a:lnSpc>
              <a:buFont typeface="Arial" charset="0"/>
              <a:buChar char="–"/>
            </a:pPr>
            <a:r>
              <a:rPr lang="en-US" sz="1800" i="1" dirty="0"/>
              <a:t>Time-Sharing</a:t>
            </a:r>
            <a:r>
              <a:rPr lang="de-DE" sz="1800" dirty="0"/>
              <a:t> Betrieb</a:t>
            </a:r>
          </a:p>
          <a:p>
            <a:pPr lvl="1">
              <a:lnSpc>
                <a:spcPct val="120000"/>
              </a:lnSpc>
              <a:buFont typeface="Arial" charset="0"/>
              <a:buChar char="–"/>
            </a:pPr>
            <a:r>
              <a:rPr lang="de-DE" sz="1600" dirty="0"/>
              <a:t>Rechenzeit wird über mehrere Benutzer oder Programme aufgeteilt</a:t>
            </a:r>
          </a:p>
          <a:p>
            <a:pPr>
              <a:lnSpc>
                <a:spcPct val="120000"/>
              </a:lnSpc>
              <a:buFont typeface="Arial" charset="0"/>
              <a:buChar char="–"/>
            </a:pPr>
            <a:r>
              <a:rPr lang="de-DE" sz="1800" dirty="0"/>
              <a:t>Echtzeitbetrieb </a:t>
            </a:r>
            <a:r>
              <a:rPr lang="en-US" sz="1800" i="1" dirty="0"/>
              <a:t>(Real-Time Processing)</a:t>
            </a:r>
          </a:p>
          <a:p>
            <a:pPr lvl="1">
              <a:lnSpc>
                <a:spcPct val="120000"/>
              </a:lnSpc>
              <a:buFont typeface="Arial" charset="0"/>
              <a:buChar char="–"/>
            </a:pPr>
            <a:r>
              <a:rPr lang="de-DE" sz="1600" dirty="0"/>
              <a:t>Rechner reagiert innerhalb fester vorgegebener Zeitschranken</a:t>
            </a:r>
          </a:p>
          <a:p>
            <a:pPr>
              <a:lnSpc>
                <a:spcPct val="90000"/>
              </a:lnSpc>
            </a:pPr>
            <a:endParaRPr lang="de-DE" sz="900" b="1" dirty="0"/>
          </a:p>
          <a:p>
            <a:pPr>
              <a:lnSpc>
                <a:spcPct val="90000"/>
              </a:lnSpc>
            </a:pPr>
            <a:r>
              <a:rPr lang="de-DE" sz="1800" b="1" dirty="0"/>
              <a:t>Ein- oder Mehrprozessbetrieb </a:t>
            </a:r>
            <a:r>
              <a:rPr lang="en-US" sz="1800" i="1" dirty="0"/>
              <a:t>(Singletasking, Multitasking)</a:t>
            </a:r>
          </a:p>
          <a:p>
            <a:pPr>
              <a:lnSpc>
                <a:spcPct val="90000"/>
              </a:lnSpc>
            </a:pPr>
            <a:endParaRPr lang="de-DE" sz="900" b="1" dirty="0"/>
          </a:p>
          <a:p>
            <a:pPr>
              <a:lnSpc>
                <a:spcPct val="90000"/>
              </a:lnSpc>
            </a:pPr>
            <a:r>
              <a:rPr lang="de-DE" sz="1800" b="1" dirty="0"/>
              <a:t>Ein- oder Mehrbenutzerbetrieb </a:t>
            </a:r>
            <a:r>
              <a:rPr lang="en-US" sz="1800" i="1" dirty="0"/>
              <a:t>(Single-User, Multi-User)</a:t>
            </a:r>
          </a:p>
          <a:p>
            <a:pPr>
              <a:lnSpc>
                <a:spcPct val="90000"/>
              </a:lnSpc>
            </a:pPr>
            <a:endParaRPr lang="de-DE" sz="1800" b="1" dirty="0"/>
          </a:p>
        </p:txBody>
      </p:sp>
      <p:sp>
        <p:nvSpPr>
          <p:cNvPr id="2" name="Foliennummernplatzhalter 1">
            <a:extLst>
              <a:ext uri="{FF2B5EF4-FFF2-40B4-BE49-F238E27FC236}">
                <a16:creationId xmlns:a16="http://schemas.microsoft.com/office/drawing/2014/main" id="{1B6E71A7-5491-4126-9B31-FAFCA24F4AE2}"/>
              </a:ext>
            </a:extLst>
          </p:cNvPr>
          <p:cNvSpPr>
            <a:spLocks noGrp="1"/>
          </p:cNvSpPr>
          <p:nvPr>
            <p:ph type="sldNum" sz="quarter" idx="11"/>
          </p:nvPr>
        </p:nvSpPr>
        <p:spPr/>
        <p:txBody>
          <a:bodyPr/>
          <a:lstStyle/>
          <a:p>
            <a:fld id="{C3474D37-E3B6-4067-8B90-A001B584B5B1}" type="slidenum">
              <a:rPr lang="de-DE" smtClean="0"/>
              <a:pPr/>
              <a:t>10</a:t>
            </a:fld>
            <a:endParaRPr lang="de-DE"/>
          </a:p>
        </p:txBody>
      </p:sp>
    </p:spTree>
    <p:extLst>
      <p:ext uri="{BB962C8B-B14F-4D97-AF65-F5344CB8AC3E}">
        <p14:creationId xmlns:p14="http://schemas.microsoft.com/office/powerpoint/2010/main" val="302533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Termin mit der Kreisverwaltung</a:t>
            </a:r>
          </a:p>
        </p:txBody>
      </p:sp>
      <p:sp>
        <p:nvSpPr>
          <p:cNvPr id="3" name="Fußzeilenplatzhalter 2"/>
          <p:cNvSpPr>
            <a:spLocks noGrp="1"/>
          </p:cNvSpPr>
          <p:nvPr>
            <p:ph type="ftr" sz="quarter" idx="10"/>
          </p:nvPr>
        </p:nvSpPr>
        <p:spPr/>
        <p:txBody>
          <a:bodyPr/>
          <a:lstStyle/>
          <a:p>
            <a:r>
              <a:rPr lang="de-DE" altLang="de-DE"/>
              <a:t>APRA</a:t>
            </a:r>
            <a:endParaRPr lang="de-DE" altLang="de-DE" dirty="0"/>
          </a:p>
        </p:txBody>
      </p:sp>
      <p:sp>
        <p:nvSpPr>
          <p:cNvPr id="4" name="Foliennummernplatzhalter 3"/>
          <p:cNvSpPr>
            <a:spLocks noGrp="1"/>
          </p:cNvSpPr>
          <p:nvPr>
            <p:ph type="sldNum" sz="quarter" idx="11"/>
          </p:nvPr>
        </p:nvSpPr>
        <p:spPr/>
        <p:txBody>
          <a:bodyPr/>
          <a:lstStyle/>
          <a:p>
            <a:fld id="{7849EDEB-8BE3-4FAE-B4AE-6C4406A2D4C0}" type="slidenum">
              <a:rPr lang="de-DE" altLang="de-DE" smtClean="0"/>
              <a:pPr/>
              <a:t>2</a:t>
            </a:fld>
            <a:endParaRPr lang="de-DE" altLang="de-DE"/>
          </a:p>
        </p:txBody>
      </p:sp>
      <p:sp>
        <p:nvSpPr>
          <p:cNvPr id="5" name="Datumsplatzhalter 4"/>
          <p:cNvSpPr>
            <a:spLocks noGrp="1"/>
          </p:cNvSpPr>
          <p:nvPr>
            <p:ph type="dt" sz="half" idx="12"/>
          </p:nvPr>
        </p:nvSpPr>
        <p:spPr/>
        <p:txBody>
          <a:bodyPr/>
          <a:lstStyle/>
          <a:p>
            <a:r>
              <a:rPr lang="de-DE" altLang="de-DE"/>
              <a:t>30.08.2019</a:t>
            </a:r>
          </a:p>
        </p:txBody>
      </p:sp>
      <p:sp>
        <p:nvSpPr>
          <p:cNvPr id="7" name="Textfeld 6"/>
          <p:cNvSpPr txBox="1"/>
          <p:nvPr/>
        </p:nvSpPr>
        <p:spPr>
          <a:xfrm>
            <a:off x="473157" y="1678252"/>
            <a:ext cx="8358858" cy="2031325"/>
          </a:xfrm>
          <a:prstGeom prst="rect">
            <a:avLst/>
          </a:prstGeom>
          <a:noFill/>
        </p:spPr>
        <p:txBody>
          <a:bodyPr wrap="square" rtlCol="0">
            <a:spAutoFit/>
          </a:bodyPr>
          <a:lstStyle>
            <a:defPPr>
              <a:defRPr lang="de-DE"/>
            </a:defPPr>
          </a:lstStyle>
          <a:p>
            <a:r>
              <a:rPr lang="de-DE" dirty="0"/>
              <a:t>Unabhängig von der Ausstattung der neuen Home Office Arbeitsplätze stellt sich der Geschäftsführung des Kunden die Frage, ob sein Unternehmen vor dem Hintergrund der Herstellerneutralität langfristig auf Linux statt Windows als Betriebssystem setzen sollte.  </a:t>
            </a:r>
            <a:br>
              <a:rPr lang="de-DE" dirty="0"/>
            </a:br>
            <a:r>
              <a:rPr lang="de-DE" dirty="0"/>
              <a:t>Im Rahmen des Beratungsauftrags muss der Einkaufsleiter noch von der Sinnhaftigkeit der Fragestellung überzeugt werden – bereiten Sie sich auf dieses Gespräch vor…</a:t>
            </a:r>
          </a:p>
        </p:txBody>
      </p:sp>
      <p:sp>
        <p:nvSpPr>
          <p:cNvPr id="8" name="Textfeld 7"/>
          <p:cNvSpPr txBox="1"/>
          <p:nvPr/>
        </p:nvSpPr>
        <p:spPr>
          <a:xfrm>
            <a:off x="477594" y="3875039"/>
            <a:ext cx="8037438" cy="2031325"/>
          </a:xfrm>
          <a:prstGeom prst="rect">
            <a:avLst/>
          </a:prstGeom>
          <a:noFill/>
        </p:spPr>
        <p:txBody>
          <a:bodyPr wrap="square" rtlCol="0">
            <a:spAutoFit/>
          </a:bodyPr>
          <a:lstStyle/>
          <a:p>
            <a:r>
              <a:rPr lang="de-DE" dirty="0"/>
              <a:t>Sie erläutern dem Einkäufer , dass Sie zur Auswahl eines Betriebssystems eine detailliertere Analyse vorlegen werden, aber noch eine Reihe von Fragen zu beantworten sind.</a:t>
            </a:r>
          </a:p>
          <a:p>
            <a:endParaRPr lang="de-DE" dirty="0"/>
          </a:p>
          <a:p>
            <a:r>
              <a:rPr lang="de-DE" dirty="0"/>
              <a:t>Der Einkäufer hat da wenig Verständnis. Er möchte Anwendungsprogramme nutzen. Dass man dazu Hardware benötigt, ist ihm so gerade noch klar, aber Betriebssystem? „Brauchen wir nicht, vielen Dank.“</a:t>
            </a:r>
          </a:p>
        </p:txBody>
      </p:sp>
    </p:spTree>
    <p:extLst>
      <p:ext uri="{BB962C8B-B14F-4D97-AF65-F5344CB8AC3E}">
        <p14:creationId xmlns:p14="http://schemas.microsoft.com/office/powerpoint/2010/main" val="4097075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6C81E0-D23E-481F-93A2-852FF8E623AF}"/>
              </a:ext>
            </a:extLst>
          </p:cNvPr>
          <p:cNvSpPr>
            <a:spLocks noGrp="1"/>
          </p:cNvSpPr>
          <p:nvPr>
            <p:ph type="title"/>
          </p:nvPr>
        </p:nvSpPr>
        <p:spPr/>
        <p:txBody>
          <a:bodyPr/>
          <a:lstStyle/>
          <a:p>
            <a:r>
              <a:rPr lang="de-DE"/>
              <a:t>Vorgehen</a:t>
            </a:r>
          </a:p>
        </p:txBody>
      </p:sp>
      <p:sp>
        <p:nvSpPr>
          <p:cNvPr id="4" name="Fußzeilenplatzhalter 3">
            <a:extLst>
              <a:ext uri="{FF2B5EF4-FFF2-40B4-BE49-F238E27FC236}">
                <a16:creationId xmlns:a16="http://schemas.microsoft.com/office/drawing/2014/main" id="{8B70F795-7ECE-4A3A-90E8-27B8C666A6A5}"/>
              </a:ext>
            </a:extLst>
          </p:cNvPr>
          <p:cNvSpPr>
            <a:spLocks noGrp="1"/>
          </p:cNvSpPr>
          <p:nvPr>
            <p:ph type="ftr" sz="quarter" idx="10"/>
          </p:nvPr>
        </p:nvSpPr>
        <p:spPr/>
        <p:txBody>
          <a:bodyPr/>
          <a:lstStyle/>
          <a:p>
            <a:r>
              <a:rPr lang="de-DE"/>
              <a:t>APRA</a:t>
            </a:r>
          </a:p>
        </p:txBody>
      </p:sp>
      <p:sp>
        <p:nvSpPr>
          <p:cNvPr id="5" name="Foliennummernplatzhalter 4">
            <a:extLst>
              <a:ext uri="{FF2B5EF4-FFF2-40B4-BE49-F238E27FC236}">
                <a16:creationId xmlns:a16="http://schemas.microsoft.com/office/drawing/2014/main" id="{4004C987-51AF-4EC7-A47F-1CC4DC969939}"/>
              </a:ext>
            </a:extLst>
          </p:cNvPr>
          <p:cNvSpPr>
            <a:spLocks noGrp="1"/>
          </p:cNvSpPr>
          <p:nvPr>
            <p:ph type="sldNum" sz="quarter" idx="11"/>
          </p:nvPr>
        </p:nvSpPr>
        <p:spPr/>
        <p:txBody>
          <a:bodyPr/>
          <a:lstStyle/>
          <a:p>
            <a:fld id="{C3474D37-E3B6-4067-8B90-A001B584B5B1}" type="slidenum">
              <a:rPr lang="de-DE" smtClean="0"/>
              <a:pPr/>
              <a:t>3</a:t>
            </a:fld>
            <a:endParaRPr lang="de-DE"/>
          </a:p>
        </p:txBody>
      </p:sp>
      <p:sp>
        <p:nvSpPr>
          <p:cNvPr id="6" name="Datumsplatzhalter 5">
            <a:extLst>
              <a:ext uri="{FF2B5EF4-FFF2-40B4-BE49-F238E27FC236}">
                <a16:creationId xmlns:a16="http://schemas.microsoft.com/office/drawing/2014/main" id="{FEEFA180-F3BF-450C-9721-8F0D52595F1B}"/>
              </a:ext>
            </a:extLst>
          </p:cNvPr>
          <p:cNvSpPr>
            <a:spLocks noGrp="1"/>
          </p:cNvSpPr>
          <p:nvPr>
            <p:ph type="dt" sz="half" idx="12"/>
          </p:nvPr>
        </p:nvSpPr>
        <p:spPr/>
        <p:txBody>
          <a:bodyPr/>
          <a:lstStyle/>
          <a:p>
            <a:r>
              <a:rPr lang="de-DE"/>
              <a:t>30.08.2019</a:t>
            </a:r>
          </a:p>
        </p:txBody>
      </p:sp>
      <p:sp>
        <p:nvSpPr>
          <p:cNvPr id="9" name="Inhaltsplatzhalter 8">
            <a:extLst>
              <a:ext uri="{FF2B5EF4-FFF2-40B4-BE49-F238E27FC236}">
                <a16:creationId xmlns:a16="http://schemas.microsoft.com/office/drawing/2014/main" id="{1D6AFF1F-800D-4E79-8B0B-9003478B4DCD}"/>
              </a:ext>
            </a:extLst>
          </p:cNvPr>
          <p:cNvSpPr>
            <a:spLocks noGrp="1"/>
          </p:cNvSpPr>
          <p:nvPr>
            <p:ph idx="1"/>
          </p:nvPr>
        </p:nvSpPr>
        <p:spPr/>
        <p:txBody>
          <a:bodyPr/>
          <a:lstStyle/>
          <a:p>
            <a:r>
              <a:rPr lang="de-DE" dirty="0"/>
              <a:t>Sich informieren</a:t>
            </a:r>
          </a:p>
          <a:p>
            <a:r>
              <a:rPr lang="de-DE" dirty="0"/>
              <a:t>Erklären: </a:t>
            </a:r>
          </a:p>
          <a:p>
            <a:pPr lvl="1"/>
            <a:r>
              <a:rPr lang="de-DE" dirty="0"/>
              <a:t>Was ist ein BS?</a:t>
            </a:r>
          </a:p>
          <a:p>
            <a:pPr lvl="1"/>
            <a:r>
              <a:rPr lang="de-DE" dirty="0"/>
              <a:t>Funktion des BS</a:t>
            </a:r>
          </a:p>
          <a:p>
            <a:pPr lvl="1"/>
            <a:r>
              <a:rPr lang="de-DE" dirty="0"/>
              <a:t>Abhängigkeiten des BS</a:t>
            </a:r>
          </a:p>
          <a:p>
            <a:r>
              <a:rPr lang="de-DE" dirty="0"/>
              <a:t>Anforderungen an das BS</a:t>
            </a:r>
          </a:p>
          <a:p>
            <a:r>
              <a:rPr lang="de-DE" dirty="0"/>
              <a:t>wie? : Beispiel finden, anschaulich machen</a:t>
            </a:r>
          </a:p>
          <a:p>
            <a:pPr lvl="1"/>
            <a:endParaRPr lang="de-DE" dirty="0"/>
          </a:p>
        </p:txBody>
      </p:sp>
    </p:spTree>
    <p:extLst>
      <p:ext uri="{BB962C8B-B14F-4D97-AF65-F5344CB8AC3E}">
        <p14:creationId xmlns:p14="http://schemas.microsoft.com/office/powerpoint/2010/main" val="1974662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r>
              <a:rPr lang="de-DE"/>
              <a:t>30.08.2019</a:t>
            </a:r>
            <a:endParaRPr lang="de-DE" dirty="0"/>
          </a:p>
        </p:txBody>
      </p:sp>
      <p:sp>
        <p:nvSpPr>
          <p:cNvPr id="5" name="Fußzeilenplatzhalter 4"/>
          <p:cNvSpPr>
            <a:spLocks noGrp="1"/>
          </p:cNvSpPr>
          <p:nvPr>
            <p:ph type="ftr" sz="quarter" idx="11"/>
          </p:nvPr>
        </p:nvSpPr>
        <p:spPr>
          <a:xfrm>
            <a:off x="6012160" y="6237288"/>
            <a:ext cx="1054100" cy="457200"/>
          </a:xfrm>
        </p:spPr>
        <p:txBody>
          <a:bodyPr/>
          <a:lstStyle/>
          <a:p>
            <a:r>
              <a:rPr lang="de-DE"/>
              <a:t>APRA</a:t>
            </a:r>
            <a:endParaRPr lang="de-DE" dirty="0"/>
          </a:p>
        </p:txBody>
      </p:sp>
      <p:sp>
        <p:nvSpPr>
          <p:cNvPr id="464900" name="Rectangle 4"/>
          <p:cNvSpPr>
            <a:spLocks noGrp="1" noChangeArrowheads="1"/>
          </p:cNvSpPr>
          <p:nvPr>
            <p:ph type="title"/>
          </p:nvPr>
        </p:nvSpPr>
        <p:spPr/>
        <p:txBody>
          <a:bodyPr/>
          <a:lstStyle/>
          <a:p>
            <a:r>
              <a:rPr lang="de-DE" dirty="0"/>
              <a:t>Was ist ein Betriebssystem </a:t>
            </a:r>
            <a:r>
              <a:rPr lang="en-US" i="1" dirty="0"/>
              <a:t>(Operating System, OS)</a:t>
            </a:r>
            <a:r>
              <a:rPr lang="de-DE" dirty="0"/>
              <a:t>? (1)</a:t>
            </a:r>
          </a:p>
        </p:txBody>
      </p:sp>
      <p:sp>
        <p:nvSpPr>
          <p:cNvPr id="464901" name="Rectangle 5"/>
          <p:cNvSpPr>
            <a:spLocks noGrp="1" noChangeArrowheads="1"/>
          </p:cNvSpPr>
          <p:nvPr>
            <p:ph type="body" idx="1"/>
          </p:nvPr>
        </p:nvSpPr>
        <p:spPr/>
        <p:txBody>
          <a:bodyPr/>
          <a:lstStyle/>
          <a:p>
            <a:pPr>
              <a:lnSpc>
                <a:spcPct val="90000"/>
              </a:lnSpc>
            </a:pPr>
            <a:r>
              <a:rPr lang="de-DE" sz="2000" b="1" dirty="0"/>
              <a:t>DIN 44300</a:t>
            </a:r>
          </a:p>
          <a:p>
            <a:pPr>
              <a:lnSpc>
                <a:spcPct val="120000"/>
              </a:lnSpc>
              <a:buFont typeface="Arial" charset="0"/>
              <a:buChar char="–"/>
            </a:pPr>
            <a:r>
              <a:rPr lang="de-DE" sz="2000" dirty="0"/>
              <a:t>„... die Programme eines digitalen Rechensystems, die zusammen mit den Eigenschaften der Rechenanlage die </a:t>
            </a:r>
            <a:r>
              <a:rPr lang="de-DE" sz="2000" i="1" dirty="0"/>
              <a:t>Basis der möglichen Betriebsarten</a:t>
            </a:r>
            <a:r>
              <a:rPr lang="de-DE" sz="2000" dirty="0"/>
              <a:t> des digitalen Rechensystems bilden und die insbesondere die </a:t>
            </a:r>
            <a:r>
              <a:rPr lang="de-DE" sz="2000" i="1" dirty="0"/>
              <a:t>Abwicklung von Programmen steuern und überwachen</a:t>
            </a:r>
            <a:r>
              <a:rPr lang="de-DE" sz="2000" dirty="0"/>
              <a:t>.“</a:t>
            </a:r>
          </a:p>
          <a:p>
            <a:pPr marL="0" indent="0">
              <a:lnSpc>
                <a:spcPct val="120000"/>
              </a:lnSpc>
            </a:pPr>
            <a:endParaRPr lang="de-DE" sz="1000" dirty="0"/>
          </a:p>
          <a:p>
            <a:pPr>
              <a:lnSpc>
                <a:spcPct val="90000"/>
              </a:lnSpc>
            </a:pPr>
            <a:r>
              <a:rPr lang="de-DE" sz="2000" b="1" dirty="0"/>
              <a:t>Tanenbaum</a:t>
            </a:r>
          </a:p>
          <a:p>
            <a:pPr>
              <a:lnSpc>
                <a:spcPct val="120000"/>
              </a:lnSpc>
              <a:buFont typeface="Arial" charset="0"/>
              <a:buChar char="–"/>
            </a:pPr>
            <a:r>
              <a:rPr lang="de-DE" sz="2000" dirty="0"/>
              <a:t>„... eine Software-Schicht ..., die alle Teile des Systems verwaltet und dem Benutzer eine Schnittstelle oder eine </a:t>
            </a:r>
            <a:r>
              <a:rPr lang="de-DE" sz="2000" i="1" dirty="0"/>
              <a:t>virtuelle Maschine</a:t>
            </a:r>
            <a:r>
              <a:rPr lang="de-DE" sz="2000" dirty="0"/>
              <a:t> anbietet, die einfacher zu verstehen und zu programmieren ist [als die nackte Hardware].“</a:t>
            </a:r>
            <a:endParaRPr lang="de-DE" sz="2000" baseline="30000" dirty="0">
              <a:solidFill>
                <a:srgbClr val="3366FF"/>
              </a:solidFill>
            </a:endParaRPr>
          </a:p>
        </p:txBody>
      </p:sp>
      <p:sp>
        <p:nvSpPr>
          <p:cNvPr id="2" name="Foliennummernplatzhalter 1">
            <a:extLst>
              <a:ext uri="{FF2B5EF4-FFF2-40B4-BE49-F238E27FC236}">
                <a16:creationId xmlns:a16="http://schemas.microsoft.com/office/drawing/2014/main" id="{306A73B1-428E-4AA8-AF7B-FEEE2A6B42D9}"/>
              </a:ext>
            </a:extLst>
          </p:cNvPr>
          <p:cNvSpPr>
            <a:spLocks noGrp="1"/>
          </p:cNvSpPr>
          <p:nvPr>
            <p:ph type="sldNum" sz="quarter" idx="11"/>
          </p:nvPr>
        </p:nvSpPr>
        <p:spPr/>
        <p:txBody>
          <a:bodyPr/>
          <a:lstStyle/>
          <a:p>
            <a:fld id="{C3474D37-E3B6-4067-8B90-A001B584B5B1}" type="slidenum">
              <a:rPr lang="de-DE" smtClean="0"/>
              <a:pPr/>
              <a:t>4</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490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490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r>
              <a:rPr lang="de-DE"/>
              <a:t>30.08.2019</a:t>
            </a:r>
            <a:endParaRPr lang="de-DE" dirty="0"/>
          </a:p>
        </p:txBody>
      </p:sp>
      <p:sp>
        <p:nvSpPr>
          <p:cNvPr id="5" name="Fußzeilenplatzhalter 4"/>
          <p:cNvSpPr>
            <a:spLocks noGrp="1"/>
          </p:cNvSpPr>
          <p:nvPr>
            <p:ph type="ftr" sz="quarter" idx="11"/>
          </p:nvPr>
        </p:nvSpPr>
        <p:spPr/>
        <p:txBody>
          <a:bodyPr/>
          <a:lstStyle/>
          <a:p>
            <a:r>
              <a:rPr lang="de-DE"/>
              <a:t>APRA</a:t>
            </a:r>
            <a:endParaRPr lang="de-DE" dirty="0"/>
          </a:p>
        </p:txBody>
      </p:sp>
      <p:sp>
        <p:nvSpPr>
          <p:cNvPr id="464900" name="Rectangle 4"/>
          <p:cNvSpPr>
            <a:spLocks noGrp="1" noChangeArrowheads="1"/>
          </p:cNvSpPr>
          <p:nvPr>
            <p:ph type="title"/>
          </p:nvPr>
        </p:nvSpPr>
        <p:spPr/>
        <p:txBody>
          <a:bodyPr/>
          <a:lstStyle/>
          <a:p>
            <a:r>
              <a:rPr lang="de-DE" dirty="0"/>
              <a:t>Was ist ein Betriebssystem </a:t>
            </a:r>
            <a:r>
              <a:rPr lang="en-US" i="1" dirty="0"/>
              <a:t>(Operating System, OS)</a:t>
            </a:r>
            <a:r>
              <a:rPr lang="de-DE" dirty="0"/>
              <a:t>? (2)</a:t>
            </a:r>
          </a:p>
        </p:txBody>
      </p:sp>
      <p:sp>
        <p:nvSpPr>
          <p:cNvPr id="464901" name="Rectangle 5"/>
          <p:cNvSpPr>
            <a:spLocks noGrp="1" noChangeArrowheads="1"/>
          </p:cNvSpPr>
          <p:nvPr>
            <p:ph type="body" idx="1"/>
          </p:nvPr>
        </p:nvSpPr>
        <p:spPr/>
        <p:txBody>
          <a:bodyPr/>
          <a:lstStyle/>
          <a:p>
            <a:pPr>
              <a:lnSpc>
                <a:spcPct val="90000"/>
              </a:lnSpc>
            </a:pPr>
            <a:r>
              <a:rPr lang="de-DE" sz="2000" b="1" dirty="0"/>
              <a:t>Silberschatz/Galvin</a:t>
            </a:r>
          </a:p>
          <a:p>
            <a:pPr>
              <a:lnSpc>
                <a:spcPct val="120000"/>
              </a:lnSpc>
              <a:buFont typeface="Arial" charset="0"/>
              <a:buChar char="–"/>
            </a:pPr>
            <a:r>
              <a:rPr lang="de-DE" sz="2000" dirty="0"/>
              <a:t>„... ein Programm, das als </a:t>
            </a:r>
            <a:r>
              <a:rPr lang="de-DE" sz="2000" i="1" dirty="0"/>
              <a:t>Vermittler</a:t>
            </a:r>
            <a:r>
              <a:rPr lang="de-DE" sz="2000" dirty="0"/>
              <a:t> zwischen Rechnernutzer und Rechner-Hardware fungiert. Der Sinn des Betriebssystems ist eine Umgebung bereitzustellen, in der Benutzer bequem und effizient Programme ausführen können.“</a:t>
            </a:r>
          </a:p>
          <a:p>
            <a:pPr marL="0" indent="0">
              <a:lnSpc>
                <a:spcPct val="120000"/>
              </a:lnSpc>
            </a:pPr>
            <a:endParaRPr lang="de-DE" sz="1000" dirty="0"/>
          </a:p>
          <a:p>
            <a:pPr>
              <a:lnSpc>
                <a:spcPct val="90000"/>
              </a:lnSpc>
            </a:pPr>
            <a:r>
              <a:rPr lang="de-DE" sz="2000" b="1" dirty="0"/>
              <a:t>Brinch Hansen</a:t>
            </a:r>
          </a:p>
          <a:p>
            <a:pPr>
              <a:lnSpc>
                <a:spcPct val="120000"/>
              </a:lnSpc>
              <a:buFont typeface="Arial" charset="0"/>
              <a:buChar char="–"/>
            </a:pPr>
            <a:r>
              <a:rPr lang="de-DE" sz="2000" dirty="0"/>
              <a:t>„... der Zweck eines Betriebssystems [liegt] in der </a:t>
            </a:r>
            <a:r>
              <a:rPr lang="de-DE" sz="2000" i="1" dirty="0"/>
              <a:t>Verteilung von Betriebsmitteln</a:t>
            </a:r>
            <a:r>
              <a:rPr lang="de-DE" sz="2000" dirty="0"/>
              <a:t> auf sich bewerbende Benutzer.“</a:t>
            </a:r>
          </a:p>
          <a:p>
            <a:pPr marL="0" indent="0">
              <a:lnSpc>
                <a:spcPct val="120000"/>
              </a:lnSpc>
            </a:pPr>
            <a:endParaRPr lang="de-DE" sz="1000" dirty="0"/>
          </a:p>
        </p:txBody>
      </p:sp>
      <p:sp>
        <p:nvSpPr>
          <p:cNvPr id="2" name="Foliennummernplatzhalter 1">
            <a:extLst>
              <a:ext uri="{FF2B5EF4-FFF2-40B4-BE49-F238E27FC236}">
                <a16:creationId xmlns:a16="http://schemas.microsoft.com/office/drawing/2014/main" id="{389398BC-C066-43DF-ADCB-9F60ED851C78}"/>
              </a:ext>
            </a:extLst>
          </p:cNvPr>
          <p:cNvSpPr>
            <a:spLocks noGrp="1"/>
          </p:cNvSpPr>
          <p:nvPr>
            <p:ph type="sldNum" sz="quarter" idx="11"/>
          </p:nvPr>
        </p:nvSpPr>
        <p:spPr/>
        <p:txBody>
          <a:bodyPr/>
          <a:lstStyle/>
          <a:p>
            <a:fld id="{C3474D37-E3B6-4067-8B90-A001B584B5B1}" type="slidenum">
              <a:rPr lang="de-DE" smtClean="0"/>
              <a:pPr/>
              <a:t>5</a:t>
            </a:fld>
            <a:endParaRPr lang="de-DE"/>
          </a:p>
        </p:txBody>
      </p:sp>
    </p:spTree>
    <p:extLst>
      <p:ext uri="{BB962C8B-B14F-4D97-AF65-F5344CB8AC3E}">
        <p14:creationId xmlns:p14="http://schemas.microsoft.com/office/powerpoint/2010/main" val="4270270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AC8DAC-3B98-47CE-9CFF-E5A5B0AFC012}"/>
              </a:ext>
            </a:extLst>
          </p:cNvPr>
          <p:cNvSpPr>
            <a:spLocks noGrp="1"/>
          </p:cNvSpPr>
          <p:nvPr>
            <p:ph type="title"/>
          </p:nvPr>
        </p:nvSpPr>
        <p:spPr/>
        <p:txBody>
          <a:bodyPr/>
          <a:lstStyle/>
          <a:p>
            <a:pPr fontAlgn="auto">
              <a:spcAft>
                <a:spcPts val="0"/>
              </a:spcAft>
              <a:defRPr/>
            </a:pPr>
            <a:r>
              <a:rPr lang="de-DE">
                <a:solidFill>
                  <a:schemeClr val="tx1">
                    <a:lumMod val="75000"/>
                    <a:lumOff val="25000"/>
                  </a:schemeClr>
                </a:solidFill>
              </a:rPr>
              <a:t>Zusammenfassung</a:t>
            </a:r>
            <a:endParaRPr lang="de-DE" dirty="0">
              <a:solidFill>
                <a:schemeClr val="tx1">
                  <a:lumMod val="75000"/>
                  <a:lumOff val="25000"/>
                </a:schemeClr>
              </a:solidFill>
            </a:endParaRPr>
          </a:p>
        </p:txBody>
      </p:sp>
      <p:graphicFrame>
        <p:nvGraphicFramePr>
          <p:cNvPr id="5" name="Inhaltsplatzhalter 4">
            <a:extLst>
              <a:ext uri="{FF2B5EF4-FFF2-40B4-BE49-F238E27FC236}">
                <a16:creationId xmlns:a16="http://schemas.microsoft.com/office/drawing/2014/main" id="{82B3913E-26E9-4467-BF3D-F296ACD80E05}"/>
              </a:ext>
            </a:extLst>
          </p:cNvPr>
          <p:cNvGraphicFramePr>
            <a:graphicFrameLocks noGrp="1"/>
          </p:cNvGraphicFramePr>
          <p:nvPr>
            <p:ph idx="1"/>
            <p:extLst>
              <p:ext uri="{D42A27DB-BD31-4B8C-83A1-F6EECF244321}">
                <p14:modId xmlns:p14="http://schemas.microsoft.com/office/powerpoint/2010/main" val="598958325"/>
              </p:ext>
            </p:extLst>
          </p:nvPr>
        </p:nvGraphicFramePr>
        <p:xfrm>
          <a:off x="800100" y="2303860"/>
          <a:ext cx="7543800" cy="30170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Pfeil nach oben und unten 2">
            <a:extLst>
              <a:ext uri="{FF2B5EF4-FFF2-40B4-BE49-F238E27FC236}">
                <a16:creationId xmlns:a16="http://schemas.microsoft.com/office/drawing/2014/main" id="{B0E5BF31-0C7F-410B-9273-99844DEAFAD2}"/>
              </a:ext>
            </a:extLst>
          </p:cNvPr>
          <p:cNvSpPr/>
          <p:nvPr/>
        </p:nvSpPr>
        <p:spPr>
          <a:xfrm>
            <a:off x="4433887" y="3812382"/>
            <a:ext cx="347663" cy="435769"/>
          </a:xfrm>
          <a:prstGeom prst="upDownArrow">
            <a:avLst/>
          </a:prstGeom>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4" name="Datumsplatzhalter 3">
            <a:extLst>
              <a:ext uri="{FF2B5EF4-FFF2-40B4-BE49-F238E27FC236}">
                <a16:creationId xmlns:a16="http://schemas.microsoft.com/office/drawing/2014/main" id="{6288DB1E-E912-4F1B-AA57-DDDE509C1F54}"/>
              </a:ext>
            </a:extLst>
          </p:cNvPr>
          <p:cNvSpPr>
            <a:spLocks noGrp="1"/>
          </p:cNvSpPr>
          <p:nvPr>
            <p:ph type="dt" sz="half" idx="12"/>
          </p:nvPr>
        </p:nvSpPr>
        <p:spPr/>
        <p:txBody>
          <a:bodyPr/>
          <a:lstStyle/>
          <a:p>
            <a:r>
              <a:rPr lang="de-DE"/>
              <a:t>30.08.2019</a:t>
            </a:r>
          </a:p>
        </p:txBody>
      </p:sp>
      <p:sp>
        <p:nvSpPr>
          <p:cNvPr id="6" name="Fußzeilenplatzhalter 5">
            <a:extLst>
              <a:ext uri="{FF2B5EF4-FFF2-40B4-BE49-F238E27FC236}">
                <a16:creationId xmlns:a16="http://schemas.microsoft.com/office/drawing/2014/main" id="{CDD1A0F0-5D07-4C68-8507-711965030654}"/>
              </a:ext>
            </a:extLst>
          </p:cNvPr>
          <p:cNvSpPr>
            <a:spLocks noGrp="1"/>
          </p:cNvSpPr>
          <p:nvPr>
            <p:ph type="ftr" sz="quarter" idx="10"/>
          </p:nvPr>
        </p:nvSpPr>
        <p:spPr/>
        <p:txBody>
          <a:bodyPr/>
          <a:lstStyle/>
          <a:p>
            <a:r>
              <a:rPr lang="de-DE"/>
              <a:t>APRA</a:t>
            </a:r>
          </a:p>
        </p:txBody>
      </p:sp>
      <p:sp>
        <p:nvSpPr>
          <p:cNvPr id="7" name="Foliennummernplatzhalter 6">
            <a:extLst>
              <a:ext uri="{FF2B5EF4-FFF2-40B4-BE49-F238E27FC236}">
                <a16:creationId xmlns:a16="http://schemas.microsoft.com/office/drawing/2014/main" id="{29602066-F38B-4D7A-AE9D-0D135E87FF14}"/>
              </a:ext>
            </a:extLst>
          </p:cNvPr>
          <p:cNvSpPr>
            <a:spLocks noGrp="1"/>
          </p:cNvSpPr>
          <p:nvPr>
            <p:ph type="sldNum" sz="quarter" idx="11"/>
          </p:nvPr>
        </p:nvSpPr>
        <p:spPr/>
        <p:txBody>
          <a:bodyPr/>
          <a:lstStyle/>
          <a:p>
            <a:fld id="{C3474D37-E3B6-4067-8B90-A001B584B5B1}" type="slidenum">
              <a:rPr lang="de-DE" smtClean="0"/>
              <a:pPr/>
              <a:t>6</a:t>
            </a:fld>
            <a:endParaRPr lang="de-DE"/>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54E008-3FD4-48C3-85E8-89C99DA7D933}"/>
              </a:ext>
            </a:extLst>
          </p:cNvPr>
          <p:cNvSpPr>
            <a:spLocks noGrp="1"/>
          </p:cNvSpPr>
          <p:nvPr>
            <p:ph type="title"/>
          </p:nvPr>
        </p:nvSpPr>
        <p:spPr>
          <a:xfrm>
            <a:off x="822722" y="1072754"/>
            <a:ext cx="7543800" cy="1087040"/>
          </a:xfrm>
        </p:spPr>
        <p:txBody>
          <a:bodyPr/>
          <a:lstStyle/>
          <a:p>
            <a:pPr fontAlgn="auto">
              <a:spcAft>
                <a:spcPts val="0"/>
              </a:spcAft>
              <a:defRPr/>
            </a:pPr>
            <a:r>
              <a:rPr lang="de-DE">
                <a:solidFill>
                  <a:schemeClr val="tx1">
                    <a:lumMod val="75000"/>
                    <a:lumOff val="25000"/>
                  </a:schemeClr>
                </a:solidFill>
              </a:rPr>
              <a:t>Etwas ausfühlicher:</a:t>
            </a:r>
            <a:endParaRPr lang="de-DE" dirty="0">
              <a:solidFill>
                <a:schemeClr val="tx1">
                  <a:lumMod val="75000"/>
                  <a:lumOff val="25000"/>
                </a:schemeClr>
              </a:solidFill>
            </a:endParaRPr>
          </a:p>
        </p:txBody>
      </p:sp>
      <p:sp>
        <p:nvSpPr>
          <p:cNvPr id="12291" name="Inhaltsplatzhalter 3">
            <a:extLst>
              <a:ext uri="{FF2B5EF4-FFF2-40B4-BE49-F238E27FC236}">
                <a16:creationId xmlns:a16="http://schemas.microsoft.com/office/drawing/2014/main" id="{EEB7B248-B2D7-499B-8048-E25CF36C6C60}"/>
              </a:ext>
            </a:extLst>
          </p:cNvPr>
          <p:cNvSpPr>
            <a:spLocks noGrp="1"/>
          </p:cNvSpPr>
          <p:nvPr>
            <p:ph sz="half" idx="1"/>
          </p:nvPr>
        </p:nvSpPr>
        <p:spPr>
          <a:xfrm>
            <a:off x="876278" y="2690019"/>
            <a:ext cx="3983753" cy="3017044"/>
          </a:xfrm>
        </p:spPr>
        <p:txBody>
          <a:bodyPr/>
          <a:lstStyle/>
          <a:p>
            <a:pPr eaLnBrk="1" hangingPunct="1"/>
            <a:r>
              <a:rPr lang="de-DE" altLang="de-DE" sz="1800"/>
              <a:t>Laden von Programmen, ausführen und unterbrechen von Prozessen</a:t>
            </a:r>
          </a:p>
          <a:p>
            <a:pPr eaLnBrk="1" hangingPunct="1"/>
            <a:r>
              <a:rPr lang="de-DE" altLang="de-DE" sz="1800"/>
              <a:t>Speicherverwaltung</a:t>
            </a:r>
          </a:p>
          <a:p>
            <a:pPr eaLnBrk="1" hangingPunct="1"/>
            <a:r>
              <a:rPr lang="de-DE" altLang="de-DE" sz="1800"/>
              <a:t>Verwaltung der Prozessorzeit</a:t>
            </a:r>
          </a:p>
          <a:p>
            <a:pPr eaLnBrk="1" hangingPunct="1"/>
            <a:r>
              <a:rPr lang="de-DE" altLang="de-DE" sz="1800"/>
              <a:t>Verwaltung externer Geräte</a:t>
            </a:r>
          </a:p>
          <a:p>
            <a:pPr eaLnBrk="1" hangingPunct="1"/>
            <a:r>
              <a:rPr lang="de-DE" altLang="de-DE" sz="1800"/>
              <a:t>Schutzfunktion</a:t>
            </a:r>
          </a:p>
          <a:p>
            <a:pPr eaLnBrk="1" hangingPunct="1"/>
            <a:r>
              <a:rPr lang="de-DE" altLang="de-DE" sz="1800"/>
              <a:t>Benutzerkommunikation</a:t>
            </a:r>
          </a:p>
        </p:txBody>
      </p:sp>
      <p:pic>
        <p:nvPicPr>
          <p:cNvPr id="13316" name="Inhaltsplatzhalter 5">
            <a:extLst>
              <a:ext uri="{FF2B5EF4-FFF2-40B4-BE49-F238E27FC236}">
                <a16:creationId xmlns:a16="http://schemas.microsoft.com/office/drawing/2014/main" id="{59FCB4A9-15BF-42F8-A3F9-F7E7C3F90727}"/>
              </a:ext>
            </a:extLst>
          </p:cNvPr>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a:xfrm>
            <a:off x="4860031" y="2492896"/>
            <a:ext cx="3629025" cy="3017044"/>
          </a:xfrm>
        </p:spPr>
      </p:pic>
      <p:sp>
        <p:nvSpPr>
          <p:cNvPr id="3" name="Datumsplatzhalter 2">
            <a:extLst>
              <a:ext uri="{FF2B5EF4-FFF2-40B4-BE49-F238E27FC236}">
                <a16:creationId xmlns:a16="http://schemas.microsoft.com/office/drawing/2014/main" id="{92E94828-5CCE-47A5-8F78-BBC2C341E7D0}"/>
              </a:ext>
            </a:extLst>
          </p:cNvPr>
          <p:cNvSpPr>
            <a:spLocks noGrp="1"/>
          </p:cNvSpPr>
          <p:nvPr>
            <p:ph type="dt" sz="half" idx="12"/>
          </p:nvPr>
        </p:nvSpPr>
        <p:spPr/>
        <p:txBody>
          <a:bodyPr/>
          <a:lstStyle/>
          <a:p>
            <a:r>
              <a:rPr lang="de-DE"/>
              <a:t>30.08.2019</a:t>
            </a:r>
          </a:p>
        </p:txBody>
      </p:sp>
      <p:sp>
        <p:nvSpPr>
          <p:cNvPr id="4" name="Fußzeilenplatzhalter 3">
            <a:extLst>
              <a:ext uri="{FF2B5EF4-FFF2-40B4-BE49-F238E27FC236}">
                <a16:creationId xmlns:a16="http://schemas.microsoft.com/office/drawing/2014/main" id="{4299048D-6283-449A-88F2-B9D3EFC253C1}"/>
              </a:ext>
            </a:extLst>
          </p:cNvPr>
          <p:cNvSpPr>
            <a:spLocks noGrp="1"/>
          </p:cNvSpPr>
          <p:nvPr>
            <p:ph type="ftr" sz="quarter" idx="10"/>
          </p:nvPr>
        </p:nvSpPr>
        <p:spPr/>
        <p:txBody>
          <a:bodyPr/>
          <a:lstStyle/>
          <a:p>
            <a:r>
              <a:rPr lang="de-DE"/>
              <a:t>APRA</a:t>
            </a:r>
          </a:p>
        </p:txBody>
      </p:sp>
      <p:sp>
        <p:nvSpPr>
          <p:cNvPr id="5" name="Foliennummernplatzhalter 4">
            <a:extLst>
              <a:ext uri="{FF2B5EF4-FFF2-40B4-BE49-F238E27FC236}">
                <a16:creationId xmlns:a16="http://schemas.microsoft.com/office/drawing/2014/main" id="{26B47822-B96A-44F1-BBEA-C1E6E07A1F14}"/>
              </a:ext>
            </a:extLst>
          </p:cNvPr>
          <p:cNvSpPr>
            <a:spLocks noGrp="1"/>
          </p:cNvSpPr>
          <p:nvPr>
            <p:ph type="sldNum" sz="quarter" idx="11"/>
          </p:nvPr>
        </p:nvSpPr>
        <p:spPr/>
        <p:txBody>
          <a:bodyPr/>
          <a:lstStyle/>
          <a:p>
            <a:fld id="{8DE4E065-4A61-4293-8E01-098B230A6658}" type="slidenum">
              <a:rPr lang="de-DE" smtClean="0"/>
              <a:pPr/>
              <a:t>7</a:t>
            </a:fld>
            <a:endParaRPr lang="de-DE"/>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fade">
                                      <p:cBhvr>
                                        <p:cTn id="7" dur="500"/>
                                        <p:tgtEl>
                                          <p:spTgt spid="122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2291">
                                            <p:txEl>
                                              <p:pRg st="1" end="1"/>
                                            </p:txEl>
                                          </p:spTgt>
                                        </p:tgtEl>
                                        <p:attrNameLst>
                                          <p:attrName>style.visibility</p:attrName>
                                        </p:attrNameLst>
                                      </p:cBhvr>
                                      <p:to>
                                        <p:strVal val="visible"/>
                                      </p:to>
                                    </p:set>
                                    <p:animEffect transition="in" filter="fade">
                                      <p:cBhvr>
                                        <p:cTn id="12" dur="500"/>
                                        <p:tgtEl>
                                          <p:spTgt spid="122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2291">
                                            <p:txEl>
                                              <p:pRg st="2" end="2"/>
                                            </p:txEl>
                                          </p:spTgt>
                                        </p:tgtEl>
                                        <p:attrNameLst>
                                          <p:attrName>style.visibility</p:attrName>
                                        </p:attrNameLst>
                                      </p:cBhvr>
                                      <p:to>
                                        <p:strVal val="visible"/>
                                      </p:to>
                                    </p:set>
                                    <p:animEffect transition="in" filter="fade">
                                      <p:cBhvr>
                                        <p:cTn id="17" dur="500"/>
                                        <p:tgtEl>
                                          <p:spTgt spid="122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2291">
                                            <p:txEl>
                                              <p:pRg st="3" end="3"/>
                                            </p:txEl>
                                          </p:spTgt>
                                        </p:tgtEl>
                                        <p:attrNameLst>
                                          <p:attrName>style.visibility</p:attrName>
                                        </p:attrNameLst>
                                      </p:cBhvr>
                                      <p:to>
                                        <p:strVal val="visible"/>
                                      </p:to>
                                    </p:set>
                                    <p:animEffect transition="in" filter="fade">
                                      <p:cBhvr>
                                        <p:cTn id="22" dur="500"/>
                                        <p:tgtEl>
                                          <p:spTgt spid="1229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2291">
                                            <p:txEl>
                                              <p:pRg st="4" end="4"/>
                                            </p:txEl>
                                          </p:spTgt>
                                        </p:tgtEl>
                                        <p:attrNameLst>
                                          <p:attrName>style.visibility</p:attrName>
                                        </p:attrNameLst>
                                      </p:cBhvr>
                                      <p:to>
                                        <p:strVal val="visible"/>
                                      </p:to>
                                    </p:set>
                                    <p:animEffect transition="in" filter="fade">
                                      <p:cBhvr>
                                        <p:cTn id="27" dur="500"/>
                                        <p:tgtEl>
                                          <p:spTgt spid="1229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12291">
                                            <p:txEl>
                                              <p:pRg st="5" end="5"/>
                                            </p:txEl>
                                          </p:spTgt>
                                        </p:tgtEl>
                                        <p:attrNameLst>
                                          <p:attrName>style.visibility</p:attrName>
                                        </p:attrNameLst>
                                      </p:cBhvr>
                                      <p:to>
                                        <p:strVal val="visible"/>
                                      </p:to>
                                    </p:set>
                                    <p:animEffect transition="in" filter="fade">
                                      <p:cBhvr>
                                        <p:cTn id="32" dur="500"/>
                                        <p:tgtEl>
                                          <p:spTgt spid="1229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r>
              <a:rPr lang="de-DE"/>
              <a:t>30.08.2019</a:t>
            </a:r>
            <a:endParaRPr lang="de-DE" dirty="0"/>
          </a:p>
        </p:txBody>
      </p:sp>
      <p:sp>
        <p:nvSpPr>
          <p:cNvPr id="5" name="Fußzeilenplatzhalter 4"/>
          <p:cNvSpPr>
            <a:spLocks noGrp="1"/>
          </p:cNvSpPr>
          <p:nvPr>
            <p:ph type="ftr" sz="quarter" idx="11"/>
          </p:nvPr>
        </p:nvSpPr>
        <p:spPr/>
        <p:txBody>
          <a:bodyPr/>
          <a:lstStyle/>
          <a:p>
            <a:r>
              <a:rPr lang="de-DE"/>
              <a:t>APRA</a:t>
            </a:r>
            <a:endParaRPr lang="de-DE" dirty="0"/>
          </a:p>
        </p:txBody>
      </p:sp>
      <p:sp>
        <p:nvSpPr>
          <p:cNvPr id="464900" name="Rectangle 4"/>
          <p:cNvSpPr>
            <a:spLocks noGrp="1" noChangeArrowheads="1"/>
          </p:cNvSpPr>
          <p:nvPr>
            <p:ph type="title"/>
          </p:nvPr>
        </p:nvSpPr>
        <p:spPr/>
        <p:txBody>
          <a:bodyPr/>
          <a:lstStyle/>
          <a:p>
            <a:r>
              <a:rPr lang="de-DE" dirty="0"/>
              <a:t>Komponenten</a:t>
            </a:r>
          </a:p>
        </p:txBody>
      </p:sp>
      <p:sp>
        <p:nvSpPr>
          <p:cNvPr id="464901" name="Rectangle 5"/>
          <p:cNvSpPr>
            <a:spLocks noGrp="1" noChangeArrowheads="1"/>
          </p:cNvSpPr>
          <p:nvPr>
            <p:ph type="body" idx="1"/>
          </p:nvPr>
        </p:nvSpPr>
        <p:spPr/>
        <p:txBody>
          <a:bodyPr/>
          <a:lstStyle/>
          <a:p>
            <a:pPr>
              <a:lnSpc>
                <a:spcPct val="90000"/>
              </a:lnSpc>
            </a:pPr>
            <a:r>
              <a:rPr lang="de-DE" sz="1600" b="1" dirty="0"/>
              <a:t>Typische Einzelkomponenten des Betriebssystems</a:t>
            </a:r>
          </a:p>
          <a:p>
            <a:pPr>
              <a:lnSpc>
                <a:spcPct val="120000"/>
              </a:lnSpc>
              <a:buFont typeface="Arial" charset="0"/>
              <a:buChar char="–"/>
            </a:pPr>
            <a:r>
              <a:rPr lang="de-DE" sz="1600" dirty="0"/>
              <a:t>Anwendungs-, Prozessverwaltung</a:t>
            </a:r>
          </a:p>
          <a:p>
            <a:pPr>
              <a:lnSpc>
                <a:spcPct val="120000"/>
              </a:lnSpc>
              <a:buFont typeface="Arial" charset="0"/>
              <a:buChar char="–"/>
            </a:pPr>
            <a:r>
              <a:rPr lang="de-DE" sz="1600" dirty="0"/>
              <a:t>Filesysteme</a:t>
            </a:r>
          </a:p>
          <a:p>
            <a:pPr>
              <a:lnSpc>
                <a:spcPct val="120000"/>
              </a:lnSpc>
              <a:buFont typeface="Arial" charset="0"/>
              <a:buChar char="–"/>
            </a:pPr>
            <a:r>
              <a:rPr lang="de-DE" sz="1600" dirty="0"/>
              <a:t>Speicherverwaltung</a:t>
            </a:r>
          </a:p>
          <a:p>
            <a:pPr>
              <a:lnSpc>
                <a:spcPct val="120000"/>
              </a:lnSpc>
              <a:buFont typeface="Arial" charset="0"/>
              <a:buChar char="–"/>
            </a:pPr>
            <a:r>
              <a:rPr lang="de-DE" sz="1600" dirty="0"/>
              <a:t>Verwaltung der Ein-/Ausgabegeräte</a:t>
            </a:r>
          </a:p>
          <a:p>
            <a:pPr lvl="1">
              <a:lnSpc>
                <a:spcPct val="120000"/>
              </a:lnSpc>
              <a:buFont typeface="Arial" charset="0"/>
              <a:buChar char="–"/>
            </a:pPr>
            <a:r>
              <a:rPr lang="de-DE" sz="1400" dirty="0"/>
              <a:t>Gerätetreiber</a:t>
            </a:r>
          </a:p>
          <a:p>
            <a:pPr>
              <a:lnSpc>
                <a:spcPct val="90000"/>
              </a:lnSpc>
            </a:pPr>
            <a:endParaRPr lang="de-DE" sz="800" b="1" dirty="0"/>
          </a:p>
          <a:p>
            <a:pPr>
              <a:lnSpc>
                <a:spcPct val="90000"/>
              </a:lnSpc>
            </a:pPr>
            <a:r>
              <a:rPr lang="de-DE" sz="1600" b="1" dirty="0"/>
              <a:t>Systemsteuerung</a:t>
            </a:r>
          </a:p>
          <a:p>
            <a:pPr>
              <a:lnSpc>
                <a:spcPct val="120000"/>
              </a:lnSpc>
              <a:buFont typeface="Arial" charset="0"/>
              <a:buChar char="–"/>
            </a:pPr>
            <a:r>
              <a:rPr lang="de-DE" sz="1600" dirty="0"/>
              <a:t>Kommandosprache</a:t>
            </a:r>
          </a:p>
          <a:p>
            <a:pPr>
              <a:lnSpc>
                <a:spcPct val="120000"/>
              </a:lnSpc>
              <a:buFont typeface="Arial" charset="0"/>
              <a:buChar char="–"/>
            </a:pPr>
            <a:r>
              <a:rPr lang="en-US" sz="1600" i="1" dirty="0"/>
              <a:t>Shell</a:t>
            </a:r>
            <a:r>
              <a:rPr lang="de-DE" sz="1600" dirty="0"/>
              <a:t> (Kommandointerpreter)</a:t>
            </a:r>
          </a:p>
          <a:p>
            <a:pPr>
              <a:lnSpc>
                <a:spcPct val="120000"/>
              </a:lnSpc>
              <a:buFont typeface="Arial" charset="0"/>
              <a:buChar char="–"/>
            </a:pPr>
            <a:r>
              <a:rPr lang="de-DE" sz="1600" dirty="0"/>
              <a:t>(Grafische Benutzeroberfläche)</a:t>
            </a:r>
          </a:p>
          <a:p>
            <a:pPr>
              <a:lnSpc>
                <a:spcPct val="120000"/>
              </a:lnSpc>
              <a:buFont typeface="Arial" charset="0"/>
              <a:buChar char="–"/>
            </a:pPr>
            <a:endParaRPr lang="de-DE" sz="800" dirty="0"/>
          </a:p>
          <a:p>
            <a:pPr>
              <a:lnSpc>
                <a:spcPct val="120000"/>
              </a:lnSpc>
              <a:buFont typeface="Arial" charset="0"/>
              <a:buChar char="–"/>
            </a:pPr>
            <a:r>
              <a:rPr lang="de-DE" sz="1600" dirty="0"/>
              <a:t>Ablaufsteuerung (Starten und Beenden von Programmen)</a:t>
            </a:r>
          </a:p>
          <a:p>
            <a:pPr>
              <a:lnSpc>
                <a:spcPct val="120000"/>
              </a:lnSpc>
              <a:buFont typeface="Arial" charset="0"/>
              <a:buChar char="–"/>
            </a:pPr>
            <a:r>
              <a:rPr lang="de-DE" sz="1600" dirty="0"/>
              <a:t>Konfiguration</a:t>
            </a:r>
          </a:p>
        </p:txBody>
      </p:sp>
      <p:sp>
        <p:nvSpPr>
          <p:cNvPr id="2" name="Foliennummernplatzhalter 1">
            <a:extLst>
              <a:ext uri="{FF2B5EF4-FFF2-40B4-BE49-F238E27FC236}">
                <a16:creationId xmlns:a16="http://schemas.microsoft.com/office/drawing/2014/main" id="{07891E62-F86D-4305-8932-249A421421B6}"/>
              </a:ext>
            </a:extLst>
          </p:cNvPr>
          <p:cNvSpPr>
            <a:spLocks noGrp="1"/>
          </p:cNvSpPr>
          <p:nvPr>
            <p:ph type="sldNum" sz="quarter" idx="11"/>
          </p:nvPr>
        </p:nvSpPr>
        <p:spPr/>
        <p:txBody>
          <a:bodyPr/>
          <a:lstStyle/>
          <a:p>
            <a:fld id="{C3474D37-E3B6-4067-8B90-A001B584B5B1}" type="slidenum">
              <a:rPr lang="de-DE" smtClean="0"/>
              <a:pPr/>
              <a:t>8</a:t>
            </a:fld>
            <a:endParaRPr lang="de-DE"/>
          </a:p>
        </p:txBody>
      </p:sp>
    </p:spTree>
    <p:extLst>
      <p:ext uri="{BB962C8B-B14F-4D97-AF65-F5344CB8AC3E}">
        <p14:creationId xmlns:p14="http://schemas.microsoft.com/office/powerpoint/2010/main" val="3741170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98AE4D-C134-4694-B64B-9D30B3B21693}"/>
              </a:ext>
            </a:extLst>
          </p:cNvPr>
          <p:cNvSpPr>
            <a:spLocks noGrp="1"/>
          </p:cNvSpPr>
          <p:nvPr>
            <p:ph type="title"/>
          </p:nvPr>
        </p:nvSpPr>
        <p:spPr/>
        <p:txBody>
          <a:bodyPr/>
          <a:lstStyle/>
          <a:p>
            <a:r>
              <a:rPr lang="de-DE" dirty="0"/>
              <a:t>Beispiel: LINUX Komponenten</a:t>
            </a:r>
          </a:p>
        </p:txBody>
      </p:sp>
      <p:pic>
        <p:nvPicPr>
          <p:cNvPr id="8" name="Inhaltsplatzhalter 7" descr="Ein Bild, das Himmel, lila, draußen enthält.&#10;&#10;Automatisch generierte Beschreibung">
            <a:extLst>
              <a:ext uri="{FF2B5EF4-FFF2-40B4-BE49-F238E27FC236}">
                <a16:creationId xmlns:a16="http://schemas.microsoft.com/office/drawing/2014/main" id="{188D8C2B-90F1-4BF4-B2F3-6DA6018784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9014" y="1412776"/>
            <a:ext cx="5811273" cy="5133292"/>
          </a:xfrm>
        </p:spPr>
      </p:pic>
      <p:sp>
        <p:nvSpPr>
          <p:cNvPr id="4" name="Fußzeilenplatzhalter 3">
            <a:extLst>
              <a:ext uri="{FF2B5EF4-FFF2-40B4-BE49-F238E27FC236}">
                <a16:creationId xmlns:a16="http://schemas.microsoft.com/office/drawing/2014/main" id="{6E8391A8-E765-4B63-B190-A329F94549F0}"/>
              </a:ext>
            </a:extLst>
          </p:cNvPr>
          <p:cNvSpPr>
            <a:spLocks noGrp="1"/>
          </p:cNvSpPr>
          <p:nvPr>
            <p:ph type="ftr" sz="quarter" idx="10"/>
          </p:nvPr>
        </p:nvSpPr>
        <p:spPr/>
        <p:txBody>
          <a:bodyPr/>
          <a:lstStyle/>
          <a:p>
            <a:r>
              <a:rPr lang="de-DE"/>
              <a:t>APRA</a:t>
            </a:r>
          </a:p>
        </p:txBody>
      </p:sp>
      <p:sp>
        <p:nvSpPr>
          <p:cNvPr id="5" name="Foliennummernplatzhalter 4">
            <a:extLst>
              <a:ext uri="{FF2B5EF4-FFF2-40B4-BE49-F238E27FC236}">
                <a16:creationId xmlns:a16="http://schemas.microsoft.com/office/drawing/2014/main" id="{19E367D2-877D-445E-A3D7-E03EF1652849}"/>
              </a:ext>
            </a:extLst>
          </p:cNvPr>
          <p:cNvSpPr>
            <a:spLocks noGrp="1"/>
          </p:cNvSpPr>
          <p:nvPr>
            <p:ph type="sldNum" sz="quarter" idx="11"/>
          </p:nvPr>
        </p:nvSpPr>
        <p:spPr/>
        <p:txBody>
          <a:bodyPr/>
          <a:lstStyle/>
          <a:p>
            <a:fld id="{C3474D37-E3B6-4067-8B90-A001B584B5B1}" type="slidenum">
              <a:rPr lang="de-DE" smtClean="0"/>
              <a:pPr/>
              <a:t>9</a:t>
            </a:fld>
            <a:endParaRPr lang="de-DE"/>
          </a:p>
        </p:txBody>
      </p:sp>
      <p:sp>
        <p:nvSpPr>
          <p:cNvPr id="6" name="Datumsplatzhalter 5">
            <a:extLst>
              <a:ext uri="{FF2B5EF4-FFF2-40B4-BE49-F238E27FC236}">
                <a16:creationId xmlns:a16="http://schemas.microsoft.com/office/drawing/2014/main" id="{992B9267-E65B-49DF-9B65-C0F53B39E34A}"/>
              </a:ext>
            </a:extLst>
          </p:cNvPr>
          <p:cNvSpPr>
            <a:spLocks noGrp="1"/>
          </p:cNvSpPr>
          <p:nvPr>
            <p:ph type="dt" sz="half" idx="12"/>
          </p:nvPr>
        </p:nvSpPr>
        <p:spPr/>
        <p:txBody>
          <a:bodyPr/>
          <a:lstStyle/>
          <a:p>
            <a:r>
              <a:rPr lang="de-DE"/>
              <a:t>30.08.2019</a:t>
            </a:r>
          </a:p>
        </p:txBody>
      </p:sp>
    </p:spTree>
    <p:extLst>
      <p:ext uri="{BB962C8B-B14F-4D97-AF65-F5344CB8AC3E}">
        <p14:creationId xmlns:p14="http://schemas.microsoft.com/office/powerpoint/2010/main" val="3050299741"/>
      </p:ext>
    </p:extLst>
  </p:cSld>
  <p:clrMapOvr>
    <a:masterClrMapping/>
  </p:clrMapOvr>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Arial"/>
      </a:majorFont>
      <a:minorFont>
        <a:latin typeface="Arial"/>
        <a:ea typeface=""/>
        <a:cs typeface="Arial"/>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F58FAE9761980047906336FCA6DBE98B" ma:contentTypeVersion="2" ma:contentTypeDescription="Ein neues Dokument erstellen." ma:contentTypeScope="" ma:versionID="7826a868e13a76c0b9e58412384a75eb">
  <xsd:schema xmlns:xsd="http://www.w3.org/2001/XMLSchema" xmlns:xs="http://www.w3.org/2001/XMLSchema" xmlns:p="http://schemas.microsoft.com/office/2006/metadata/properties" xmlns:ns2="3dba4ff7-fcc1-4e26-938b-0e9901329ab6" targetNamespace="http://schemas.microsoft.com/office/2006/metadata/properties" ma:root="true" ma:fieldsID="bec7f3f96dca1c77fbccbeda3438d179" ns2:_="">
    <xsd:import namespace="3dba4ff7-fcc1-4e26-938b-0e9901329ab6"/>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dba4ff7-fcc1-4e26-938b-0e9901329ab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75EACF1-6784-47F1-8B2D-13E9F6C9C93E}">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documentManagement/types"/>
    <ds:schemaRef ds:uri="3dba4ff7-fcc1-4e26-938b-0e9901329ab6"/>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272B8D9F-0C55-4720-AD14-AFC33361F61D}">
  <ds:schemaRefs>
    <ds:schemaRef ds:uri="http://schemas.microsoft.com/sharepoint/v3/contenttype/forms"/>
  </ds:schemaRefs>
</ds:datastoreItem>
</file>

<file path=customXml/itemProps3.xml><?xml version="1.0" encoding="utf-8"?>
<ds:datastoreItem xmlns:ds="http://schemas.openxmlformats.org/officeDocument/2006/customXml" ds:itemID="{533D1BF1-CD1E-42DD-B4CD-958B66256F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dba4ff7-fcc1-4e26-938b-0e9901329ab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Pixel</Template>
  <TotalTime>0</TotalTime>
  <Words>501</Words>
  <Application>Microsoft Office PowerPoint</Application>
  <PresentationFormat>Bildschirmpräsentation (4:3)</PresentationFormat>
  <Paragraphs>104</Paragraphs>
  <Slides>10</Slides>
  <Notes>4</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10</vt:i4>
      </vt:variant>
    </vt:vector>
  </HeadingPairs>
  <TitlesOfParts>
    <vt:vector size="15" baseType="lpstr">
      <vt:lpstr>Arial</vt:lpstr>
      <vt:lpstr>Arial Black</vt:lpstr>
      <vt:lpstr>Times New Roman</vt:lpstr>
      <vt:lpstr>Wingdings</vt:lpstr>
      <vt:lpstr>Pixel</vt:lpstr>
      <vt:lpstr>LS 2.3 Vergleichende Machbarkeitsstudie Linux statt Windows im Kundenauftrag durchführen </vt:lpstr>
      <vt:lpstr>Termin mit der Kreisverwaltung</vt:lpstr>
      <vt:lpstr>Vorgehen</vt:lpstr>
      <vt:lpstr>Was ist ein Betriebssystem (Operating System, OS)? (1)</vt:lpstr>
      <vt:lpstr>Was ist ein Betriebssystem (Operating System, OS)? (2)</vt:lpstr>
      <vt:lpstr>Zusammenfassung</vt:lpstr>
      <vt:lpstr>Etwas ausfühlicher:</vt:lpstr>
      <vt:lpstr>Komponenten</vt:lpstr>
      <vt:lpstr>Beispiel: LINUX Komponenten</vt:lpstr>
      <vt:lpstr>Klassifikation BS nach Betriebsarten</vt:lpstr>
    </vt:vector>
  </TitlesOfParts>
  <Company>HHBK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
  <cp:lastModifiedBy>Stefan Aprath</cp:lastModifiedBy>
  <cp:revision>337</cp:revision>
  <dcterms:created xsi:type="dcterms:W3CDTF">2007-01-29T08:10:13Z</dcterms:created>
  <dcterms:modified xsi:type="dcterms:W3CDTF">2020-11-08T17:47:58Z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0x010100F58FAE9761980047906336FCA6DBE98B</vt:lpwstr>
  </property>
</Properties>
</file>